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4.xml" ContentType="application/vnd.openxmlformats-officedocument.them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5.xml" ContentType="application/vnd.openxmlformats-officedocument.them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heme/theme6.xml" ContentType="application/vnd.openxmlformats-officedocument.theme+xml"/>
  <Override PartName="/ppt/tags/tag43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3.xml" ContentType="application/vnd.openxmlformats-officedocument.themeOverride+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4.xml" ContentType="application/vnd.openxmlformats-officedocument.themeOverride+xml"/>
  <Override PartName="/ppt/drawings/drawing3.xml" ContentType="application/vnd.openxmlformats-officedocument.drawingml.chartshape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5.xml" ContentType="application/vnd.openxmlformats-officedocument.presentationml.notesSlide+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notesSlides/notesSlide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theme/themeOverride5.xml" ContentType="application/vnd.openxmlformats-officedocument.themeOverride+xml"/>
  <Override PartName="/ppt/drawings/drawing4.xml" ContentType="application/vnd.openxmlformats-officedocument.drawingml.chartshapes+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5.xml" ContentType="application/vnd.openxmlformats-officedocument.drawingml.chartshapes+xml"/>
  <Override PartName="/ppt/notesSlides/notesSlide7.xml" ContentType="application/vnd.openxmlformats-officedocument.presentationml.notesSlide+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notesSlides/notesSlide8.xml" ContentType="application/vnd.openxmlformats-officedocument.presentationml.notesSlid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6.xml" ContentType="application/vnd.openxmlformats-officedocument.themeOverride+xml"/>
  <Override PartName="/ppt/drawings/drawing6.xml" ContentType="application/vnd.openxmlformats-officedocument.drawingml.chartshapes+xml"/>
  <Override PartName="/ppt/notesSlides/notesSlide9.xml" ContentType="application/vnd.openxmlformats-officedocument.presentationml.notesSlide+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notesSlides/notesSlide10.xml" ContentType="application/vnd.openxmlformats-officedocument.presentationml.notesSlid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8.xml" ContentType="application/vnd.openxmlformats-officedocument.drawingml.chart+xml"/>
  <Override PartName="/ppt/tags/tag459.xml" ContentType="application/vnd.openxmlformats-officedocument.presentationml.tags+xml"/>
  <Override PartName="/ppt/notesSlides/notesSlide11.xml" ContentType="application/vnd.openxmlformats-officedocument.presentationml.notesSlide+xml"/>
  <Override PartName="/ppt/tags/tag460.xml" ContentType="application/vnd.openxmlformats-officedocument.presentationml.tags+xml"/>
  <Override PartName="/ppt/notesSlides/notesSlide12.xml" ContentType="application/vnd.openxmlformats-officedocument.presentationml.notesSlide+xml"/>
  <Override PartName="/ppt/tags/tag461.xml" ContentType="application/vnd.openxmlformats-officedocument.presentationml.tags+xml"/>
  <Override PartName="/ppt/notesSlides/notesSlide13.xml" ContentType="application/vnd.openxmlformats-officedocument.presentationml.notesSlide+xml"/>
  <Override PartName="/ppt/tags/tag462.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0" r:id="rId3"/>
    <p:sldMasterId id="2147483728" r:id="rId4"/>
    <p:sldMasterId id="2147483748" r:id="rId5"/>
  </p:sldMasterIdLst>
  <p:notesMasterIdLst>
    <p:notesMasterId r:id="rId26"/>
  </p:notesMasterIdLst>
  <p:sldIdLst>
    <p:sldId id="2147472331" r:id="rId6"/>
    <p:sldId id="2147472329" r:id="rId7"/>
    <p:sldId id="455" r:id="rId8"/>
    <p:sldId id="2147472334" r:id="rId9"/>
    <p:sldId id="457" r:id="rId10"/>
    <p:sldId id="2147376600" r:id="rId11"/>
    <p:sldId id="2147472328" r:id="rId12"/>
    <p:sldId id="2147472340" r:id="rId13"/>
    <p:sldId id="2147472332" r:id="rId14"/>
    <p:sldId id="2147472342" r:id="rId15"/>
    <p:sldId id="2147472333" r:id="rId16"/>
    <p:sldId id="2147472345" r:id="rId17"/>
    <p:sldId id="2147472343" r:id="rId18"/>
    <p:sldId id="2147472338" r:id="rId19"/>
    <p:sldId id="2147472344" r:id="rId20"/>
    <p:sldId id="2147472341" r:id="rId21"/>
    <p:sldId id="1393" r:id="rId22"/>
    <p:sldId id="256" r:id="rId23"/>
    <p:sldId id="2147472346" r:id="rId24"/>
    <p:sldId id="150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076" autoAdjust="0"/>
    <p:restoredTop sz="94660"/>
  </p:normalViewPr>
  <p:slideViewPr>
    <p:cSldViewPr snapToGrid="0">
      <p:cViewPr varScale="1">
        <p:scale>
          <a:sx n="58" d="100"/>
          <a:sy n="58" d="100"/>
        </p:scale>
        <p:origin x="11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bsprod.msad.ubs.net\UserData\T621266\Home\CRA\Year%20Ahead%202023\2yr%20yield%20and%20equity%20turning%20point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oleObject" Target="file:///\\ubsprod.msad.ubs.net\UserData\T621266\Home\CRA\Year%20Ahead%202023\currencies%20and%20PPP--.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bsprod.msad.ubs.net\UserData\T621266\Home\CRA\Year%20Ahead%202023\Hedge%20fund%20pie%20chart.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file:///C:\Users\t673172\AppData\Local\Microsoft\Windows\INetCache\Content.Outlook\HD2ZF0NG\YTD_Perf_HF_20221103_Updated.xlsx" TargetMode="External"/><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t621266\AppData\Local\Microsoft\Windows\INetCache\Content.Outlook\G94O7DBD\Correlation%20-%206m%20correlation%20of%20daily%20returns1114_.xlsx"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5.xml"/></Relationships>
</file>

<file path=ppt/charts/_rels/chart14.xml.rels><?xml version="1.0" encoding="UTF-8" standalone="yes"?>
<Relationships xmlns="http://schemas.openxmlformats.org/package/2006/relationships"><Relationship Id="rId3" Type="http://schemas.openxmlformats.org/officeDocument/2006/relationships/oleObject" Target="file:///\\ubsprod.msad.ubs.net\UserData\T621266\Home\CRA\Year%20Ahead%202023\MSCI%20acwi%20fw%20PE.xlsx" TargetMode="External"/><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5.xml"/><Relationship Id="rId1" Type="http://schemas.microsoft.com/office/2011/relationships/chartStyle" Target="style15.xml"/><Relationship Id="rId5" Type="http://schemas.openxmlformats.org/officeDocument/2006/relationships/chartUserShapes" Target="../drawings/drawing6.xml"/><Relationship Id="rId4" Type="http://schemas.openxmlformats.org/officeDocument/2006/relationships/oleObject" Target="file:///\\UBSPROD.MSAD.UBS.NET\userdata\t673172\rf\Desktop\YEAH%202023%20Charts\Data%20Files\us%2010-year%20treasury.xlsx"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file:///\\UBSPROD.MSAD.UBS.NET\userdata\t673172\rf\Desktop\YEAH%202023%20Charts\Data%20Files\Clean%20energy%20has%20outperformed.xlsx" TargetMode="External"/><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1" Type="http://schemas.openxmlformats.org/officeDocument/2006/relationships/oleObject" Target="file:///\\ubsprod.msad.ubs.net\UserData\T621266\Home\CRA\Year%20Ahead%202023\Final%20files\20221103%20SI%20BBG%20Spreadsheet.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ubsprod.msad.ubs.net\UserData\T621266\Home\CRA\Year%20Ahead%202023\Equities%20will%20trough%20well%20ahead%20of%20the%20economy%20--.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oleObject" Target="file:///\\ubsprod.msad.ubs.net\UserData\T621266\Home\CRA\Year%20Ahead%202023\Final%20files\msci%20acwi%20healthcare%20relative%20perf.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ubsprod.msad.ubs.net\UserData\T621266\Home\CRA\Year%20Ahead%202023\Final%20files\Copy%20of%20Energy%20equities%20earnings%20yield.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ubsprod.msad.ubs.net\UserData\T621266\Home\CRA\Year%20Ahead%202023\Final%20files\David%20L%20-%20Value%20Growth%20ISM%20Inflation%203%25%20chart%20values%20(11.7.2022).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ubsprod.msad.ubs.net\UserData\T621266\Home\CRA\Year%20Ahead%202023\Quality%20income%20&amp;%20ISM.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BSPROD.MSAD.UBS.NET\userdata\t673172\rf\Desktop\YEAH%202023%20Charts\Data%20Files\Fixed%20Income%20Yields%20are%20higher.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8.xml"/><Relationship Id="rId1" Type="http://schemas.microsoft.com/office/2011/relationships/chartStyle" Target="style8.xml"/><Relationship Id="rId5" Type="http://schemas.openxmlformats.org/officeDocument/2006/relationships/chartUserShapes" Target="../drawings/drawing3.xml"/><Relationship Id="rId4" Type="http://schemas.openxmlformats.org/officeDocument/2006/relationships/oleObject" Target="file:///\\ubsprod.msad.ubs.net\UserData\T621266\Home\CRA\Year%20Ahead%202023\Final%20files\vix.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C:\Users\t673172\AppData\Local\Microsoft\Windows\INetCache\Content.Outlook\DCGU2AQ3\USD%20and%202yr%20rate%20differential.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772637795275589E-2"/>
          <c:y val="8.6613752607847094E-2"/>
          <c:w val="0.84931949912510918"/>
          <c:h val="0.75086395450568688"/>
        </c:manualLayout>
      </c:layout>
      <c:barChart>
        <c:barDir val="col"/>
        <c:grouping val="clustered"/>
        <c:varyColors val="0"/>
        <c:ser>
          <c:idx val="1"/>
          <c:order val="1"/>
          <c:tx>
            <c:strRef>
              <c:f>Sheet1!$K$11</c:f>
              <c:strCache>
                <c:ptCount val="1"/>
                <c:pt idx="0">
                  <c:v>Equity turning point</c:v>
                </c:pt>
              </c:strCache>
            </c:strRef>
          </c:tx>
          <c:spPr>
            <a:noFill/>
            <a:ln w="12700" cmpd="sng" algn="ctr">
              <a:solidFill>
                <a:srgbClr val="009BD2"/>
              </a:solidFill>
              <a:prstDash val="solid"/>
              <a:headEnd type="none" w="med" len="med"/>
              <a:tailEnd type="none" w="med" len="med"/>
            </a:ln>
            <a:effectLst/>
          </c:spPr>
          <c:invertIfNegative val="0"/>
          <c:dPt>
            <c:idx val="2597"/>
            <c:invertIfNegative val="0"/>
            <c:bubble3D val="0"/>
            <c:spPr>
              <a:noFill/>
              <a:ln w="12700" cmpd="sng" algn="ctr">
                <a:solidFill>
                  <a:srgbClr val="6FB7DF"/>
                </a:solidFill>
                <a:prstDash val="solid"/>
                <a:headEnd type="none" w="med" len="med"/>
                <a:tailEnd type="none" w="med" len="med"/>
              </a:ln>
              <a:effectLst/>
            </c:spPr>
            <c:extLst>
              <c:ext xmlns:c16="http://schemas.microsoft.com/office/drawing/2014/chart" uri="{C3380CC4-5D6E-409C-BE32-E72D297353CC}">
                <c16:uniqueId val="{00000001-135D-4B7D-AAFB-9093BC38CF0F}"/>
              </c:ext>
            </c:extLst>
          </c:dPt>
          <c:dPt>
            <c:idx val="4270"/>
            <c:invertIfNegative val="0"/>
            <c:bubble3D val="0"/>
            <c:spPr>
              <a:noFill/>
              <a:ln w="12700" cmpd="sng" algn="ctr">
                <a:solidFill>
                  <a:srgbClr val="6FB7DF"/>
                </a:solidFill>
                <a:prstDash val="solid"/>
                <a:headEnd type="none" w="med" len="med"/>
                <a:tailEnd type="none" w="med" len="med"/>
              </a:ln>
              <a:effectLst/>
            </c:spPr>
            <c:extLst>
              <c:ext xmlns:c16="http://schemas.microsoft.com/office/drawing/2014/chart" uri="{C3380CC4-5D6E-409C-BE32-E72D297353CC}">
                <c16:uniqueId val="{00000000-135D-4B7D-AAFB-9093BC38CF0F}"/>
              </c:ext>
            </c:extLst>
          </c:dPt>
          <c:dPt>
            <c:idx val="7150"/>
            <c:invertIfNegative val="0"/>
            <c:bubble3D val="0"/>
            <c:spPr>
              <a:noFill/>
              <a:ln w="12700" cmpd="sng" algn="ctr">
                <a:solidFill>
                  <a:srgbClr val="6FB7DF"/>
                </a:solidFill>
                <a:prstDash val="solid"/>
                <a:headEnd type="none" w="med" len="med"/>
                <a:tailEnd type="none" w="med" len="med"/>
              </a:ln>
              <a:effectLst/>
            </c:spPr>
            <c:extLst>
              <c:ext xmlns:c16="http://schemas.microsoft.com/office/drawing/2014/chart" uri="{C3380CC4-5D6E-409C-BE32-E72D297353CC}">
                <c16:uniqueId val="{00000002-135D-4B7D-AAFB-9093BC38CF0F}"/>
              </c:ext>
            </c:extLst>
          </c:dPt>
          <c:cat>
            <c:numRef>
              <c:f>Sheet1!$I$12:$I$7839</c:f>
              <c:numCache>
                <c:formatCode>m/d/yyyy</c:formatCode>
                <c:ptCount val="7828"/>
                <c:pt idx="0">
                  <c:v>33903</c:v>
                </c:pt>
                <c:pt idx="1">
                  <c:v>33904</c:v>
                </c:pt>
                <c:pt idx="2">
                  <c:v>33905</c:v>
                </c:pt>
                <c:pt idx="3">
                  <c:v>33906</c:v>
                </c:pt>
                <c:pt idx="4">
                  <c:v>33907</c:v>
                </c:pt>
                <c:pt idx="5">
                  <c:v>33910</c:v>
                </c:pt>
                <c:pt idx="6">
                  <c:v>33911</c:v>
                </c:pt>
                <c:pt idx="7">
                  <c:v>33912</c:v>
                </c:pt>
                <c:pt idx="8">
                  <c:v>33913</c:v>
                </c:pt>
                <c:pt idx="9">
                  <c:v>33914</c:v>
                </c:pt>
                <c:pt idx="10">
                  <c:v>33917</c:v>
                </c:pt>
                <c:pt idx="11">
                  <c:v>33918</c:v>
                </c:pt>
                <c:pt idx="12">
                  <c:v>33919</c:v>
                </c:pt>
                <c:pt idx="13">
                  <c:v>33920</c:v>
                </c:pt>
                <c:pt idx="14">
                  <c:v>33921</c:v>
                </c:pt>
                <c:pt idx="15">
                  <c:v>33924</c:v>
                </c:pt>
                <c:pt idx="16">
                  <c:v>33925</c:v>
                </c:pt>
                <c:pt idx="17">
                  <c:v>33926</c:v>
                </c:pt>
                <c:pt idx="18">
                  <c:v>33927</c:v>
                </c:pt>
                <c:pt idx="19">
                  <c:v>33928</c:v>
                </c:pt>
                <c:pt idx="20">
                  <c:v>33931</c:v>
                </c:pt>
                <c:pt idx="21">
                  <c:v>33932</c:v>
                </c:pt>
                <c:pt idx="22">
                  <c:v>33933</c:v>
                </c:pt>
                <c:pt idx="23">
                  <c:v>33934</c:v>
                </c:pt>
                <c:pt idx="24">
                  <c:v>33935</c:v>
                </c:pt>
                <c:pt idx="25">
                  <c:v>33938</c:v>
                </c:pt>
                <c:pt idx="26">
                  <c:v>33939</c:v>
                </c:pt>
                <c:pt idx="27">
                  <c:v>33940</c:v>
                </c:pt>
                <c:pt idx="28">
                  <c:v>33941</c:v>
                </c:pt>
                <c:pt idx="29">
                  <c:v>33942</c:v>
                </c:pt>
                <c:pt idx="30">
                  <c:v>33945</c:v>
                </c:pt>
                <c:pt idx="31">
                  <c:v>33946</c:v>
                </c:pt>
                <c:pt idx="32">
                  <c:v>33947</c:v>
                </c:pt>
                <c:pt idx="33">
                  <c:v>33948</c:v>
                </c:pt>
                <c:pt idx="34">
                  <c:v>33949</c:v>
                </c:pt>
                <c:pt idx="35">
                  <c:v>33952</c:v>
                </c:pt>
                <c:pt idx="36">
                  <c:v>33953</c:v>
                </c:pt>
                <c:pt idx="37">
                  <c:v>33954</c:v>
                </c:pt>
                <c:pt idx="38">
                  <c:v>33955</c:v>
                </c:pt>
                <c:pt idx="39">
                  <c:v>33956</c:v>
                </c:pt>
                <c:pt idx="40">
                  <c:v>33959</c:v>
                </c:pt>
                <c:pt idx="41">
                  <c:v>33960</c:v>
                </c:pt>
                <c:pt idx="42">
                  <c:v>33961</c:v>
                </c:pt>
                <c:pt idx="43">
                  <c:v>33962</c:v>
                </c:pt>
                <c:pt idx="44">
                  <c:v>33963</c:v>
                </c:pt>
                <c:pt idx="45">
                  <c:v>33966</c:v>
                </c:pt>
                <c:pt idx="46">
                  <c:v>33967</c:v>
                </c:pt>
                <c:pt idx="47">
                  <c:v>33968</c:v>
                </c:pt>
                <c:pt idx="48">
                  <c:v>33969</c:v>
                </c:pt>
                <c:pt idx="49">
                  <c:v>33970</c:v>
                </c:pt>
                <c:pt idx="50">
                  <c:v>33973</c:v>
                </c:pt>
                <c:pt idx="51">
                  <c:v>33974</c:v>
                </c:pt>
                <c:pt idx="52">
                  <c:v>33975</c:v>
                </c:pt>
                <c:pt idx="53">
                  <c:v>33976</c:v>
                </c:pt>
                <c:pt idx="54">
                  <c:v>33977</c:v>
                </c:pt>
                <c:pt idx="55">
                  <c:v>33980</c:v>
                </c:pt>
                <c:pt idx="56">
                  <c:v>33981</c:v>
                </c:pt>
                <c:pt idx="57">
                  <c:v>33982</c:v>
                </c:pt>
                <c:pt idx="58">
                  <c:v>33983</c:v>
                </c:pt>
                <c:pt idx="59">
                  <c:v>33984</c:v>
                </c:pt>
                <c:pt idx="60">
                  <c:v>33987</c:v>
                </c:pt>
                <c:pt idx="61">
                  <c:v>33988</c:v>
                </c:pt>
                <c:pt idx="62">
                  <c:v>33989</c:v>
                </c:pt>
                <c:pt idx="63">
                  <c:v>33990</c:v>
                </c:pt>
                <c:pt idx="64">
                  <c:v>33991</c:v>
                </c:pt>
                <c:pt idx="65">
                  <c:v>33994</c:v>
                </c:pt>
                <c:pt idx="66">
                  <c:v>33995</c:v>
                </c:pt>
                <c:pt idx="67">
                  <c:v>33996</c:v>
                </c:pt>
                <c:pt idx="68">
                  <c:v>33997</c:v>
                </c:pt>
                <c:pt idx="69">
                  <c:v>33998</c:v>
                </c:pt>
                <c:pt idx="70">
                  <c:v>34001</c:v>
                </c:pt>
                <c:pt idx="71">
                  <c:v>34002</c:v>
                </c:pt>
                <c:pt idx="72">
                  <c:v>34003</c:v>
                </c:pt>
                <c:pt idx="73">
                  <c:v>34004</c:v>
                </c:pt>
                <c:pt idx="74">
                  <c:v>34005</c:v>
                </c:pt>
                <c:pt idx="75">
                  <c:v>34008</c:v>
                </c:pt>
                <c:pt idx="76">
                  <c:v>34009</c:v>
                </c:pt>
                <c:pt idx="77">
                  <c:v>34010</c:v>
                </c:pt>
                <c:pt idx="78">
                  <c:v>34011</c:v>
                </c:pt>
                <c:pt idx="79">
                  <c:v>34012</c:v>
                </c:pt>
                <c:pt idx="80">
                  <c:v>34015</c:v>
                </c:pt>
                <c:pt idx="81">
                  <c:v>34016</c:v>
                </c:pt>
                <c:pt idx="82">
                  <c:v>34017</c:v>
                </c:pt>
                <c:pt idx="83">
                  <c:v>34018</c:v>
                </c:pt>
                <c:pt idx="84">
                  <c:v>34019</c:v>
                </c:pt>
                <c:pt idx="85">
                  <c:v>34022</c:v>
                </c:pt>
                <c:pt idx="86">
                  <c:v>34023</c:v>
                </c:pt>
                <c:pt idx="87">
                  <c:v>34024</c:v>
                </c:pt>
                <c:pt idx="88">
                  <c:v>34025</c:v>
                </c:pt>
                <c:pt idx="89">
                  <c:v>34026</c:v>
                </c:pt>
                <c:pt idx="90">
                  <c:v>34029</c:v>
                </c:pt>
                <c:pt idx="91">
                  <c:v>34030</c:v>
                </c:pt>
                <c:pt idx="92">
                  <c:v>34031</c:v>
                </c:pt>
                <c:pt idx="93">
                  <c:v>34032</c:v>
                </c:pt>
                <c:pt idx="94">
                  <c:v>34033</c:v>
                </c:pt>
                <c:pt idx="95">
                  <c:v>34036</c:v>
                </c:pt>
                <c:pt idx="96">
                  <c:v>34037</c:v>
                </c:pt>
                <c:pt idx="97">
                  <c:v>34038</c:v>
                </c:pt>
                <c:pt idx="98">
                  <c:v>34039</c:v>
                </c:pt>
                <c:pt idx="99">
                  <c:v>34040</c:v>
                </c:pt>
                <c:pt idx="100">
                  <c:v>34043</c:v>
                </c:pt>
                <c:pt idx="101">
                  <c:v>34044</c:v>
                </c:pt>
                <c:pt idx="102">
                  <c:v>34045</c:v>
                </c:pt>
                <c:pt idx="103">
                  <c:v>34046</c:v>
                </c:pt>
                <c:pt idx="104">
                  <c:v>34047</c:v>
                </c:pt>
                <c:pt idx="105">
                  <c:v>34050</c:v>
                </c:pt>
                <c:pt idx="106">
                  <c:v>34051</c:v>
                </c:pt>
                <c:pt idx="107">
                  <c:v>34052</c:v>
                </c:pt>
                <c:pt idx="108">
                  <c:v>34053</c:v>
                </c:pt>
                <c:pt idx="109">
                  <c:v>34054</c:v>
                </c:pt>
                <c:pt idx="110">
                  <c:v>34057</c:v>
                </c:pt>
                <c:pt idx="111">
                  <c:v>34058</c:v>
                </c:pt>
                <c:pt idx="112">
                  <c:v>34059</c:v>
                </c:pt>
                <c:pt idx="113">
                  <c:v>34060</c:v>
                </c:pt>
                <c:pt idx="114">
                  <c:v>34061</c:v>
                </c:pt>
                <c:pt idx="115">
                  <c:v>34064</c:v>
                </c:pt>
                <c:pt idx="116">
                  <c:v>34065</c:v>
                </c:pt>
                <c:pt idx="117">
                  <c:v>34066</c:v>
                </c:pt>
                <c:pt idx="118">
                  <c:v>34067</c:v>
                </c:pt>
                <c:pt idx="119">
                  <c:v>34068</c:v>
                </c:pt>
                <c:pt idx="120">
                  <c:v>34071</c:v>
                </c:pt>
                <c:pt idx="121">
                  <c:v>34072</c:v>
                </c:pt>
                <c:pt idx="122">
                  <c:v>34073</c:v>
                </c:pt>
                <c:pt idx="123">
                  <c:v>34074</c:v>
                </c:pt>
                <c:pt idx="124">
                  <c:v>34075</c:v>
                </c:pt>
                <c:pt idx="125">
                  <c:v>34078</c:v>
                </c:pt>
                <c:pt idx="126">
                  <c:v>34079</c:v>
                </c:pt>
                <c:pt idx="127">
                  <c:v>34080</c:v>
                </c:pt>
                <c:pt idx="128">
                  <c:v>34081</c:v>
                </c:pt>
                <c:pt idx="129">
                  <c:v>34082</c:v>
                </c:pt>
                <c:pt idx="130">
                  <c:v>34085</c:v>
                </c:pt>
                <c:pt idx="131">
                  <c:v>34086</c:v>
                </c:pt>
                <c:pt idx="132">
                  <c:v>34087</c:v>
                </c:pt>
                <c:pt idx="133">
                  <c:v>34088</c:v>
                </c:pt>
                <c:pt idx="134">
                  <c:v>34089</c:v>
                </c:pt>
                <c:pt idx="135">
                  <c:v>34092</c:v>
                </c:pt>
                <c:pt idx="136">
                  <c:v>34093</c:v>
                </c:pt>
                <c:pt idx="137">
                  <c:v>34094</c:v>
                </c:pt>
                <c:pt idx="138">
                  <c:v>34095</c:v>
                </c:pt>
                <c:pt idx="139">
                  <c:v>34096</c:v>
                </c:pt>
                <c:pt idx="140">
                  <c:v>34099</c:v>
                </c:pt>
                <c:pt idx="141">
                  <c:v>34100</c:v>
                </c:pt>
                <c:pt idx="142">
                  <c:v>34101</c:v>
                </c:pt>
                <c:pt idx="143">
                  <c:v>34102</c:v>
                </c:pt>
                <c:pt idx="144">
                  <c:v>34103</c:v>
                </c:pt>
                <c:pt idx="145">
                  <c:v>34106</c:v>
                </c:pt>
                <c:pt idx="146">
                  <c:v>34107</c:v>
                </c:pt>
                <c:pt idx="147">
                  <c:v>34108</c:v>
                </c:pt>
                <c:pt idx="148">
                  <c:v>34109</c:v>
                </c:pt>
                <c:pt idx="149">
                  <c:v>34110</c:v>
                </c:pt>
                <c:pt idx="150">
                  <c:v>34113</c:v>
                </c:pt>
                <c:pt idx="151">
                  <c:v>34114</c:v>
                </c:pt>
                <c:pt idx="152">
                  <c:v>34115</c:v>
                </c:pt>
                <c:pt idx="153">
                  <c:v>34116</c:v>
                </c:pt>
                <c:pt idx="154">
                  <c:v>34117</c:v>
                </c:pt>
                <c:pt idx="155">
                  <c:v>34120</c:v>
                </c:pt>
                <c:pt idx="156">
                  <c:v>34121</c:v>
                </c:pt>
                <c:pt idx="157">
                  <c:v>34122</c:v>
                </c:pt>
                <c:pt idx="158">
                  <c:v>34123</c:v>
                </c:pt>
                <c:pt idx="159">
                  <c:v>34124</c:v>
                </c:pt>
                <c:pt idx="160">
                  <c:v>34127</c:v>
                </c:pt>
                <c:pt idx="161">
                  <c:v>34128</c:v>
                </c:pt>
                <c:pt idx="162">
                  <c:v>34129</c:v>
                </c:pt>
                <c:pt idx="163">
                  <c:v>34130</c:v>
                </c:pt>
                <c:pt idx="164">
                  <c:v>34131</c:v>
                </c:pt>
                <c:pt idx="165">
                  <c:v>34134</c:v>
                </c:pt>
                <c:pt idx="166">
                  <c:v>34135</c:v>
                </c:pt>
                <c:pt idx="167">
                  <c:v>34136</c:v>
                </c:pt>
                <c:pt idx="168">
                  <c:v>34137</c:v>
                </c:pt>
                <c:pt idx="169">
                  <c:v>34138</c:v>
                </c:pt>
                <c:pt idx="170">
                  <c:v>34141</c:v>
                </c:pt>
                <c:pt idx="171">
                  <c:v>34142</c:v>
                </c:pt>
                <c:pt idx="172">
                  <c:v>34143</c:v>
                </c:pt>
                <c:pt idx="173">
                  <c:v>34144</c:v>
                </c:pt>
                <c:pt idx="174">
                  <c:v>34145</c:v>
                </c:pt>
                <c:pt idx="175">
                  <c:v>34148</c:v>
                </c:pt>
                <c:pt idx="176">
                  <c:v>34149</c:v>
                </c:pt>
                <c:pt idx="177">
                  <c:v>34150</c:v>
                </c:pt>
                <c:pt idx="178">
                  <c:v>34151</c:v>
                </c:pt>
                <c:pt idx="179">
                  <c:v>34152</c:v>
                </c:pt>
                <c:pt idx="180">
                  <c:v>34155</c:v>
                </c:pt>
                <c:pt idx="181">
                  <c:v>34156</c:v>
                </c:pt>
                <c:pt idx="182">
                  <c:v>34157</c:v>
                </c:pt>
                <c:pt idx="183">
                  <c:v>34158</c:v>
                </c:pt>
                <c:pt idx="184">
                  <c:v>34159</c:v>
                </c:pt>
                <c:pt idx="185">
                  <c:v>34162</c:v>
                </c:pt>
                <c:pt idx="186">
                  <c:v>34163</c:v>
                </c:pt>
                <c:pt idx="187">
                  <c:v>34164</c:v>
                </c:pt>
                <c:pt idx="188">
                  <c:v>34165</c:v>
                </c:pt>
                <c:pt idx="189">
                  <c:v>34166</c:v>
                </c:pt>
                <c:pt idx="190">
                  <c:v>34169</c:v>
                </c:pt>
                <c:pt idx="191">
                  <c:v>34170</c:v>
                </c:pt>
                <c:pt idx="192">
                  <c:v>34171</c:v>
                </c:pt>
                <c:pt idx="193">
                  <c:v>34172</c:v>
                </c:pt>
                <c:pt idx="194">
                  <c:v>34173</c:v>
                </c:pt>
                <c:pt idx="195">
                  <c:v>34176</c:v>
                </c:pt>
                <c:pt idx="196">
                  <c:v>34177</c:v>
                </c:pt>
                <c:pt idx="197">
                  <c:v>34178</c:v>
                </c:pt>
                <c:pt idx="198">
                  <c:v>34179</c:v>
                </c:pt>
                <c:pt idx="199">
                  <c:v>34180</c:v>
                </c:pt>
                <c:pt idx="200">
                  <c:v>34183</c:v>
                </c:pt>
                <c:pt idx="201">
                  <c:v>34184</c:v>
                </c:pt>
                <c:pt idx="202">
                  <c:v>34185</c:v>
                </c:pt>
                <c:pt idx="203">
                  <c:v>34186</c:v>
                </c:pt>
                <c:pt idx="204">
                  <c:v>34187</c:v>
                </c:pt>
                <c:pt idx="205">
                  <c:v>34190</c:v>
                </c:pt>
                <c:pt idx="206">
                  <c:v>34191</c:v>
                </c:pt>
                <c:pt idx="207">
                  <c:v>34192</c:v>
                </c:pt>
                <c:pt idx="208">
                  <c:v>34193</c:v>
                </c:pt>
                <c:pt idx="209">
                  <c:v>34194</c:v>
                </c:pt>
                <c:pt idx="210">
                  <c:v>34197</c:v>
                </c:pt>
                <c:pt idx="211">
                  <c:v>34198</c:v>
                </c:pt>
                <c:pt idx="212">
                  <c:v>34199</c:v>
                </c:pt>
                <c:pt idx="213">
                  <c:v>34200</c:v>
                </c:pt>
                <c:pt idx="214">
                  <c:v>34201</c:v>
                </c:pt>
                <c:pt idx="215">
                  <c:v>34204</c:v>
                </c:pt>
                <c:pt idx="216">
                  <c:v>34205</c:v>
                </c:pt>
                <c:pt idx="217">
                  <c:v>34206</c:v>
                </c:pt>
                <c:pt idx="218">
                  <c:v>34207</c:v>
                </c:pt>
                <c:pt idx="219">
                  <c:v>34208</c:v>
                </c:pt>
                <c:pt idx="220">
                  <c:v>34211</c:v>
                </c:pt>
                <c:pt idx="221">
                  <c:v>34212</c:v>
                </c:pt>
                <c:pt idx="222">
                  <c:v>34213</c:v>
                </c:pt>
                <c:pt idx="223">
                  <c:v>34214</c:v>
                </c:pt>
                <c:pt idx="224">
                  <c:v>34215</c:v>
                </c:pt>
                <c:pt idx="225">
                  <c:v>34218</c:v>
                </c:pt>
                <c:pt idx="226">
                  <c:v>34219</c:v>
                </c:pt>
                <c:pt idx="227">
                  <c:v>34220</c:v>
                </c:pt>
                <c:pt idx="228">
                  <c:v>34221</c:v>
                </c:pt>
                <c:pt idx="229">
                  <c:v>34222</c:v>
                </c:pt>
                <c:pt idx="230">
                  <c:v>34225</c:v>
                </c:pt>
                <c:pt idx="231">
                  <c:v>34226</c:v>
                </c:pt>
                <c:pt idx="232">
                  <c:v>34227</c:v>
                </c:pt>
                <c:pt idx="233">
                  <c:v>34228</c:v>
                </c:pt>
                <c:pt idx="234">
                  <c:v>34229</c:v>
                </c:pt>
                <c:pt idx="235">
                  <c:v>34232</c:v>
                </c:pt>
                <c:pt idx="236">
                  <c:v>34233</c:v>
                </c:pt>
                <c:pt idx="237">
                  <c:v>34234</c:v>
                </c:pt>
                <c:pt idx="238">
                  <c:v>34235</c:v>
                </c:pt>
                <c:pt idx="239">
                  <c:v>34236</c:v>
                </c:pt>
                <c:pt idx="240">
                  <c:v>34239</c:v>
                </c:pt>
                <c:pt idx="241">
                  <c:v>34240</c:v>
                </c:pt>
                <c:pt idx="242">
                  <c:v>34241</c:v>
                </c:pt>
                <c:pt idx="243">
                  <c:v>34242</c:v>
                </c:pt>
                <c:pt idx="244">
                  <c:v>34243</c:v>
                </c:pt>
                <c:pt idx="245">
                  <c:v>34246</c:v>
                </c:pt>
                <c:pt idx="246">
                  <c:v>34247</c:v>
                </c:pt>
                <c:pt idx="247">
                  <c:v>34248</c:v>
                </c:pt>
                <c:pt idx="248">
                  <c:v>34249</c:v>
                </c:pt>
                <c:pt idx="249">
                  <c:v>34250</c:v>
                </c:pt>
                <c:pt idx="250">
                  <c:v>34253</c:v>
                </c:pt>
                <c:pt idx="251">
                  <c:v>34254</c:v>
                </c:pt>
                <c:pt idx="252">
                  <c:v>34255</c:v>
                </c:pt>
                <c:pt idx="253">
                  <c:v>34256</c:v>
                </c:pt>
                <c:pt idx="254">
                  <c:v>34257</c:v>
                </c:pt>
                <c:pt idx="255">
                  <c:v>34260</c:v>
                </c:pt>
                <c:pt idx="256">
                  <c:v>34261</c:v>
                </c:pt>
                <c:pt idx="257">
                  <c:v>34262</c:v>
                </c:pt>
                <c:pt idx="258">
                  <c:v>34263</c:v>
                </c:pt>
                <c:pt idx="259">
                  <c:v>34264</c:v>
                </c:pt>
                <c:pt idx="260">
                  <c:v>34267</c:v>
                </c:pt>
                <c:pt idx="261">
                  <c:v>34268</c:v>
                </c:pt>
                <c:pt idx="262">
                  <c:v>34269</c:v>
                </c:pt>
                <c:pt idx="263">
                  <c:v>34270</c:v>
                </c:pt>
                <c:pt idx="264">
                  <c:v>34271</c:v>
                </c:pt>
                <c:pt idx="265">
                  <c:v>34274</c:v>
                </c:pt>
                <c:pt idx="266">
                  <c:v>34275</c:v>
                </c:pt>
                <c:pt idx="267">
                  <c:v>34276</c:v>
                </c:pt>
                <c:pt idx="268">
                  <c:v>34277</c:v>
                </c:pt>
                <c:pt idx="269">
                  <c:v>34278</c:v>
                </c:pt>
                <c:pt idx="270">
                  <c:v>34281</c:v>
                </c:pt>
                <c:pt idx="271">
                  <c:v>34282</c:v>
                </c:pt>
                <c:pt idx="272">
                  <c:v>34283</c:v>
                </c:pt>
                <c:pt idx="273">
                  <c:v>34284</c:v>
                </c:pt>
                <c:pt idx="274">
                  <c:v>34285</c:v>
                </c:pt>
                <c:pt idx="275">
                  <c:v>34288</c:v>
                </c:pt>
                <c:pt idx="276">
                  <c:v>34289</c:v>
                </c:pt>
                <c:pt idx="277">
                  <c:v>34290</c:v>
                </c:pt>
                <c:pt idx="278">
                  <c:v>34291</c:v>
                </c:pt>
                <c:pt idx="279">
                  <c:v>34292</c:v>
                </c:pt>
                <c:pt idx="280">
                  <c:v>34295</c:v>
                </c:pt>
                <c:pt idx="281">
                  <c:v>34296</c:v>
                </c:pt>
                <c:pt idx="282">
                  <c:v>34297</c:v>
                </c:pt>
                <c:pt idx="283">
                  <c:v>34298</c:v>
                </c:pt>
                <c:pt idx="284">
                  <c:v>34299</c:v>
                </c:pt>
                <c:pt idx="285">
                  <c:v>34302</c:v>
                </c:pt>
                <c:pt idx="286">
                  <c:v>34303</c:v>
                </c:pt>
                <c:pt idx="287">
                  <c:v>34304</c:v>
                </c:pt>
                <c:pt idx="288">
                  <c:v>34305</c:v>
                </c:pt>
                <c:pt idx="289">
                  <c:v>34306</c:v>
                </c:pt>
                <c:pt idx="290">
                  <c:v>34309</c:v>
                </c:pt>
                <c:pt idx="291">
                  <c:v>34310</c:v>
                </c:pt>
                <c:pt idx="292">
                  <c:v>34311</c:v>
                </c:pt>
                <c:pt idx="293">
                  <c:v>34312</c:v>
                </c:pt>
                <c:pt idx="294">
                  <c:v>34313</c:v>
                </c:pt>
                <c:pt idx="295">
                  <c:v>34316</c:v>
                </c:pt>
                <c:pt idx="296">
                  <c:v>34317</c:v>
                </c:pt>
                <c:pt idx="297">
                  <c:v>34318</c:v>
                </c:pt>
                <c:pt idx="298">
                  <c:v>34319</c:v>
                </c:pt>
                <c:pt idx="299">
                  <c:v>34320</c:v>
                </c:pt>
                <c:pt idx="300">
                  <c:v>34323</c:v>
                </c:pt>
                <c:pt idx="301">
                  <c:v>34324</c:v>
                </c:pt>
                <c:pt idx="302">
                  <c:v>34325</c:v>
                </c:pt>
                <c:pt idx="303">
                  <c:v>34326</c:v>
                </c:pt>
                <c:pt idx="304">
                  <c:v>34327</c:v>
                </c:pt>
                <c:pt idx="305">
                  <c:v>34330</c:v>
                </c:pt>
                <c:pt idx="306">
                  <c:v>34331</c:v>
                </c:pt>
                <c:pt idx="307">
                  <c:v>34332</c:v>
                </c:pt>
                <c:pt idx="308">
                  <c:v>34333</c:v>
                </c:pt>
                <c:pt idx="309">
                  <c:v>34334</c:v>
                </c:pt>
                <c:pt idx="310">
                  <c:v>34337</c:v>
                </c:pt>
                <c:pt idx="311">
                  <c:v>34338</c:v>
                </c:pt>
                <c:pt idx="312">
                  <c:v>34339</c:v>
                </c:pt>
                <c:pt idx="313">
                  <c:v>34340</c:v>
                </c:pt>
                <c:pt idx="314">
                  <c:v>34341</c:v>
                </c:pt>
                <c:pt idx="315">
                  <c:v>34344</c:v>
                </c:pt>
                <c:pt idx="316">
                  <c:v>34345</c:v>
                </c:pt>
                <c:pt idx="317">
                  <c:v>34346</c:v>
                </c:pt>
                <c:pt idx="318">
                  <c:v>34347</c:v>
                </c:pt>
                <c:pt idx="319">
                  <c:v>34348</c:v>
                </c:pt>
                <c:pt idx="320">
                  <c:v>34351</c:v>
                </c:pt>
                <c:pt idx="321">
                  <c:v>34352</c:v>
                </c:pt>
                <c:pt idx="322">
                  <c:v>34353</c:v>
                </c:pt>
                <c:pt idx="323">
                  <c:v>34354</c:v>
                </c:pt>
                <c:pt idx="324">
                  <c:v>34355</c:v>
                </c:pt>
                <c:pt idx="325">
                  <c:v>34358</c:v>
                </c:pt>
                <c:pt idx="326">
                  <c:v>34359</c:v>
                </c:pt>
                <c:pt idx="327">
                  <c:v>34360</c:v>
                </c:pt>
                <c:pt idx="328">
                  <c:v>34361</c:v>
                </c:pt>
                <c:pt idx="329">
                  <c:v>34362</c:v>
                </c:pt>
                <c:pt idx="330">
                  <c:v>34365</c:v>
                </c:pt>
                <c:pt idx="331">
                  <c:v>34366</c:v>
                </c:pt>
                <c:pt idx="332">
                  <c:v>34367</c:v>
                </c:pt>
                <c:pt idx="333">
                  <c:v>34368</c:v>
                </c:pt>
                <c:pt idx="334">
                  <c:v>34369</c:v>
                </c:pt>
                <c:pt idx="335">
                  <c:v>34372</c:v>
                </c:pt>
                <c:pt idx="336">
                  <c:v>34373</c:v>
                </c:pt>
                <c:pt idx="337">
                  <c:v>34374</c:v>
                </c:pt>
                <c:pt idx="338">
                  <c:v>34375</c:v>
                </c:pt>
                <c:pt idx="339">
                  <c:v>34376</c:v>
                </c:pt>
                <c:pt idx="340">
                  <c:v>34379</c:v>
                </c:pt>
                <c:pt idx="341">
                  <c:v>34380</c:v>
                </c:pt>
                <c:pt idx="342">
                  <c:v>34381</c:v>
                </c:pt>
                <c:pt idx="343">
                  <c:v>34382</c:v>
                </c:pt>
                <c:pt idx="344">
                  <c:v>34383</c:v>
                </c:pt>
                <c:pt idx="345">
                  <c:v>34386</c:v>
                </c:pt>
                <c:pt idx="346">
                  <c:v>34387</c:v>
                </c:pt>
                <c:pt idx="347">
                  <c:v>34388</c:v>
                </c:pt>
                <c:pt idx="348">
                  <c:v>34389</c:v>
                </c:pt>
                <c:pt idx="349">
                  <c:v>34390</c:v>
                </c:pt>
                <c:pt idx="350">
                  <c:v>34393</c:v>
                </c:pt>
                <c:pt idx="351">
                  <c:v>34394</c:v>
                </c:pt>
                <c:pt idx="352">
                  <c:v>34395</c:v>
                </c:pt>
                <c:pt idx="353">
                  <c:v>34396</c:v>
                </c:pt>
                <c:pt idx="354">
                  <c:v>34397</c:v>
                </c:pt>
                <c:pt idx="355">
                  <c:v>34400</c:v>
                </c:pt>
                <c:pt idx="356">
                  <c:v>34401</c:v>
                </c:pt>
                <c:pt idx="357">
                  <c:v>34402</c:v>
                </c:pt>
                <c:pt idx="358">
                  <c:v>34403</c:v>
                </c:pt>
                <c:pt idx="359">
                  <c:v>34404</c:v>
                </c:pt>
                <c:pt idx="360">
                  <c:v>34407</c:v>
                </c:pt>
                <c:pt idx="361">
                  <c:v>34408</c:v>
                </c:pt>
                <c:pt idx="362">
                  <c:v>34409</c:v>
                </c:pt>
                <c:pt idx="363">
                  <c:v>34410</c:v>
                </c:pt>
                <c:pt idx="364">
                  <c:v>34411</c:v>
                </c:pt>
                <c:pt idx="365">
                  <c:v>34414</c:v>
                </c:pt>
                <c:pt idx="366">
                  <c:v>34415</c:v>
                </c:pt>
                <c:pt idx="367">
                  <c:v>34416</c:v>
                </c:pt>
                <c:pt idx="368">
                  <c:v>34417</c:v>
                </c:pt>
                <c:pt idx="369">
                  <c:v>34418</c:v>
                </c:pt>
                <c:pt idx="370">
                  <c:v>34421</c:v>
                </c:pt>
                <c:pt idx="371">
                  <c:v>34422</c:v>
                </c:pt>
                <c:pt idx="372">
                  <c:v>34423</c:v>
                </c:pt>
                <c:pt idx="373">
                  <c:v>34424</c:v>
                </c:pt>
                <c:pt idx="374">
                  <c:v>34425</c:v>
                </c:pt>
                <c:pt idx="375">
                  <c:v>34428</c:v>
                </c:pt>
                <c:pt idx="376">
                  <c:v>34429</c:v>
                </c:pt>
                <c:pt idx="377">
                  <c:v>34430</c:v>
                </c:pt>
                <c:pt idx="378">
                  <c:v>34431</c:v>
                </c:pt>
                <c:pt idx="379">
                  <c:v>34432</c:v>
                </c:pt>
                <c:pt idx="380">
                  <c:v>34435</c:v>
                </c:pt>
                <c:pt idx="381">
                  <c:v>34436</c:v>
                </c:pt>
                <c:pt idx="382">
                  <c:v>34437</c:v>
                </c:pt>
                <c:pt idx="383">
                  <c:v>34438</c:v>
                </c:pt>
                <c:pt idx="384">
                  <c:v>34439</c:v>
                </c:pt>
                <c:pt idx="385">
                  <c:v>34442</c:v>
                </c:pt>
                <c:pt idx="386">
                  <c:v>34443</c:v>
                </c:pt>
                <c:pt idx="387">
                  <c:v>34444</c:v>
                </c:pt>
                <c:pt idx="388">
                  <c:v>34445</c:v>
                </c:pt>
                <c:pt idx="389">
                  <c:v>34446</c:v>
                </c:pt>
                <c:pt idx="390">
                  <c:v>34449</c:v>
                </c:pt>
                <c:pt idx="391">
                  <c:v>34450</c:v>
                </c:pt>
                <c:pt idx="392">
                  <c:v>34451</c:v>
                </c:pt>
                <c:pt idx="393">
                  <c:v>34452</c:v>
                </c:pt>
                <c:pt idx="394">
                  <c:v>34453</c:v>
                </c:pt>
                <c:pt idx="395">
                  <c:v>34456</c:v>
                </c:pt>
                <c:pt idx="396">
                  <c:v>34457</c:v>
                </c:pt>
                <c:pt idx="397">
                  <c:v>34458</c:v>
                </c:pt>
                <c:pt idx="398">
                  <c:v>34459</c:v>
                </c:pt>
                <c:pt idx="399">
                  <c:v>34460</c:v>
                </c:pt>
                <c:pt idx="400">
                  <c:v>34463</c:v>
                </c:pt>
                <c:pt idx="401">
                  <c:v>34464</c:v>
                </c:pt>
                <c:pt idx="402">
                  <c:v>34465</c:v>
                </c:pt>
                <c:pt idx="403">
                  <c:v>34466</c:v>
                </c:pt>
                <c:pt idx="404">
                  <c:v>34467</c:v>
                </c:pt>
                <c:pt idx="405">
                  <c:v>34470</c:v>
                </c:pt>
                <c:pt idx="406">
                  <c:v>34471</c:v>
                </c:pt>
                <c:pt idx="407">
                  <c:v>34472</c:v>
                </c:pt>
                <c:pt idx="408">
                  <c:v>34473</c:v>
                </c:pt>
                <c:pt idx="409">
                  <c:v>34474</c:v>
                </c:pt>
                <c:pt idx="410">
                  <c:v>34477</c:v>
                </c:pt>
                <c:pt idx="411">
                  <c:v>34478</c:v>
                </c:pt>
                <c:pt idx="412">
                  <c:v>34479</c:v>
                </c:pt>
                <c:pt idx="413">
                  <c:v>34480</c:v>
                </c:pt>
                <c:pt idx="414">
                  <c:v>34481</c:v>
                </c:pt>
                <c:pt idx="415">
                  <c:v>34484</c:v>
                </c:pt>
                <c:pt idx="416">
                  <c:v>34485</c:v>
                </c:pt>
                <c:pt idx="417">
                  <c:v>34486</c:v>
                </c:pt>
                <c:pt idx="418">
                  <c:v>34487</c:v>
                </c:pt>
                <c:pt idx="419">
                  <c:v>34488</c:v>
                </c:pt>
                <c:pt idx="420">
                  <c:v>34491</c:v>
                </c:pt>
                <c:pt idx="421">
                  <c:v>34492</c:v>
                </c:pt>
                <c:pt idx="422">
                  <c:v>34493</c:v>
                </c:pt>
                <c:pt idx="423">
                  <c:v>34494</c:v>
                </c:pt>
                <c:pt idx="424">
                  <c:v>34495</c:v>
                </c:pt>
                <c:pt idx="425">
                  <c:v>34498</c:v>
                </c:pt>
                <c:pt idx="426">
                  <c:v>34499</c:v>
                </c:pt>
                <c:pt idx="427">
                  <c:v>34500</c:v>
                </c:pt>
                <c:pt idx="428">
                  <c:v>34501</c:v>
                </c:pt>
                <c:pt idx="429">
                  <c:v>34502</c:v>
                </c:pt>
                <c:pt idx="430">
                  <c:v>34505</c:v>
                </c:pt>
                <c:pt idx="431">
                  <c:v>34506</c:v>
                </c:pt>
                <c:pt idx="432">
                  <c:v>34507</c:v>
                </c:pt>
                <c:pt idx="433">
                  <c:v>34508</c:v>
                </c:pt>
                <c:pt idx="434">
                  <c:v>34509</c:v>
                </c:pt>
                <c:pt idx="435">
                  <c:v>34512</c:v>
                </c:pt>
                <c:pt idx="436">
                  <c:v>34513</c:v>
                </c:pt>
                <c:pt idx="437">
                  <c:v>34514</c:v>
                </c:pt>
                <c:pt idx="438">
                  <c:v>34515</c:v>
                </c:pt>
                <c:pt idx="439">
                  <c:v>34516</c:v>
                </c:pt>
                <c:pt idx="440">
                  <c:v>34519</c:v>
                </c:pt>
                <c:pt idx="441">
                  <c:v>34520</c:v>
                </c:pt>
                <c:pt idx="442">
                  <c:v>34521</c:v>
                </c:pt>
                <c:pt idx="443">
                  <c:v>34522</c:v>
                </c:pt>
                <c:pt idx="444">
                  <c:v>34523</c:v>
                </c:pt>
                <c:pt idx="445">
                  <c:v>34526</c:v>
                </c:pt>
                <c:pt idx="446">
                  <c:v>34527</c:v>
                </c:pt>
                <c:pt idx="447">
                  <c:v>34528</c:v>
                </c:pt>
                <c:pt idx="448">
                  <c:v>34529</c:v>
                </c:pt>
                <c:pt idx="449">
                  <c:v>34530</c:v>
                </c:pt>
                <c:pt idx="450">
                  <c:v>34533</c:v>
                </c:pt>
                <c:pt idx="451">
                  <c:v>34534</c:v>
                </c:pt>
                <c:pt idx="452">
                  <c:v>34535</c:v>
                </c:pt>
                <c:pt idx="453">
                  <c:v>34536</c:v>
                </c:pt>
                <c:pt idx="454">
                  <c:v>34537</c:v>
                </c:pt>
                <c:pt idx="455">
                  <c:v>34540</c:v>
                </c:pt>
                <c:pt idx="456">
                  <c:v>34541</c:v>
                </c:pt>
                <c:pt idx="457">
                  <c:v>34542</c:v>
                </c:pt>
                <c:pt idx="458">
                  <c:v>34543</c:v>
                </c:pt>
                <c:pt idx="459">
                  <c:v>34544</c:v>
                </c:pt>
                <c:pt idx="460">
                  <c:v>34547</c:v>
                </c:pt>
                <c:pt idx="461">
                  <c:v>34548</c:v>
                </c:pt>
                <c:pt idx="462">
                  <c:v>34549</c:v>
                </c:pt>
                <c:pt idx="463">
                  <c:v>34550</c:v>
                </c:pt>
                <c:pt idx="464">
                  <c:v>34551</c:v>
                </c:pt>
                <c:pt idx="465">
                  <c:v>34554</c:v>
                </c:pt>
                <c:pt idx="466">
                  <c:v>34555</c:v>
                </c:pt>
                <c:pt idx="467">
                  <c:v>34556</c:v>
                </c:pt>
                <c:pt idx="468">
                  <c:v>34557</c:v>
                </c:pt>
                <c:pt idx="469">
                  <c:v>34558</c:v>
                </c:pt>
                <c:pt idx="470">
                  <c:v>34561</c:v>
                </c:pt>
                <c:pt idx="471">
                  <c:v>34562</c:v>
                </c:pt>
                <c:pt idx="472">
                  <c:v>34563</c:v>
                </c:pt>
                <c:pt idx="473">
                  <c:v>34564</c:v>
                </c:pt>
                <c:pt idx="474">
                  <c:v>34565</c:v>
                </c:pt>
                <c:pt idx="475">
                  <c:v>34568</c:v>
                </c:pt>
                <c:pt idx="476">
                  <c:v>34569</c:v>
                </c:pt>
                <c:pt idx="477">
                  <c:v>34570</c:v>
                </c:pt>
                <c:pt idx="478">
                  <c:v>34571</c:v>
                </c:pt>
                <c:pt idx="479">
                  <c:v>34572</c:v>
                </c:pt>
                <c:pt idx="480">
                  <c:v>34575</c:v>
                </c:pt>
                <c:pt idx="481">
                  <c:v>34576</c:v>
                </c:pt>
                <c:pt idx="482">
                  <c:v>34577</c:v>
                </c:pt>
                <c:pt idx="483">
                  <c:v>34578</c:v>
                </c:pt>
                <c:pt idx="484">
                  <c:v>34579</c:v>
                </c:pt>
                <c:pt idx="485">
                  <c:v>34582</c:v>
                </c:pt>
                <c:pt idx="486">
                  <c:v>34583</c:v>
                </c:pt>
                <c:pt idx="487">
                  <c:v>34584</c:v>
                </c:pt>
                <c:pt idx="488">
                  <c:v>34585</c:v>
                </c:pt>
                <c:pt idx="489">
                  <c:v>34586</c:v>
                </c:pt>
                <c:pt idx="490">
                  <c:v>34589</c:v>
                </c:pt>
                <c:pt idx="491">
                  <c:v>34590</c:v>
                </c:pt>
                <c:pt idx="492">
                  <c:v>34591</c:v>
                </c:pt>
                <c:pt idx="493">
                  <c:v>34592</c:v>
                </c:pt>
                <c:pt idx="494">
                  <c:v>34593</c:v>
                </c:pt>
                <c:pt idx="495">
                  <c:v>34596</c:v>
                </c:pt>
                <c:pt idx="496">
                  <c:v>34597</c:v>
                </c:pt>
                <c:pt idx="497">
                  <c:v>34598</c:v>
                </c:pt>
                <c:pt idx="498">
                  <c:v>34599</c:v>
                </c:pt>
                <c:pt idx="499">
                  <c:v>34600</c:v>
                </c:pt>
                <c:pt idx="500">
                  <c:v>34603</c:v>
                </c:pt>
                <c:pt idx="501">
                  <c:v>34604</c:v>
                </c:pt>
                <c:pt idx="502">
                  <c:v>34605</c:v>
                </c:pt>
                <c:pt idx="503">
                  <c:v>34606</c:v>
                </c:pt>
                <c:pt idx="504">
                  <c:v>34607</c:v>
                </c:pt>
                <c:pt idx="505">
                  <c:v>34610</c:v>
                </c:pt>
                <c:pt idx="506">
                  <c:v>34611</c:v>
                </c:pt>
                <c:pt idx="507">
                  <c:v>34612</c:v>
                </c:pt>
                <c:pt idx="508">
                  <c:v>34613</c:v>
                </c:pt>
                <c:pt idx="509">
                  <c:v>34614</c:v>
                </c:pt>
                <c:pt idx="510">
                  <c:v>34617</c:v>
                </c:pt>
                <c:pt idx="511">
                  <c:v>34618</c:v>
                </c:pt>
                <c:pt idx="512">
                  <c:v>34619</c:v>
                </c:pt>
                <c:pt idx="513">
                  <c:v>34620</c:v>
                </c:pt>
                <c:pt idx="514">
                  <c:v>34621</c:v>
                </c:pt>
                <c:pt idx="515">
                  <c:v>34624</c:v>
                </c:pt>
                <c:pt idx="516">
                  <c:v>34625</c:v>
                </c:pt>
                <c:pt idx="517">
                  <c:v>34626</c:v>
                </c:pt>
                <c:pt idx="518">
                  <c:v>34627</c:v>
                </c:pt>
                <c:pt idx="519">
                  <c:v>34628</c:v>
                </c:pt>
                <c:pt idx="520">
                  <c:v>34631</c:v>
                </c:pt>
                <c:pt idx="521">
                  <c:v>34632</c:v>
                </c:pt>
                <c:pt idx="522">
                  <c:v>34633</c:v>
                </c:pt>
                <c:pt idx="523">
                  <c:v>34634</c:v>
                </c:pt>
                <c:pt idx="524">
                  <c:v>34635</c:v>
                </c:pt>
                <c:pt idx="525">
                  <c:v>34638</c:v>
                </c:pt>
                <c:pt idx="526">
                  <c:v>34639</c:v>
                </c:pt>
                <c:pt idx="527">
                  <c:v>34640</c:v>
                </c:pt>
                <c:pt idx="528">
                  <c:v>34641</c:v>
                </c:pt>
                <c:pt idx="529">
                  <c:v>34642</c:v>
                </c:pt>
                <c:pt idx="530">
                  <c:v>34645</c:v>
                </c:pt>
                <c:pt idx="531">
                  <c:v>34646</c:v>
                </c:pt>
                <c:pt idx="532">
                  <c:v>34647</c:v>
                </c:pt>
                <c:pt idx="533">
                  <c:v>34648</c:v>
                </c:pt>
                <c:pt idx="534">
                  <c:v>34649</c:v>
                </c:pt>
                <c:pt idx="535">
                  <c:v>34652</c:v>
                </c:pt>
                <c:pt idx="536">
                  <c:v>34653</c:v>
                </c:pt>
                <c:pt idx="537">
                  <c:v>34654</c:v>
                </c:pt>
                <c:pt idx="538">
                  <c:v>34655</c:v>
                </c:pt>
                <c:pt idx="539">
                  <c:v>34656</c:v>
                </c:pt>
                <c:pt idx="540">
                  <c:v>34659</c:v>
                </c:pt>
                <c:pt idx="541">
                  <c:v>34660</c:v>
                </c:pt>
                <c:pt idx="542">
                  <c:v>34661</c:v>
                </c:pt>
                <c:pt idx="543">
                  <c:v>34662</c:v>
                </c:pt>
                <c:pt idx="544">
                  <c:v>34663</c:v>
                </c:pt>
                <c:pt idx="545">
                  <c:v>34666</c:v>
                </c:pt>
                <c:pt idx="546">
                  <c:v>34667</c:v>
                </c:pt>
                <c:pt idx="547">
                  <c:v>34668</c:v>
                </c:pt>
                <c:pt idx="548">
                  <c:v>34669</c:v>
                </c:pt>
                <c:pt idx="549">
                  <c:v>34670</c:v>
                </c:pt>
                <c:pt idx="550">
                  <c:v>34673</c:v>
                </c:pt>
                <c:pt idx="551">
                  <c:v>34674</c:v>
                </c:pt>
                <c:pt idx="552">
                  <c:v>34675</c:v>
                </c:pt>
                <c:pt idx="553">
                  <c:v>34676</c:v>
                </c:pt>
                <c:pt idx="554">
                  <c:v>34677</c:v>
                </c:pt>
                <c:pt idx="555">
                  <c:v>34680</c:v>
                </c:pt>
                <c:pt idx="556">
                  <c:v>34681</c:v>
                </c:pt>
                <c:pt idx="557">
                  <c:v>34682</c:v>
                </c:pt>
                <c:pt idx="558">
                  <c:v>34683</c:v>
                </c:pt>
                <c:pt idx="559">
                  <c:v>34684</c:v>
                </c:pt>
                <c:pt idx="560">
                  <c:v>34687</c:v>
                </c:pt>
                <c:pt idx="561">
                  <c:v>34688</c:v>
                </c:pt>
                <c:pt idx="562">
                  <c:v>34689</c:v>
                </c:pt>
                <c:pt idx="563">
                  <c:v>34690</c:v>
                </c:pt>
                <c:pt idx="564">
                  <c:v>34691</c:v>
                </c:pt>
                <c:pt idx="565">
                  <c:v>34694</c:v>
                </c:pt>
                <c:pt idx="566">
                  <c:v>34695</c:v>
                </c:pt>
                <c:pt idx="567">
                  <c:v>34696</c:v>
                </c:pt>
                <c:pt idx="568">
                  <c:v>34697</c:v>
                </c:pt>
                <c:pt idx="569">
                  <c:v>34698</c:v>
                </c:pt>
                <c:pt idx="570">
                  <c:v>34701</c:v>
                </c:pt>
                <c:pt idx="571">
                  <c:v>34702</c:v>
                </c:pt>
                <c:pt idx="572">
                  <c:v>34703</c:v>
                </c:pt>
                <c:pt idx="573">
                  <c:v>34704</c:v>
                </c:pt>
                <c:pt idx="574">
                  <c:v>34705</c:v>
                </c:pt>
                <c:pt idx="575">
                  <c:v>34708</c:v>
                </c:pt>
                <c:pt idx="576">
                  <c:v>34709</c:v>
                </c:pt>
                <c:pt idx="577">
                  <c:v>34710</c:v>
                </c:pt>
                <c:pt idx="578">
                  <c:v>34711</c:v>
                </c:pt>
                <c:pt idx="579">
                  <c:v>34712</c:v>
                </c:pt>
                <c:pt idx="580">
                  <c:v>34715</c:v>
                </c:pt>
                <c:pt idx="581">
                  <c:v>34716</c:v>
                </c:pt>
                <c:pt idx="582">
                  <c:v>34717</c:v>
                </c:pt>
                <c:pt idx="583">
                  <c:v>34718</c:v>
                </c:pt>
                <c:pt idx="584">
                  <c:v>34719</c:v>
                </c:pt>
                <c:pt idx="585">
                  <c:v>34722</c:v>
                </c:pt>
                <c:pt idx="586">
                  <c:v>34723</c:v>
                </c:pt>
                <c:pt idx="587">
                  <c:v>34724</c:v>
                </c:pt>
                <c:pt idx="588">
                  <c:v>34725</c:v>
                </c:pt>
                <c:pt idx="589">
                  <c:v>34726</c:v>
                </c:pt>
                <c:pt idx="590">
                  <c:v>34729</c:v>
                </c:pt>
                <c:pt idx="591">
                  <c:v>34730</c:v>
                </c:pt>
                <c:pt idx="592">
                  <c:v>34731</c:v>
                </c:pt>
                <c:pt idx="593">
                  <c:v>34732</c:v>
                </c:pt>
                <c:pt idx="594">
                  <c:v>34733</c:v>
                </c:pt>
                <c:pt idx="595">
                  <c:v>34736</c:v>
                </c:pt>
                <c:pt idx="596">
                  <c:v>34737</c:v>
                </c:pt>
                <c:pt idx="597">
                  <c:v>34738</c:v>
                </c:pt>
                <c:pt idx="598">
                  <c:v>34739</c:v>
                </c:pt>
                <c:pt idx="599">
                  <c:v>34740</c:v>
                </c:pt>
                <c:pt idx="600">
                  <c:v>34743</c:v>
                </c:pt>
                <c:pt idx="601">
                  <c:v>34744</c:v>
                </c:pt>
                <c:pt idx="602">
                  <c:v>34745</c:v>
                </c:pt>
                <c:pt idx="603">
                  <c:v>34746</c:v>
                </c:pt>
                <c:pt idx="604">
                  <c:v>34747</c:v>
                </c:pt>
                <c:pt idx="605">
                  <c:v>34750</c:v>
                </c:pt>
                <c:pt idx="606">
                  <c:v>34751</c:v>
                </c:pt>
                <c:pt idx="607">
                  <c:v>34752</c:v>
                </c:pt>
                <c:pt idx="608">
                  <c:v>34753</c:v>
                </c:pt>
                <c:pt idx="609">
                  <c:v>34754</c:v>
                </c:pt>
                <c:pt idx="610">
                  <c:v>34757</c:v>
                </c:pt>
                <c:pt idx="611">
                  <c:v>34758</c:v>
                </c:pt>
                <c:pt idx="612">
                  <c:v>34759</c:v>
                </c:pt>
                <c:pt idx="613">
                  <c:v>34760</c:v>
                </c:pt>
                <c:pt idx="614">
                  <c:v>34761</c:v>
                </c:pt>
                <c:pt idx="615">
                  <c:v>34764</c:v>
                </c:pt>
                <c:pt idx="616">
                  <c:v>34765</c:v>
                </c:pt>
                <c:pt idx="617">
                  <c:v>34766</c:v>
                </c:pt>
                <c:pt idx="618">
                  <c:v>34767</c:v>
                </c:pt>
                <c:pt idx="619">
                  <c:v>34768</c:v>
                </c:pt>
                <c:pt idx="620">
                  <c:v>34771</c:v>
                </c:pt>
                <c:pt idx="621">
                  <c:v>34772</c:v>
                </c:pt>
                <c:pt idx="622">
                  <c:v>34773</c:v>
                </c:pt>
                <c:pt idx="623">
                  <c:v>34774</c:v>
                </c:pt>
                <c:pt idx="624">
                  <c:v>34775</c:v>
                </c:pt>
                <c:pt idx="625">
                  <c:v>34778</c:v>
                </c:pt>
                <c:pt idx="626">
                  <c:v>34779</c:v>
                </c:pt>
                <c:pt idx="627">
                  <c:v>34780</c:v>
                </c:pt>
                <c:pt idx="628">
                  <c:v>34781</c:v>
                </c:pt>
                <c:pt idx="629">
                  <c:v>34782</c:v>
                </c:pt>
                <c:pt idx="630">
                  <c:v>34785</c:v>
                </c:pt>
                <c:pt idx="631">
                  <c:v>34786</c:v>
                </c:pt>
                <c:pt idx="632">
                  <c:v>34787</c:v>
                </c:pt>
                <c:pt idx="633">
                  <c:v>34788</c:v>
                </c:pt>
                <c:pt idx="634">
                  <c:v>34789</c:v>
                </c:pt>
                <c:pt idx="635">
                  <c:v>34792</c:v>
                </c:pt>
                <c:pt idx="636">
                  <c:v>34793</c:v>
                </c:pt>
                <c:pt idx="637">
                  <c:v>34794</c:v>
                </c:pt>
                <c:pt idx="638">
                  <c:v>34795</c:v>
                </c:pt>
                <c:pt idx="639">
                  <c:v>34796</c:v>
                </c:pt>
                <c:pt idx="640">
                  <c:v>34799</c:v>
                </c:pt>
                <c:pt idx="641">
                  <c:v>34800</c:v>
                </c:pt>
                <c:pt idx="642">
                  <c:v>34801</c:v>
                </c:pt>
                <c:pt idx="643">
                  <c:v>34802</c:v>
                </c:pt>
                <c:pt idx="644">
                  <c:v>34803</c:v>
                </c:pt>
                <c:pt idx="645">
                  <c:v>34806</c:v>
                </c:pt>
                <c:pt idx="646">
                  <c:v>34807</c:v>
                </c:pt>
                <c:pt idx="647">
                  <c:v>34808</c:v>
                </c:pt>
                <c:pt idx="648">
                  <c:v>34809</c:v>
                </c:pt>
                <c:pt idx="649">
                  <c:v>34810</c:v>
                </c:pt>
                <c:pt idx="650">
                  <c:v>34813</c:v>
                </c:pt>
                <c:pt idx="651">
                  <c:v>34814</c:v>
                </c:pt>
                <c:pt idx="652">
                  <c:v>34815</c:v>
                </c:pt>
                <c:pt idx="653">
                  <c:v>34816</c:v>
                </c:pt>
                <c:pt idx="654">
                  <c:v>34817</c:v>
                </c:pt>
                <c:pt idx="655">
                  <c:v>34820</c:v>
                </c:pt>
                <c:pt idx="656">
                  <c:v>34821</c:v>
                </c:pt>
                <c:pt idx="657">
                  <c:v>34822</c:v>
                </c:pt>
                <c:pt idx="658">
                  <c:v>34823</c:v>
                </c:pt>
                <c:pt idx="659">
                  <c:v>34824</c:v>
                </c:pt>
                <c:pt idx="660">
                  <c:v>34827</c:v>
                </c:pt>
                <c:pt idx="661">
                  <c:v>34828</c:v>
                </c:pt>
                <c:pt idx="662">
                  <c:v>34829</c:v>
                </c:pt>
                <c:pt idx="663">
                  <c:v>34830</c:v>
                </c:pt>
                <c:pt idx="664">
                  <c:v>34831</c:v>
                </c:pt>
                <c:pt idx="665">
                  <c:v>34834</c:v>
                </c:pt>
                <c:pt idx="666">
                  <c:v>34835</c:v>
                </c:pt>
                <c:pt idx="667">
                  <c:v>34836</c:v>
                </c:pt>
                <c:pt idx="668">
                  <c:v>34837</c:v>
                </c:pt>
                <c:pt idx="669">
                  <c:v>34838</c:v>
                </c:pt>
                <c:pt idx="670">
                  <c:v>34841</c:v>
                </c:pt>
                <c:pt idx="671">
                  <c:v>34842</c:v>
                </c:pt>
                <c:pt idx="672">
                  <c:v>34843</c:v>
                </c:pt>
                <c:pt idx="673">
                  <c:v>34844</c:v>
                </c:pt>
                <c:pt idx="674">
                  <c:v>34845</c:v>
                </c:pt>
                <c:pt idx="675">
                  <c:v>34848</c:v>
                </c:pt>
                <c:pt idx="676">
                  <c:v>34849</c:v>
                </c:pt>
                <c:pt idx="677">
                  <c:v>34850</c:v>
                </c:pt>
                <c:pt idx="678">
                  <c:v>34851</c:v>
                </c:pt>
                <c:pt idx="679">
                  <c:v>34852</c:v>
                </c:pt>
                <c:pt idx="680">
                  <c:v>34855</c:v>
                </c:pt>
                <c:pt idx="681">
                  <c:v>34856</c:v>
                </c:pt>
                <c:pt idx="682">
                  <c:v>34857</c:v>
                </c:pt>
                <c:pt idx="683">
                  <c:v>34858</c:v>
                </c:pt>
                <c:pt idx="684">
                  <c:v>34859</c:v>
                </c:pt>
                <c:pt idx="685">
                  <c:v>34862</c:v>
                </c:pt>
                <c:pt idx="686">
                  <c:v>34863</c:v>
                </c:pt>
                <c:pt idx="687">
                  <c:v>34864</c:v>
                </c:pt>
                <c:pt idx="688">
                  <c:v>34865</c:v>
                </c:pt>
                <c:pt idx="689">
                  <c:v>34866</c:v>
                </c:pt>
                <c:pt idx="690">
                  <c:v>34869</c:v>
                </c:pt>
                <c:pt idx="691">
                  <c:v>34870</c:v>
                </c:pt>
                <c:pt idx="692">
                  <c:v>34871</c:v>
                </c:pt>
                <c:pt idx="693">
                  <c:v>34872</c:v>
                </c:pt>
                <c:pt idx="694">
                  <c:v>34873</c:v>
                </c:pt>
                <c:pt idx="695">
                  <c:v>34876</c:v>
                </c:pt>
                <c:pt idx="696">
                  <c:v>34877</c:v>
                </c:pt>
                <c:pt idx="697">
                  <c:v>34878</c:v>
                </c:pt>
                <c:pt idx="698">
                  <c:v>34879</c:v>
                </c:pt>
                <c:pt idx="699">
                  <c:v>34880</c:v>
                </c:pt>
                <c:pt idx="700">
                  <c:v>34883</c:v>
                </c:pt>
                <c:pt idx="701">
                  <c:v>34884</c:v>
                </c:pt>
                <c:pt idx="702">
                  <c:v>34885</c:v>
                </c:pt>
                <c:pt idx="703">
                  <c:v>34886</c:v>
                </c:pt>
                <c:pt idx="704">
                  <c:v>34887</c:v>
                </c:pt>
                <c:pt idx="705">
                  <c:v>34890</c:v>
                </c:pt>
                <c:pt idx="706">
                  <c:v>34891</c:v>
                </c:pt>
                <c:pt idx="707">
                  <c:v>34892</c:v>
                </c:pt>
                <c:pt idx="708">
                  <c:v>34893</c:v>
                </c:pt>
                <c:pt idx="709">
                  <c:v>34894</c:v>
                </c:pt>
                <c:pt idx="710">
                  <c:v>34897</c:v>
                </c:pt>
                <c:pt idx="711">
                  <c:v>34898</c:v>
                </c:pt>
                <c:pt idx="712">
                  <c:v>34899</c:v>
                </c:pt>
                <c:pt idx="713">
                  <c:v>34900</c:v>
                </c:pt>
                <c:pt idx="714">
                  <c:v>34901</c:v>
                </c:pt>
                <c:pt idx="715">
                  <c:v>34904</c:v>
                </c:pt>
                <c:pt idx="716">
                  <c:v>34905</c:v>
                </c:pt>
                <c:pt idx="717">
                  <c:v>34906</c:v>
                </c:pt>
                <c:pt idx="718">
                  <c:v>34907</c:v>
                </c:pt>
                <c:pt idx="719">
                  <c:v>34908</c:v>
                </c:pt>
                <c:pt idx="720">
                  <c:v>34911</c:v>
                </c:pt>
                <c:pt idx="721">
                  <c:v>34912</c:v>
                </c:pt>
                <c:pt idx="722">
                  <c:v>34913</c:v>
                </c:pt>
                <c:pt idx="723">
                  <c:v>34914</c:v>
                </c:pt>
                <c:pt idx="724">
                  <c:v>34915</c:v>
                </c:pt>
                <c:pt idx="725">
                  <c:v>34918</c:v>
                </c:pt>
                <c:pt idx="726">
                  <c:v>34919</c:v>
                </c:pt>
                <c:pt idx="727">
                  <c:v>34920</c:v>
                </c:pt>
                <c:pt idx="728">
                  <c:v>34921</c:v>
                </c:pt>
                <c:pt idx="729">
                  <c:v>34922</c:v>
                </c:pt>
                <c:pt idx="730">
                  <c:v>34925</c:v>
                </c:pt>
                <c:pt idx="731">
                  <c:v>34926</c:v>
                </c:pt>
                <c:pt idx="732">
                  <c:v>34927</c:v>
                </c:pt>
                <c:pt idx="733">
                  <c:v>34928</c:v>
                </c:pt>
                <c:pt idx="734">
                  <c:v>34929</c:v>
                </c:pt>
                <c:pt idx="735">
                  <c:v>34932</c:v>
                </c:pt>
                <c:pt idx="736">
                  <c:v>34933</c:v>
                </c:pt>
                <c:pt idx="737">
                  <c:v>34934</c:v>
                </c:pt>
                <c:pt idx="738">
                  <c:v>34935</c:v>
                </c:pt>
                <c:pt idx="739">
                  <c:v>34936</c:v>
                </c:pt>
                <c:pt idx="740">
                  <c:v>34939</c:v>
                </c:pt>
                <c:pt idx="741">
                  <c:v>34940</c:v>
                </c:pt>
                <c:pt idx="742">
                  <c:v>34941</c:v>
                </c:pt>
                <c:pt idx="743">
                  <c:v>34942</c:v>
                </c:pt>
                <c:pt idx="744">
                  <c:v>34943</c:v>
                </c:pt>
                <c:pt idx="745">
                  <c:v>34946</c:v>
                </c:pt>
                <c:pt idx="746">
                  <c:v>34947</c:v>
                </c:pt>
                <c:pt idx="747">
                  <c:v>34948</c:v>
                </c:pt>
                <c:pt idx="748">
                  <c:v>34949</c:v>
                </c:pt>
                <c:pt idx="749">
                  <c:v>34950</c:v>
                </c:pt>
                <c:pt idx="750">
                  <c:v>34953</c:v>
                </c:pt>
                <c:pt idx="751">
                  <c:v>34954</c:v>
                </c:pt>
                <c:pt idx="752">
                  <c:v>34955</c:v>
                </c:pt>
                <c:pt idx="753">
                  <c:v>34956</c:v>
                </c:pt>
                <c:pt idx="754">
                  <c:v>34957</c:v>
                </c:pt>
                <c:pt idx="755">
                  <c:v>34960</c:v>
                </c:pt>
                <c:pt idx="756">
                  <c:v>34961</c:v>
                </c:pt>
                <c:pt idx="757">
                  <c:v>34962</c:v>
                </c:pt>
                <c:pt idx="758">
                  <c:v>34963</c:v>
                </c:pt>
                <c:pt idx="759">
                  <c:v>34964</c:v>
                </c:pt>
                <c:pt idx="760">
                  <c:v>34967</c:v>
                </c:pt>
                <c:pt idx="761">
                  <c:v>34968</c:v>
                </c:pt>
                <c:pt idx="762">
                  <c:v>34969</c:v>
                </c:pt>
                <c:pt idx="763">
                  <c:v>34970</c:v>
                </c:pt>
                <c:pt idx="764">
                  <c:v>34971</c:v>
                </c:pt>
                <c:pt idx="765">
                  <c:v>34974</c:v>
                </c:pt>
                <c:pt idx="766">
                  <c:v>34975</c:v>
                </c:pt>
                <c:pt idx="767">
                  <c:v>34976</c:v>
                </c:pt>
                <c:pt idx="768">
                  <c:v>34977</c:v>
                </c:pt>
                <c:pt idx="769">
                  <c:v>34978</c:v>
                </c:pt>
                <c:pt idx="770">
                  <c:v>34981</c:v>
                </c:pt>
                <c:pt idx="771">
                  <c:v>34982</c:v>
                </c:pt>
                <c:pt idx="772">
                  <c:v>34983</c:v>
                </c:pt>
                <c:pt idx="773">
                  <c:v>34984</c:v>
                </c:pt>
                <c:pt idx="774">
                  <c:v>34985</c:v>
                </c:pt>
                <c:pt idx="775">
                  <c:v>34988</c:v>
                </c:pt>
                <c:pt idx="776">
                  <c:v>34989</c:v>
                </c:pt>
                <c:pt idx="777">
                  <c:v>34990</c:v>
                </c:pt>
                <c:pt idx="778">
                  <c:v>34991</c:v>
                </c:pt>
                <c:pt idx="779">
                  <c:v>34992</c:v>
                </c:pt>
                <c:pt idx="780">
                  <c:v>34995</c:v>
                </c:pt>
                <c:pt idx="781">
                  <c:v>34996</c:v>
                </c:pt>
                <c:pt idx="782">
                  <c:v>34997</c:v>
                </c:pt>
                <c:pt idx="783">
                  <c:v>34998</c:v>
                </c:pt>
                <c:pt idx="784">
                  <c:v>34999</c:v>
                </c:pt>
                <c:pt idx="785">
                  <c:v>35002</c:v>
                </c:pt>
                <c:pt idx="786">
                  <c:v>35003</c:v>
                </c:pt>
                <c:pt idx="787">
                  <c:v>35004</c:v>
                </c:pt>
                <c:pt idx="788">
                  <c:v>35005</c:v>
                </c:pt>
                <c:pt idx="789">
                  <c:v>35006</c:v>
                </c:pt>
                <c:pt idx="790">
                  <c:v>35009</c:v>
                </c:pt>
                <c:pt idx="791">
                  <c:v>35010</c:v>
                </c:pt>
                <c:pt idx="792">
                  <c:v>35011</c:v>
                </c:pt>
                <c:pt idx="793">
                  <c:v>35012</c:v>
                </c:pt>
                <c:pt idx="794">
                  <c:v>35013</c:v>
                </c:pt>
                <c:pt idx="795">
                  <c:v>35016</c:v>
                </c:pt>
                <c:pt idx="796">
                  <c:v>35017</c:v>
                </c:pt>
                <c:pt idx="797">
                  <c:v>35018</c:v>
                </c:pt>
                <c:pt idx="798">
                  <c:v>35019</c:v>
                </c:pt>
                <c:pt idx="799">
                  <c:v>35020</c:v>
                </c:pt>
                <c:pt idx="800">
                  <c:v>35023</c:v>
                </c:pt>
                <c:pt idx="801">
                  <c:v>35024</c:v>
                </c:pt>
                <c:pt idx="802">
                  <c:v>35025</c:v>
                </c:pt>
                <c:pt idx="803">
                  <c:v>35026</c:v>
                </c:pt>
                <c:pt idx="804">
                  <c:v>35027</c:v>
                </c:pt>
                <c:pt idx="805">
                  <c:v>35030</c:v>
                </c:pt>
                <c:pt idx="806">
                  <c:v>35031</c:v>
                </c:pt>
                <c:pt idx="807">
                  <c:v>35032</c:v>
                </c:pt>
                <c:pt idx="808">
                  <c:v>35033</c:v>
                </c:pt>
                <c:pt idx="809">
                  <c:v>35034</c:v>
                </c:pt>
                <c:pt idx="810">
                  <c:v>35037</c:v>
                </c:pt>
                <c:pt idx="811">
                  <c:v>35038</c:v>
                </c:pt>
                <c:pt idx="812">
                  <c:v>35039</c:v>
                </c:pt>
                <c:pt idx="813">
                  <c:v>35040</c:v>
                </c:pt>
                <c:pt idx="814">
                  <c:v>35041</c:v>
                </c:pt>
                <c:pt idx="815">
                  <c:v>35044</c:v>
                </c:pt>
                <c:pt idx="816">
                  <c:v>35045</c:v>
                </c:pt>
                <c:pt idx="817">
                  <c:v>35046</c:v>
                </c:pt>
                <c:pt idx="818">
                  <c:v>35047</c:v>
                </c:pt>
                <c:pt idx="819">
                  <c:v>35048</c:v>
                </c:pt>
                <c:pt idx="820">
                  <c:v>35051</c:v>
                </c:pt>
                <c:pt idx="821">
                  <c:v>35052</c:v>
                </c:pt>
                <c:pt idx="822">
                  <c:v>35053</c:v>
                </c:pt>
                <c:pt idx="823">
                  <c:v>35054</c:v>
                </c:pt>
                <c:pt idx="824">
                  <c:v>35055</c:v>
                </c:pt>
                <c:pt idx="825">
                  <c:v>35058</c:v>
                </c:pt>
                <c:pt idx="826">
                  <c:v>35059</c:v>
                </c:pt>
                <c:pt idx="827">
                  <c:v>35060</c:v>
                </c:pt>
                <c:pt idx="828">
                  <c:v>35061</c:v>
                </c:pt>
                <c:pt idx="829">
                  <c:v>35062</c:v>
                </c:pt>
                <c:pt idx="830">
                  <c:v>35065</c:v>
                </c:pt>
                <c:pt idx="831">
                  <c:v>35066</c:v>
                </c:pt>
                <c:pt idx="832">
                  <c:v>35067</c:v>
                </c:pt>
                <c:pt idx="833">
                  <c:v>35068</c:v>
                </c:pt>
                <c:pt idx="834">
                  <c:v>35069</c:v>
                </c:pt>
                <c:pt idx="835">
                  <c:v>35072</c:v>
                </c:pt>
                <c:pt idx="836">
                  <c:v>35073</c:v>
                </c:pt>
                <c:pt idx="837">
                  <c:v>35074</c:v>
                </c:pt>
                <c:pt idx="838">
                  <c:v>35075</c:v>
                </c:pt>
                <c:pt idx="839">
                  <c:v>35076</c:v>
                </c:pt>
                <c:pt idx="840">
                  <c:v>35079</c:v>
                </c:pt>
                <c:pt idx="841">
                  <c:v>35080</c:v>
                </c:pt>
                <c:pt idx="842">
                  <c:v>35081</c:v>
                </c:pt>
                <c:pt idx="843">
                  <c:v>35082</c:v>
                </c:pt>
                <c:pt idx="844">
                  <c:v>35083</c:v>
                </c:pt>
                <c:pt idx="845">
                  <c:v>35086</c:v>
                </c:pt>
                <c:pt idx="846">
                  <c:v>35087</c:v>
                </c:pt>
                <c:pt idx="847">
                  <c:v>35088</c:v>
                </c:pt>
                <c:pt idx="848">
                  <c:v>35089</c:v>
                </c:pt>
                <c:pt idx="849">
                  <c:v>35090</c:v>
                </c:pt>
                <c:pt idx="850">
                  <c:v>35093</c:v>
                </c:pt>
                <c:pt idx="851">
                  <c:v>35094</c:v>
                </c:pt>
                <c:pt idx="852">
                  <c:v>35095</c:v>
                </c:pt>
                <c:pt idx="853">
                  <c:v>35096</c:v>
                </c:pt>
                <c:pt idx="854">
                  <c:v>35097</c:v>
                </c:pt>
                <c:pt idx="855">
                  <c:v>35100</c:v>
                </c:pt>
                <c:pt idx="856">
                  <c:v>35101</c:v>
                </c:pt>
                <c:pt idx="857">
                  <c:v>35102</c:v>
                </c:pt>
                <c:pt idx="858">
                  <c:v>35103</c:v>
                </c:pt>
                <c:pt idx="859">
                  <c:v>35104</c:v>
                </c:pt>
                <c:pt idx="860">
                  <c:v>35107</c:v>
                </c:pt>
                <c:pt idx="861">
                  <c:v>35108</c:v>
                </c:pt>
                <c:pt idx="862">
                  <c:v>35109</c:v>
                </c:pt>
                <c:pt idx="863">
                  <c:v>35110</c:v>
                </c:pt>
                <c:pt idx="864">
                  <c:v>35111</c:v>
                </c:pt>
                <c:pt idx="865">
                  <c:v>35114</c:v>
                </c:pt>
                <c:pt idx="866">
                  <c:v>35115</c:v>
                </c:pt>
                <c:pt idx="867">
                  <c:v>35116</c:v>
                </c:pt>
                <c:pt idx="868">
                  <c:v>35117</c:v>
                </c:pt>
                <c:pt idx="869">
                  <c:v>35118</c:v>
                </c:pt>
                <c:pt idx="870">
                  <c:v>35121</c:v>
                </c:pt>
                <c:pt idx="871">
                  <c:v>35122</c:v>
                </c:pt>
                <c:pt idx="872">
                  <c:v>35123</c:v>
                </c:pt>
                <c:pt idx="873">
                  <c:v>35124</c:v>
                </c:pt>
                <c:pt idx="874">
                  <c:v>35125</c:v>
                </c:pt>
                <c:pt idx="875">
                  <c:v>35128</c:v>
                </c:pt>
                <c:pt idx="876">
                  <c:v>35129</c:v>
                </c:pt>
                <c:pt idx="877">
                  <c:v>35130</c:v>
                </c:pt>
                <c:pt idx="878">
                  <c:v>35131</c:v>
                </c:pt>
                <c:pt idx="879">
                  <c:v>35132</c:v>
                </c:pt>
                <c:pt idx="880">
                  <c:v>35135</c:v>
                </c:pt>
                <c:pt idx="881">
                  <c:v>35136</c:v>
                </c:pt>
                <c:pt idx="882">
                  <c:v>35137</c:v>
                </c:pt>
                <c:pt idx="883">
                  <c:v>35138</c:v>
                </c:pt>
                <c:pt idx="884">
                  <c:v>35139</c:v>
                </c:pt>
                <c:pt idx="885">
                  <c:v>35142</c:v>
                </c:pt>
                <c:pt idx="886">
                  <c:v>35143</c:v>
                </c:pt>
                <c:pt idx="887">
                  <c:v>35144</c:v>
                </c:pt>
                <c:pt idx="888">
                  <c:v>35145</c:v>
                </c:pt>
                <c:pt idx="889">
                  <c:v>35146</c:v>
                </c:pt>
                <c:pt idx="890">
                  <c:v>35149</c:v>
                </c:pt>
                <c:pt idx="891">
                  <c:v>35150</c:v>
                </c:pt>
                <c:pt idx="892">
                  <c:v>35151</c:v>
                </c:pt>
                <c:pt idx="893">
                  <c:v>35152</c:v>
                </c:pt>
                <c:pt idx="894">
                  <c:v>35153</c:v>
                </c:pt>
                <c:pt idx="895">
                  <c:v>35156</c:v>
                </c:pt>
                <c:pt idx="896">
                  <c:v>35157</c:v>
                </c:pt>
                <c:pt idx="897">
                  <c:v>35158</c:v>
                </c:pt>
                <c:pt idx="898">
                  <c:v>35159</c:v>
                </c:pt>
                <c:pt idx="899">
                  <c:v>35160</c:v>
                </c:pt>
                <c:pt idx="900">
                  <c:v>35163</c:v>
                </c:pt>
                <c:pt idx="901">
                  <c:v>35164</c:v>
                </c:pt>
                <c:pt idx="902">
                  <c:v>35165</c:v>
                </c:pt>
                <c:pt idx="903">
                  <c:v>35166</c:v>
                </c:pt>
                <c:pt idx="904">
                  <c:v>35167</c:v>
                </c:pt>
                <c:pt idx="905">
                  <c:v>35170</c:v>
                </c:pt>
                <c:pt idx="906">
                  <c:v>35171</c:v>
                </c:pt>
                <c:pt idx="907">
                  <c:v>35172</c:v>
                </c:pt>
                <c:pt idx="908">
                  <c:v>35173</c:v>
                </c:pt>
                <c:pt idx="909">
                  <c:v>35174</c:v>
                </c:pt>
                <c:pt idx="910">
                  <c:v>35177</c:v>
                </c:pt>
                <c:pt idx="911">
                  <c:v>35178</c:v>
                </c:pt>
                <c:pt idx="912">
                  <c:v>35179</c:v>
                </c:pt>
                <c:pt idx="913">
                  <c:v>35180</c:v>
                </c:pt>
                <c:pt idx="914">
                  <c:v>35181</c:v>
                </c:pt>
                <c:pt idx="915">
                  <c:v>35184</c:v>
                </c:pt>
                <c:pt idx="916">
                  <c:v>35185</c:v>
                </c:pt>
                <c:pt idx="917">
                  <c:v>35186</c:v>
                </c:pt>
                <c:pt idx="918">
                  <c:v>35187</c:v>
                </c:pt>
                <c:pt idx="919">
                  <c:v>35188</c:v>
                </c:pt>
                <c:pt idx="920">
                  <c:v>35191</c:v>
                </c:pt>
                <c:pt idx="921">
                  <c:v>35192</c:v>
                </c:pt>
                <c:pt idx="922">
                  <c:v>35193</c:v>
                </c:pt>
                <c:pt idx="923">
                  <c:v>35194</c:v>
                </c:pt>
                <c:pt idx="924">
                  <c:v>35195</c:v>
                </c:pt>
                <c:pt idx="925">
                  <c:v>35198</c:v>
                </c:pt>
                <c:pt idx="926">
                  <c:v>35199</c:v>
                </c:pt>
                <c:pt idx="927">
                  <c:v>35200</c:v>
                </c:pt>
                <c:pt idx="928">
                  <c:v>35201</c:v>
                </c:pt>
                <c:pt idx="929">
                  <c:v>35202</c:v>
                </c:pt>
                <c:pt idx="930">
                  <c:v>35205</c:v>
                </c:pt>
                <c:pt idx="931">
                  <c:v>35206</c:v>
                </c:pt>
                <c:pt idx="932">
                  <c:v>35207</c:v>
                </c:pt>
                <c:pt idx="933">
                  <c:v>35208</c:v>
                </c:pt>
                <c:pt idx="934">
                  <c:v>35209</c:v>
                </c:pt>
                <c:pt idx="935">
                  <c:v>35212</c:v>
                </c:pt>
                <c:pt idx="936">
                  <c:v>35213</c:v>
                </c:pt>
                <c:pt idx="937">
                  <c:v>35214</c:v>
                </c:pt>
                <c:pt idx="938">
                  <c:v>35215</c:v>
                </c:pt>
                <c:pt idx="939">
                  <c:v>35216</c:v>
                </c:pt>
                <c:pt idx="940">
                  <c:v>35219</c:v>
                </c:pt>
                <c:pt idx="941">
                  <c:v>35220</c:v>
                </c:pt>
                <c:pt idx="942">
                  <c:v>35221</c:v>
                </c:pt>
                <c:pt idx="943">
                  <c:v>35222</c:v>
                </c:pt>
                <c:pt idx="944">
                  <c:v>35223</c:v>
                </c:pt>
                <c:pt idx="945">
                  <c:v>35226</c:v>
                </c:pt>
                <c:pt idx="946">
                  <c:v>35227</c:v>
                </c:pt>
                <c:pt idx="947">
                  <c:v>35228</c:v>
                </c:pt>
                <c:pt idx="948">
                  <c:v>35229</c:v>
                </c:pt>
                <c:pt idx="949">
                  <c:v>35230</c:v>
                </c:pt>
                <c:pt idx="950">
                  <c:v>35233</c:v>
                </c:pt>
                <c:pt idx="951">
                  <c:v>35234</c:v>
                </c:pt>
                <c:pt idx="952">
                  <c:v>35235</c:v>
                </c:pt>
                <c:pt idx="953">
                  <c:v>35236</c:v>
                </c:pt>
                <c:pt idx="954">
                  <c:v>35237</c:v>
                </c:pt>
                <c:pt idx="955">
                  <c:v>35240</c:v>
                </c:pt>
                <c:pt idx="956">
                  <c:v>35241</c:v>
                </c:pt>
                <c:pt idx="957">
                  <c:v>35242</c:v>
                </c:pt>
                <c:pt idx="958">
                  <c:v>35243</c:v>
                </c:pt>
                <c:pt idx="959">
                  <c:v>35244</c:v>
                </c:pt>
                <c:pt idx="960">
                  <c:v>35247</c:v>
                </c:pt>
                <c:pt idx="961">
                  <c:v>35248</c:v>
                </c:pt>
                <c:pt idx="962">
                  <c:v>35249</c:v>
                </c:pt>
                <c:pt idx="963">
                  <c:v>35250</c:v>
                </c:pt>
                <c:pt idx="964">
                  <c:v>35251</c:v>
                </c:pt>
                <c:pt idx="965">
                  <c:v>35254</c:v>
                </c:pt>
                <c:pt idx="966">
                  <c:v>35255</c:v>
                </c:pt>
                <c:pt idx="967">
                  <c:v>35256</c:v>
                </c:pt>
                <c:pt idx="968">
                  <c:v>35257</c:v>
                </c:pt>
                <c:pt idx="969">
                  <c:v>35258</c:v>
                </c:pt>
                <c:pt idx="970">
                  <c:v>35261</c:v>
                </c:pt>
                <c:pt idx="971">
                  <c:v>35262</c:v>
                </c:pt>
                <c:pt idx="972">
                  <c:v>35263</c:v>
                </c:pt>
                <c:pt idx="973">
                  <c:v>35264</c:v>
                </c:pt>
                <c:pt idx="974">
                  <c:v>35265</c:v>
                </c:pt>
                <c:pt idx="975">
                  <c:v>35268</c:v>
                </c:pt>
                <c:pt idx="976">
                  <c:v>35269</c:v>
                </c:pt>
                <c:pt idx="977">
                  <c:v>35270</c:v>
                </c:pt>
                <c:pt idx="978">
                  <c:v>35271</c:v>
                </c:pt>
                <c:pt idx="979">
                  <c:v>35272</c:v>
                </c:pt>
                <c:pt idx="980">
                  <c:v>35275</c:v>
                </c:pt>
                <c:pt idx="981">
                  <c:v>35276</c:v>
                </c:pt>
                <c:pt idx="982">
                  <c:v>35277</c:v>
                </c:pt>
                <c:pt idx="983">
                  <c:v>35278</c:v>
                </c:pt>
                <c:pt idx="984">
                  <c:v>35279</c:v>
                </c:pt>
                <c:pt idx="985">
                  <c:v>35282</c:v>
                </c:pt>
                <c:pt idx="986">
                  <c:v>35283</c:v>
                </c:pt>
                <c:pt idx="987">
                  <c:v>35284</c:v>
                </c:pt>
                <c:pt idx="988">
                  <c:v>35285</c:v>
                </c:pt>
                <c:pt idx="989">
                  <c:v>35286</c:v>
                </c:pt>
                <c:pt idx="990">
                  <c:v>35289</c:v>
                </c:pt>
                <c:pt idx="991">
                  <c:v>35290</c:v>
                </c:pt>
                <c:pt idx="992">
                  <c:v>35291</c:v>
                </c:pt>
                <c:pt idx="993">
                  <c:v>35292</c:v>
                </c:pt>
                <c:pt idx="994">
                  <c:v>35293</c:v>
                </c:pt>
                <c:pt idx="995">
                  <c:v>35296</c:v>
                </c:pt>
                <c:pt idx="996">
                  <c:v>35297</c:v>
                </c:pt>
                <c:pt idx="997">
                  <c:v>35298</c:v>
                </c:pt>
                <c:pt idx="998">
                  <c:v>35299</c:v>
                </c:pt>
                <c:pt idx="999">
                  <c:v>35300</c:v>
                </c:pt>
                <c:pt idx="1000">
                  <c:v>35303</c:v>
                </c:pt>
                <c:pt idx="1001">
                  <c:v>35304</c:v>
                </c:pt>
                <c:pt idx="1002">
                  <c:v>35305</c:v>
                </c:pt>
                <c:pt idx="1003">
                  <c:v>35306</c:v>
                </c:pt>
                <c:pt idx="1004">
                  <c:v>35307</c:v>
                </c:pt>
                <c:pt idx="1005">
                  <c:v>35310</c:v>
                </c:pt>
                <c:pt idx="1006">
                  <c:v>35311</c:v>
                </c:pt>
                <c:pt idx="1007">
                  <c:v>35312</c:v>
                </c:pt>
                <c:pt idx="1008">
                  <c:v>35313</c:v>
                </c:pt>
                <c:pt idx="1009">
                  <c:v>35314</c:v>
                </c:pt>
                <c:pt idx="1010">
                  <c:v>35317</c:v>
                </c:pt>
                <c:pt idx="1011">
                  <c:v>35318</c:v>
                </c:pt>
                <c:pt idx="1012">
                  <c:v>35319</c:v>
                </c:pt>
                <c:pt idx="1013">
                  <c:v>35320</c:v>
                </c:pt>
                <c:pt idx="1014">
                  <c:v>35321</c:v>
                </c:pt>
                <c:pt idx="1015">
                  <c:v>35324</c:v>
                </c:pt>
                <c:pt idx="1016">
                  <c:v>35325</c:v>
                </c:pt>
                <c:pt idx="1017">
                  <c:v>35326</c:v>
                </c:pt>
                <c:pt idx="1018">
                  <c:v>35327</c:v>
                </c:pt>
                <c:pt idx="1019">
                  <c:v>35328</c:v>
                </c:pt>
                <c:pt idx="1020">
                  <c:v>35331</c:v>
                </c:pt>
                <c:pt idx="1021">
                  <c:v>35332</c:v>
                </c:pt>
                <c:pt idx="1022">
                  <c:v>35333</c:v>
                </c:pt>
                <c:pt idx="1023">
                  <c:v>35334</c:v>
                </c:pt>
                <c:pt idx="1024">
                  <c:v>35335</c:v>
                </c:pt>
                <c:pt idx="1025">
                  <c:v>35338</c:v>
                </c:pt>
                <c:pt idx="1026">
                  <c:v>35339</c:v>
                </c:pt>
                <c:pt idx="1027">
                  <c:v>35340</c:v>
                </c:pt>
                <c:pt idx="1028">
                  <c:v>35341</c:v>
                </c:pt>
                <c:pt idx="1029">
                  <c:v>35342</c:v>
                </c:pt>
                <c:pt idx="1030">
                  <c:v>35345</c:v>
                </c:pt>
                <c:pt idx="1031">
                  <c:v>35346</c:v>
                </c:pt>
                <c:pt idx="1032">
                  <c:v>35347</c:v>
                </c:pt>
                <c:pt idx="1033">
                  <c:v>35348</c:v>
                </c:pt>
                <c:pt idx="1034">
                  <c:v>35349</c:v>
                </c:pt>
                <c:pt idx="1035">
                  <c:v>35352</c:v>
                </c:pt>
                <c:pt idx="1036">
                  <c:v>35353</c:v>
                </c:pt>
                <c:pt idx="1037">
                  <c:v>35354</c:v>
                </c:pt>
                <c:pt idx="1038">
                  <c:v>35355</c:v>
                </c:pt>
                <c:pt idx="1039">
                  <c:v>35356</c:v>
                </c:pt>
                <c:pt idx="1040">
                  <c:v>35359</c:v>
                </c:pt>
                <c:pt idx="1041">
                  <c:v>35360</c:v>
                </c:pt>
                <c:pt idx="1042">
                  <c:v>35361</c:v>
                </c:pt>
                <c:pt idx="1043">
                  <c:v>35362</c:v>
                </c:pt>
                <c:pt idx="1044">
                  <c:v>35363</c:v>
                </c:pt>
                <c:pt idx="1045">
                  <c:v>35366</c:v>
                </c:pt>
                <c:pt idx="1046">
                  <c:v>35367</c:v>
                </c:pt>
                <c:pt idx="1047">
                  <c:v>35368</c:v>
                </c:pt>
                <c:pt idx="1048">
                  <c:v>35369</c:v>
                </c:pt>
                <c:pt idx="1049">
                  <c:v>35370</c:v>
                </c:pt>
                <c:pt idx="1050">
                  <c:v>35373</c:v>
                </c:pt>
                <c:pt idx="1051">
                  <c:v>35374</c:v>
                </c:pt>
                <c:pt idx="1052">
                  <c:v>35375</c:v>
                </c:pt>
                <c:pt idx="1053">
                  <c:v>35376</c:v>
                </c:pt>
                <c:pt idx="1054">
                  <c:v>35377</c:v>
                </c:pt>
                <c:pt idx="1055">
                  <c:v>35380</c:v>
                </c:pt>
                <c:pt idx="1056">
                  <c:v>35381</c:v>
                </c:pt>
                <c:pt idx="1057">
                  <c:v>35382</c:v>
                </c:pt>
                <c:pt idx="1058">
                  <c:v>35383</c:v>
                </c:pt>
                <c:pt idx="1059">
                  <c:v>35384</c:v>
                </c:pt>
                <c:pt idx="1060">
                  <c:v>35387</c:v>
                </c:pt>
                <c:pt idx="1061">
                  <c:v>35388</c:v>
                </c:pt>
                <c:pt idx="1062">
                  <c:v>35389</c:v>
                </c:pt>
                <c:pt idx="1063">
                  <c:v>35390</c:v>
                </c:pt>
                <c:pt idx="1064">
                  <c:v>35391</c:v>
                </c:pt>
                <c:pt idx="1065">
                  <c:v>35394</c:v>
                </c:pt>
                <c:pt idx="1066">
                  <c:v>35395</c:v>
                </c:pt>
                <c:pt idx="1067">
                  <c:v>35396</c:v>
                </c:pt>
                <c:pt idx="1068">
                  <c:v>35397</c:v>
                </c:pt>
                <c:pt idx="1069">
                  <c:v>35398</c:v>
                </c:pt>
                <c:pt idx="1070">
                  <c:v>35401</c:v>
                </c:pt>
                <c:pt idx="1071">
                  <c:v>35402</c:v>
                </c:pt>
                <c:pt idx="1072">
                  <c:v>35403</c:v>
                </c:pt>
                <c:pt idx="1073">
                  <c:v>35404</c:v>
                </c:pt>
                <c:pt idx="1074">
                  <c:v>35405</c:v>
                </c:pt>
                <c:pt idx="1075">
                  <c:v>35408</c:v>
                </c:pt>
                <c:pt idx="1076">
                  <c:v>35409</c:v>
                </c:pt>
                <c:pt idx="1077">
                  <c:v>35410</c:v>
                </c:pt>
                <c:pt idx="1078">
                  <c:v>35411</c:v>
                </c:pt>
                <c:pt idx="1079">
                  <c:v>35412</c:v>
                </c:pt>
                <c:pt idx="1080">
                  <c:v>35415</c:v>
                </c:pt>
                <c:pt idx="1081">
                  <c:v>35416</c:v>
                </c:pt>
                <c:pt idx="1082">
                  <c:v>35417</c:v>
                </c:pt>
                <c:pt idx="1083">
                  <c:v>35418</c:v>
                </c:pt>
                <c:pt idx="1084">
                  <c:v>35419</c:v>
                </c:pt>
                <c:pt idx="1085">
                  <c:v>35422</c:v>
                </c:pt>
                <c:pt idx="1086">
                  <c:v>35423</c:v>
                </c:pt>
                <c:pt idx="1087">
                  <c:v>35424</c:v>
                </c:pt>
                <c:pt idx="1088">
                  <c:v>35425</c:v>
                </c:pt>
                <c:pt idx="1089">
                  <c:v>35426</c:v>
                </c:pt>
                <c:pt idx="1090">
                  <c:v>35429</c:v>
                </c:pt>
                <c:pt idx="1091">
                  <c:v>35430</c:v>
                </c:pt>
                <c:pt idx="1092">
                  <c:v>35431</c:v>
                </c:pt>
                <c:pt idx="1093">
                  <c:v>35432</c:v>
                </c:pt>
                <c:pt idx="1094">
                  <c:v>35433</c:v>
                </c:pt>
                <c:pt idx="1095">
                  <c:v>35436</c:v>
                </c:pt>
                <c:pt idx="1096">
                  <c:v>35437</c:v>
                </c:pt>
                <c:pt idx="1097">
                  <c:v>35438</c:v>
                </c:pt>
                <c:pt idx="1098">
                  <c:v>35439</c:v>
                </c:pt>
                <c:pt idx="1099">
                  <c:v>35440</c:v>
                </c:pt>
                <c:pt idx="1100">
                  <c:v>35443</c:v>
                </c:pt>
                <c:pt idx="1101">
                  <c:v>35444</c:v>
                </c:pt>
                <c:pt idx="1102">
                  <c:v>35445</c:v>
                </c:pt>
                <c:pt idx="1103">
                  <c:v>35446</c:v>
                </c:pt>
                <c:pt idx="1104">
                  <c:v>35447</c:v>
                </c:pt>
                <c:pt idx="1105">
                  <c:v>35450</c:v>
                </c:pt>
                <c:pt idx="1106">
                  <c:v>35451</c:v>
                </c:pt>
                <c:pt idx="1107">
                  <c:v>35452</c:v>
                </c:pt>
                <c:pt idx="1108">
                  <c:v>35453</c:v>
                </c:pt>
                <c:pt idx="1109">
                  <c:v>35454</c:v>
                </c:pt>
                <c:pt idx="1110">
                  <c:v>35457</c:v>
                </c:pt>
                <c:pt idx="1111">
                  <c:v>35458</c:v>
                </c:pt>
                <c:pt idx="1112">
                  <c:v>35459</c:v>
                </c:pt>
                <c:pt idx="1113">
                  <c:v>35460</c:v>
                </c:pt>
                <c:pt idx="1114">
                  <c:v>35461</c:v>
                </c:pt>
                <c:pt idx="1115">
                  <c:v>35464</c:v>
                </c:pt>
                <c:pt idx="1116">
                  <c:v>35465</c:v>
                </c:pt>
                <c:pt idx="1117">
                  <c:v>35466</c:v>
                </c:pt>
                <c:pt idx="1118">
                  <c:v>35467</c:v>
                </c:pt>
                <c:pt idx="1119">
                  <c:v>35468</c:v>
                </c:pt>
                <c:pt idx="1120">
                  <c:v>35471</c:v>
                </c:pt>
                <c:pt idx="1121">
                  <c:v>35472</c:v>
                </c:pt>
                <c:pt idx="1122">
                  <c:v>35473</c:v>
                </c:pt>
                <c:pt idx="1123">
                  <c:v>35474</c:v>
                </c:pt>
                <c:pt idx="1124">
                  <c:v>35475</c:v>
                </c:pt>
                <c:pt idx="1125">
                  <c:v>35478</c:v>
                </c:pt>
                <c:pt idx="1126">
                  <c:v>35479</c:v>
                </c:pt>
                <c:pt idx="1127">
                  <c:v>35480</c:v>
                </c:pt>
                <c:pt idx="1128">
                  <c:v>35481</c:v>
                </c:pt>
                <c:pt idx="1129">
                  <c:v>35482</c:v>
                </c:pt>
                <c:pt idx="1130">
                  <c:v>35485</c:v>
                </c:pt>
                <c:pt idx="1131">
                  <c:v>35486</c:v>
                </c:pt>
                <c:pt idx="1132">
                  <c:v>35487</c:v>
                </c:pt>
                <c:pt idx="1133">
                  <c:v>35488</c:v>
                </c:pt>
                <c:pt idx="1134">
                  <c:v>35489</c:v>
                </c:pt>
                <c:pt idx="1135">
                  <c:v>35492</c:v>
                </c:pt>
                <c:pt idx="1136">
                  <c:v>35493</c:v>
                </c:pt>
                <c:pt idx="1137">
                  <c:v>35494</c:v>
                </c:pt>
                <c:pt idx="1138">
                  <c:v>35495</c:v>
                </c:pt>
                <c:pt idx="1139">
                  <c:v>35496</c:v>
                </c:pt>
                <c:pt idx="1140">
                  <c:v>35499</c:v>
                </c:pt>
                <c:pt idx="1141">
                  <c:v>35500</c:v>
                </c:pt>
                <c:pt idx="1142">
                  <c:v>35501</c:v>
                </c:pt>
                <c:pt idx="1143">
                  <c:v>35502</c:v>
                </c:pt>
                <c:pt idx="1144">
                  <c:v>35503</c:v>
                </c:pt>
                <c:pt idx="1145">
                  <c:v>35506</c:v>
                </c:pt>
                <c:pt idx="1146">
                  <c:v>35507</c:v>
                </c:pt>
                <c:pt idx="1147">
                  <c:v>35508</c:v>
                </c:pt>
                <c:pt idx="1148">
                  <c:v>35509</c:v>
                </c:pt>
                <c:pt idx="1149">
                  <c:v>35510</c:v>
                </c:pt>
                <c:pt idx="1150">
                  <c:v>35513</c:v>
                </c:pt>
                <c:pt idx="1151">
                  <c:v>35514</c:v>
                </c:pt>
                <c:pt idx="1152">
                  <c:v>35515</c:v>
                </c:pt>
                <c:pt idx="1153">
                  <c:v>35516</c:v>
                </c:pt>
                <c:pt idx="1154">
                  <c:v>35517</c:v>
                </c:pt>
                <c:pt idx="1155">
                  <c:v>35520</c:v>
                </c:pt>
                <c:pt idx="1156">
                  <c:v>35521</c:v>
                </c:pt>
                <c:pt idx="1157">
                  <c:v>35522</c:v>
                </c:pt>
                <c:pt idx="1158">
                  <c:v>35523</c:v>
                </c:pt>
                <c:pt idx="1159">
                  <c:v>35524</c:v>
                </c:pt>
                <c:pt idx="1160">
                  <c:v>35527</c:v>
                </c:pt>
                <c:pt idx="1161">
                  <c:v>35528</c:v>
                </c:pt>
                <c:pt idx="1162">
                  <c:v>35529</c:v>
                </c:pt>
                <c:pt idx="1163">
                  <c:v>35530</c:v>
                </c:pt>
                <c:pt idx="1164">
                  <c:v>35531</c:v>
                </c:pt>
                <c:pt idx="1165">
                  <c:v>35534</c:v>
                </c:pt>
                <c:pt idx="1166">
                  <c:v>35535</c:v>
                </c:pt>
                <c:pt idx="1167">
                  <c:v>35536</c:v>
                </c:pt>
                <c:pt idx="1168">
                  <c:v>35537</c:v>
                </c:pt>
                <c:pt idx="1169">
                  <c:v>35538</c:v>
                </c:pt>
                <c:pt idx="1170">
                  <c:v>35541</c:v>
                </c:pt>
                <c:pt idx="1171">
                  <c:v>35542</c:v>
                </c:pt>
                <c:pt idx="1172">
                  <c:v>35543</c:v>
                </c:pt>
                <c:pt idx="1173">
                  <c:v>35544</c:v>
                </c:pt>
                <c:pt idx="1174">
                  <c:v>35545</c:v>
                </c:pt>
                <c:pt idx="1175">
                  <c:v>35548</c:v>
                </c:pt>
                <c:pt idx="1176">
                  <c:v>35549</c:v>
                </c:pt>
                <c:pt idx="1177">
                  <c:v>35550</c:v>
                </c:pt>
                <c:pt idx="1178">
                  <c:v>35551</c:v>
                </c:pt>
                <c:pt idx="1179">
                  <c:v>35552</c:v>
                </c:pt>
                <c:pt idx="1180">
                  <c:v>35555</c:v>
                </c:pt>
                <c:pt idx="1181">
                  <c:v>35556</c:v>
                </c:pt>
                <c:pt idx="1182">
                  <c:v>35557</c:v>
                </c:pt>
                <c:pt idx="1183">
                  <c:v>35558</c:v>
                </c:pt>
                <c:pt idx="1184">
                  <c:v>35559</c:v>
                </c:pt>
                <c:pt idx="1185">
                  <c:v>35562</c:v>
                </c:pt>
                <c:pt idx="1186">
                  <c:v>35563</c:v>
                </c:pt>
                <c:pt idx="1187">
                  <c:v>35564</c:v>
                </c:pt>
                <c:pt idx="1188">
                  <c:v>35565</c:v>
                </c:pt>
                <c:pt idx="1189">
                  <c:v>35566</c:v>
                </c:pt>
                <c:pt idx="1190">
                  <c:v>35569</c:v>
                </c:pt>
                <c:pt idx="1191">
                  <c:v>35570</c:v>
                </c:pt>
                <c:pt idx="1192">
                  <c:v>35571</c:v>
                </c:pt>
                <c:pt idx="1193">
                  <c:v>35572</c:v>
                </c:pt>
                <c:pt idx="1194">
                  <c:v>35573</c:v>
                </c:pt>
                <c:pt idx="1195">
                  <c:v>35576</c:v>
                </c:pt>
                <c:pt idx="1196">
                  <c:v>35577</c:v>
                </c:pt>
                <c:pt idx="1197">
                  <c:v>35578</c:v>
                </c:pt>
                <c:pt idx="1198">
                  <c:v>35579</c:v>
                </c:pt>
                <c:pt idx="1199">
                  <c:v>35580</c:v>
                </c:pt>
                <c:pt idx="1200">
                  <c:v>35583</c:v>
                </c:pt>
                <c:pt idx="1201">
                  <c:v>35584</c:v>
                </c:pt>
                <c:pt idx="1202">
                  <c:v>35585</c:v>
                </c:pt>
                <c:pt idx="1203">
                  <c:v>35586</c:v>
                </c:pt>
                <c:pt idx="1204">
                  <c:v>35587</c:v>
                </c:pt>
                <c:pt idx="1205">
                  <c:v>35590</c:v>
                </c:pt>
                <c:pt idx="1206">
                  <c:v>35591</c:v>
                </c:pt>
                <c:pt idx="1207">
                  <c:v>35592</c:v>
                </c:pt>
                <c:pt idx="1208">
                  <c:v>35593</c:v>
                </c:pt>
                <c:pt idx="1209">
                  <c:v>35594</c:v>
                </c:pt>
                <c:pt idx="1210">
                  <c:v>35597</c:v>
                </c:pt>
                <c:pt idx="1211">
                  <c:v>35598</c:v>
                </c:pt>
                <c:pt idx="1212">
                  <c:v>35599</c:v>
                </c:pt>
                <c:pt idx="1213">
                  <c:v>35600</c:v>
                </c:pt>
                <c:pt idx="1214">
                  <c:v>35601</c:v>
                </c:pt>
                <c:pt idx="1215">
                  <c:v>35604</c:v>
                </c:pt>
                <c:pt idx="1216">
                  <c:v>35605</c:v>
                </c:pt>
                <c:pt idx="1217">
                  <c:v>35606</c:v>
                </c:pt>
                <c:pt idx="1218">
                  <c:v>35607</c:v>
                </c:pt>
                <c:pt idx="1219">
                  <c:v>35608</c:v>
                </c:pt>
                <c:pt idx="1220">
                  <c:v>35611</c:v>
                </c:pt>
                <c:pt idx="1221">
                  <c:v>35612</c:v>
                </c:pt>
                <c:pt idx="1222">
                  <c:v>35613</c:v>
                </c:pt>
                <c:pt idx="1223">
                  <c:v>35614</c:v>
                </c:pt>
                <c:pt idx="1224">
                  <c:v>35615</c:v>
                </c:pt>
                <c:pt idx="1225">
                  <c:v>35618</c:v>
                </c:pt>
                <c:pt idx="1226">
                  <c:v>35619</c:v>
                </c:pt>
                <c:pt idx="1227">
                  <c:v>35620</c:v>
                </c:pt>
                <c:pt idx="1228">
                  <c:v>35621</c:v>
                </c:pt>
                <c:pt idx="1229">
                  <c:v>35622</c:v>
                </c:pt>
                <c:pt idx="1230">
                  <c:v>35625</c:v>
                </c:pt>
                <c:pt idx="1231">
                  <c:v>35626</c:v>
                </c:pt>
                <c:pt idx="1232">
                  <c:v>35627</c:v>
                </c:pt>
                <c:pt idx="1233">
                  <c:v>35628</c:v>
                </c:pt>
                <c:pt idx="1234">
                  <c:v>35629</c:v>
                </c:pt>
                <c:pt idx="1235">
                  <c:v>35632</c:v>
                </c:pt>
                <c:pt idx="1236">
                  <c:v>35633</c:v>
                </c:pt>
                <c:pt idx="1237">
                  <c:v>35634</c:v>
                </c:pt>
                <c:pt idx="1238">
                  <c:v>35635</c:v>
                </c:pt>
                <c:pt idx="1239">
                  <c:v>35636</c:v>
                </c:pt>
                <c:pt idx="1240">
                  <c:v>35639</c:v>
                </c:pt>
                <c:pt idx="1241">
                  <c:v>35640</c:v>
                </c:pt>
                <c:pt idx="1242">
                  <c:v>35641</c:v>
                </c:pt>
                <c:pt idx="1243">
                  <c:v>35642</c:v>
                </c:pt>
                <c:pt idx="1244">
                  <c:v>35643</c:v>
                </c:pt>
                <c:pt idx="1245">
                  <c:v>35646</c:v>
                </c:pt>
                <c:pt idx="1246">
                  <c:v>35647</c:v>
                </c:pt>
                <c:pt idx="1247">
                  <c:v>35648</c:v>
                </c:pt>
                <c:pt idx="1248">
                  <c:v>35649</c:v>
                </c:pt>
                <c:pt idx="1249">
                  <c:v>35650</c:v>
                </c:pt>
                <c:pt idx="1250">
                  <c:v>35653</c:v>
                </c:pt>
                <c:pt idx="1251">
                  <c:v>35654</c:v>
                </c:pt>
                <c:pt idx="1252">
                  <c:v>35655</c:v>
                </c:pt>
                <c:pt idx="1253">
                  <c:v>35656</c:v>
                </c:pt>
                <c:pt idx="1254">
                  <c:v>35657</c:v>
                </c:pt>
                <c:pt idx="1255">
                  <c:v>35660</c:v>
                </c:pt>
                <c:pt idx="1256">
                  <c:v>35661</c:v>
                </c:pt>
                <c:pt idx="1257">
                  <c:v>35662</c:v>
                </c:pt>
                <c:pt idx="1258">
                  <c:v>35663</c:v>
                </c:pt>
                <c:pt idx="1259">
                  <c:v>35664</c:v>
                </c:pt>
                <c:pt idx="1260">
                  <c:v>35667</c:v>
                </c:pt>
                <c:pt idx="1261">
                  <c:v>35668</c:v>
                </c:pt>
                <c:pt idx="1262">
                  <c:v>35669</c:v>
                </c:pt>
                <c:pt idx="1263">
                  <c:v>35670</c:v>
                </c:pt>
                <c:pt idx="1264">
                  <c:v>35671</c:v>
                </c:pt>
                <c:pt idx="1265">
                  <c:v>35674</c:v>
                </c:pt>
                <c:pt idx="1266">
                  <c:v>35675</c:v>
                </c:pt>
                <c:pt idx="1267">
                  <c:v>35676</c:v>
                </c:pt>
                <c:pt idx="1268">
                  <c:v>35677</c:v>
                </c:pt>
                <c:pt idx="1269">
                  <c:v>35678</c:v>
                </c:pt>
                <c:pt idx="1270">
                  <c:v>35681</c:v>
                </c:pt>
                <c:pt idx="1271">
                  <c:v>35682</c:v>
                </c:pt>
                <c:pt idx="1272">
                  <c:v>35683</c:v>
                </c:pt>
                <c:pt idx="1273">
                  <c:v>35684</c:v>
                </c:pt>
                <c:pt idx="1274">
                  <c:v>35685</c:v>
                </c:pt>
                <c:pt idx="1275">
                  <c:v>35688</c:v>
                </c:pt>
                <c:pt idx="1276">
                  <c:v>35689</c:v>
                </c:pt>
                <c:pt idx="1277">
                  <c:v>35690</c:v>
                </c:pt>
                <c:pt idx="1278">
                  <c:v>35691</c:v>
                </c:pt>
                <c:pt idx="1279">
                  <c:v>35692</c:v>
                </c:pt>
                <c:pt idx="1280">
                  <c:v>35695</c:v>
                </c:pt>
                <c:pt idx="1281">
                  <c:v>35696</c:v>
                </c:pt>
                <c:pt idx="1282">
                  <c:v>35697</c:v>
                </c:pt>
                <c:pt idx="1283">
                  <c:v>35698</c:v>
                </c:pt>
                <c:pt idx="1284">
                  <c:v>35699</c:v>
                </c:pt>
                <c:pt idx="1285">
                  <c:v>35702</c:v>
                </c:pt>
                <c:pt idx="1286">
                  <c:v>35703</c:v>
                </c:pt>
                <c:pt idx="1287">
                  <c:v>35704</c:v>
                </c:pt>
                <c:pt idx="1288">
                  <c:v>35705</c:v>
                </c:pt>
                <c:pt idx="1289">
                  <c:v>35706</c:v>
                </c:pt>
                <c:pt idx="1290">
                  <c:v>35709</c:v>
                </c:pt>
                <c:pt idx="1291">
                  <c:v>35710</c:v>
                </c:pt>
                <c:pt idx="1292">
                  <c:v>35711</c:v>
                </c:pt>
                <c:pt idx="1293">
                  <c:v>35712</c:v>
                </c:pt>
                <c:pt idx="1294">
                  <c:v>35713</c:v>
                </c:pt>
                <c:pt idx="1295">
                  <c:v>35716</c:v>
                </c:pt>
                <c:pt idx="1296">
                  <c:v>35717</c:v>
                </c:pt>
                <c:pt idx="1297">
                  <c:v>35718</c:v>
                </c:pt>
                <c:pt idx="1298">
                  <c:v>35719</c:v>
                </c:pt>
                <c:pt idx="1299">
                  <c:v>35720</c:v>
                </c:pt>
                <c:pt idx="1300">
                  <c:v>35723</c:v>
                </c:pt>
                <c:pt idx="1301">
                  <c:v>35724</c:v>
                </c:pt>
                <c:pt idx="1302">
                  <c:v>35725</c:v>
                </c:pt>
                <c:pt idx="1303">
                  <c:v>35726</c:v>
                </c:pt>
                <c:pt idx="1304">
                  <c:v>35727</c:v>
                </c:pt>
                <c:pt idx="1305">
                  <c:v>35730</c:v>
                </c:pt>
                <c:pt idx="1306">
                  <c:v>35731</c:v>
                </c:pt>
                <c:pt idx="1307">
                  <c:v>35732</c:v>
                </c:pt>
                <c:pt idx="1308">
                  <c:v>35733</c:v>
                </c:pt>
                <c:pt idx="1309">
                  <c:v>35734</c:v>
                </c:pt>
                <c:pt idx="1310">
                  <c:v>35737</c:v>
                </c:pt>
                <c:pt idx="1311">
                  <c:v>35738</c:v>
                </c:pt>
                <c:pt idx="1312">
                  <c:v>35739</c:v>
                </c:pt>
                <c:pt idx="1313">
                  <c:v>35740</c:v>
                </c:pt>
                <c:pt idx="1314">
                  <c:v>35741</c:v>
                </c:pt>
                <c:pt idx="1315">
                  <c:v>35744</c:v>
                </c:pt>
                <c:pt idx="1316">
                  <c:v>35745</c:v>
                </c:pt>
                <c:pt idx="1317">
                  <c:v>35746</c:v>
                </c:pt>
                <c:pt idx="1318">
                  <c:v>35747</c:v>
                </c:pt>
                <c:pt idx="1319">
                  <c:v>35748</c:v>
                </c:pt>
                <c:pt idx="1320">
                  <c:v>35751</c:v>
                </c:pt>
                <c:pt idx="1321">
                  <c:v>35752</c:v>
                </c:pt>
                <c:pt idx="1322">
                  <c:v>35753</c:v>
                </c:pt>
                <c:pt idx="1323">
                  <c:v>35754</c:v>
                </c:pt>
                <c:pt idx="1324">
                  <c:v>35755</c:v>
                </c:pt>
                <c:pt idx="1325">
                  <c:v>35758</c:v>
                </c:pt>
                <c:pt idx="1326">
                  <c:v>35759</c:v>
                </c:pt>
                <c:pt idx="1327">
                  <c:v>35760</c:v>
                </c:pt>
                <c:pt idx="1328">
                  <c:v>35761</c:v>
                </c:pt>
                <c:pt idx="1329">
                  <c:v>35762</c:v>
                </c:pt>
                <c:pt idx="1330">
                  <c:v>35765</c:v>
                </c:pt>
                <c:pt idx="1331">
                  <c:v>35766</c:v>
                </c:pt>
                <c:pt idx="1332">
                  <c:v>35767</c:v>
                </c:pt>
                <c:pt idx="1333">
                  <c:v>35768</c:v>
                </c:pt>
                <c:pt idx="1334">
                  <c:v>35769</c:v>
                </c:pt>
                <c:pt idx="1335">
                  <c:v>35772</c:v>
                </c:pt>
                <c:pt idx="1336">
                  <c:v>35773</c:v>
                </c:pt>
                <c:pt idx="1337">
                  <c:v>35774</c:v>
                </c:pt>
                <c:pt idx="1338">
                  <c:v>35775</c:v>
                </c:pt>
                <c:pt idx="1339">
                  <c:v>35776</c:v>
                </c:pt>
                <c:pt idx="1340">
                  <c:v>35779</c:v>
                </c:pt>
                <c:pt idx="1341">
                  <c:v>35780</c:v>
                </c:pt>
                <c:pt idx="1342">
                  <c:v>35781</c:v>
                </c:pt>
                <c:pt idx="1343">
                  <c:v>35782</c:v>
                </c:pt>
                <c:pt idx="1344">
                  <c:v>35783</c:v>
                </c:pt>
                <c:pt idx="1345">
                  <c:v>35786</c:v>
                </c:pt>
                <c:pt idx="1346">
                  <c:v>35787</c:v>
                </c:pt>
                <c:pt idx="1347">
                  <c:v>35788</c:v>
                </c:pt>
                <c:pt idx="1348">
                  <c:v>35789</c:v>
                </c:pt>
                <c:pt idx="1349">
                  <c:v>35790</c:v>
                </c:pt>
                <c:pt idx="1350">
                  <c:v>35793</c:v>
                </c:pt>
                <c:pt idx="1351">
                  <c:v>35794</c:v>
                </c:pt>
                <c:pt idx="1352">
                  <c:v>35795</c:v>
                </c:pt>
                <c:pt idx="1353">
                  <c:v>35796</c:v>
                </c:pt>
                <c:pt idx="1354">
                  <c:v>35797</c:v>
                </c:pt>
                <c:pt idx="1355">
                  <c:v>35800</c:v>
                </c:pt>
                <c:pt idx="1356">
                  <c:v>35801</c:v>
                </c:pt>
                <c:pt idx="1357">
                  <c:v>35802</c:v>
                </c:pt>
                <c:pt idx="1358">
                  <c:v>35803</c:v>
                </c:pt>
                <c:pt idx="1359">
                  <c:v>35804</c:v>
                </c:pt>
                <c:pt idx="1360">
                  <c:v>35807</c:v>
                </c:pt>
                <c:pt idx="1361">
                  <c:v>35808</c:v>
                </c:pt>
                <c:pt idx="1362">
                  <c:v>35809</c:v>
                </c:pt>
                <c:pt idx="1363">
                  <c:v>35810</c:v>
                </c:pt>
                <c:pt idx="1364">
                  <c:v>35811</c:v>
                </c:pt>
                <c:pt idx="1365">
                  <c:v>35814</c:v>
                </c:pt>
                <c:pt idx="1366">
                  <c:v>35815</c:v>
                </c:pt>
                <c:pt idx="1367">
                  <c:v>35816</c:v>
                </c:pt>
                <c:pt idx="1368">
                  <c:v>35817</c:v>
                </c:pt>
                <c:pt idx="1369">
                  <c:v>35818</c:v>
                </c:pt>
                <c:pt idx="1370">
                  <c:v>35821</c:v>
                </c:pt>
                <c:pt idx="1371">
                  <c:v>35822</c:v>
                </c:pt>
                <c:pt idx="1372">
                  <c:v>35823</c:v>
                </c:pt>
                <c:pt idx="1373">
                  <c:v>35824</c:v>
                </c:pt>
                <c:pt idx="1374">
                  <c:v>35825</c:v>
                </c:pt>
                <c:pt idx="1375">
                  <c:v>35828</c:v>
                </c:pt>
                <c:pt idx="1376">
                  <c:v>35829</c:v>
                </c:pt>
                <c:pt idx="1377">
                  <c:v>35830</c:v>
                </c:pt>
                <c:pt idx="1378">
                  <c:v>35831</c:v>
                </c:pt>
                <c:pt idx="1379">
                  <c:v>35832</c:v>
                </c:pt>
                <c:pt idx="1380">
                  <c:v>35835</c:v>
                </c:pt>
                <c:pt idx="1381">
                  <c:v>35836</c:v>
                </c:pt>
                <c:pt idx="1382">
                  <c:v>35837</c:v>
                </c:pt>
                <c:pt idx="1383">
                  <c:v>35838</c:v>
                </c:pt>
                <c:pt idx="1384">
                  <c:v>35839</c:v>
                </c:pt>
                <c:pt idx="1385">
                  <c:v>35842</c:v>
                </c:pt>
                <c:pt idx="1386">
                  <c:v>35843</c:v>
                </c:pt>
                <c:pt idx="1387">
                  <c:v>35844</c:v>
                </c:pt>
                <c:pt idx="1388">
                  <c:v>35845</c:v>
                </c:pt>
                <c:pt idx="1389">
                  <c:v>35846</c:v>
                </c:pt>
                <c:pt idx="1390">
                  <c:v>35849</c:v>
                </c:pt>
                <c:pt idx="1391">
                  <c:v>35850</c:v>
                </c:pt>
                <c:pt idx="1392">
                  <c:v>35851</c:v>
                </c:pt>
                <c:pt idx="1393">
                  <c:v>35852</c:v>
                </c:pt>
                <c:pt idx="1394">
                  <c:v>35853</c:v>
                </c:pt>
                <c:pt idx="1395">
                  <c:v>35856</c:v>
                </c:pt>
                <c:pt idx="1396">
                  <c:v>35857</c:v>
                </c:pt>
                <c:pt idx="1397">
                  <c:v>35858</c:v>
                </c:pt>
                <c:pt idx="1398">
                  <c:v>35859</c:v>
                </c:pt>
                <c:pt idx="1399">
                  <c:v>35860</c:v>
                </c:pt>
                <c:pt idx="1400">
                  <c:v>35863</c:v>
                </c:pt>
                <c:pt idx="1401">
                  <c:v>35864</c:v>
                </c:pt>
                <c:pt idx="1402">
                  <c:v>35865</c:v>
                </c:pt>
                <c:pt idx="1403">
                  <c:v>35866</c:v>
                </c:pt>
                <c:pt idx="1404">
                  <c:v>35867</c:v>
                </c:pt>
                <c:pt idx="1405">
                  <c:v>35870</c:v>
                </c:pt>
                <c:pt idx="1406">
                  <c:v>35871</c:v>
                </c:pt>
                <c:pt idx="1407">
                  <c:v>35872</c:v>
                </c:pt>
                <c:pt idx="1408">
                  <c:v>35873</c:v>
                </c:pt>
                <c:pt idx="1409">
                  <c:v>35874</c:v>
                </c:pt>
                <c:pt idx="1410">
                  <c:v>35877</c:v>
                </c:pt>
                <c:pt idx="1411">
                  <c:v>35878</c:v>
                </c:pt>
                <c:pt idx="1412">
                  <c:v>35879</c:v>
                </c:pt>
                <c:pt idx="1413">
                  <c:v>35880</c:v>
                </c:pt>
                <c:pt idx="1414">
                  <c:v>35881</c:v>
                </c:pt>
                <c:pt idx="1415">
                  <c:v>35884</c:v>
                </c:pt>
                <c:pt idx="1416">
                  <c:v>35885</c:v>
                </c:pt>
                <c:pt idx="1417">
                  <c:v>35886</c:v>
                </c:pt>
                <c:pt idx="1418">
                  <c:v>35887</c:v>
                </c:pt>
                <c:pt idx="1419">
                  <c:v>35888</c:v>
                </c:pt>
                <c:pt idx="1420">
                  <c:v>35891</c:v>
                </c:pt>
                <c:pt idx="1421">
                  <c:v>35892</c:v>
                </c:pt>
                <c:pt idx="1422">
                  <c:v>35893</c:v>
                </c:pt>
                <c:pt idx="1423">
                  <c:v>35894</c:v>
                </c:pt>
                <c:pt idx="1424">
                  <c:v>35895</c:v>
                </c:pt>
                <c:pt idx="1425">
                  <c:v>35898</c:v>
                </c:pt>
                <c:pt idx="1426">
                  <c:v>35899</c:v>
                </c:pt>
                <c:pt idx="1427">
                  <c:v>35900</c:v>
                </c:pt>
                <c:pt idx="1428">
                  <c:v>35901</c:v>
                </c:pt>
                <c:pt idx="1429">
                  <c:v>35902</c:v>
                </c:pt>
                <c:pt idx="1430">
                  <c:v>35905</c:v>
                </c:pt>
                <c:pt idx="1431">
                  <c:v>35906</c:v>
                </c:pt>
                <c:pt idx="1432">
                  <c:v>35907</c:v>
                </c:pt>
                <c:pt idx="1433">
                  <c:v>35908</c:v>
                </c:pt>
                <c:pt idx="1434">
                  <c:v>35909</c:v>
                </c:pt>
                <c:pt idx="1435">
                  <c:v>35912</c:v>
                </c:pt>
                <c:pt idx="1436">
                  <c:v>35913</c:v>
                </c:pt>
                <c:pt idx="1437">
                  <c:v>35914</c:v>
                </c:pt>
                <c:pt idx="1438">
                  <c:v>35915</c:v>
                </c:pt>
                <c:pt idx="1439">
                  <c:v>35916</c:v>
                </c:pt>
                <c:pt idx="1440">
                  <c:v>35919</c:v>
                </c:pt>
                <c:pt idx="1441">
                  <c:v>35920</c:v>
                </c:pt>
                <c:pt idx="1442">
                  <c:v>35921</c:v>
                </c:pt>
                <c:pt idx="1443">
                  <c:v>35922</c:v>
                </c:pt>
                <c:pt idx="1444">
                  <c:v>35923</c:v>
                </c:pt>
                <c:pt idx="1445">
                  <c:v>35926</c:v>
                </c:pt>
                <c:pt idx="1446">
                  <c:v>35927</c:v>
                </c:pt>
                <c:pt idx="1447">
                  <c:v>35928</c:v>
                </c:pt>
                <c:pt idx="1448">
                  <c:v>35929</c:v>
                </c:pt>
                <c:pt idx="1449">
                  <c:v>35930</c:v>
                </c:pt>
                <c:pt idx="1450">
                  <c:v>35933</c:v>
                </c:pt>
                <c:pt idx="1451">
                  <c:v>35934</c:v>
                </c:pt>
                <c:pt idx="1452">
                  <c:v>35935</c:v>
                </c:pt>
                <c:pt idx="1453">
                  <c:v>35936</c:v>
                </c:pt>
                <c:pt idx="1454">
                  <c:v>35937</c:v>
                </c:pt>
                <c:pt idx="1455">
                  <c:v>35940</c:v>
                </c:pt>
                <c:pt idx="1456">
                  <c:v>35941</c:v>
                </c:pt>
                <c:pt idx="1457">
                  <c:v>35942</c:v>
                </c:pt>
                <c:pt idx="1458">
                  <c:v>35943</c:v>
                </c:pt>
                <c:pt idx="1459">
                  <c:v>35944</c:v>
                </c:pt>
                <c:pt idx="1460">
                  <c:v>35947</c:v>
                </c:pt>
                <c:pt idx="1461">
                  <c:v>35948</c:v>
                </c:pt>
                <c:pt idx="1462">
                  <c:v>35949</c:v>
                </c:pt>
                <c:pt idx="1463">
                  <c:v>35950</c:v>
                </c:pt>
                <c:pt idx="1464">
                  <c:v>35951</c:v>
                </c:pt>
                <c:pt idx="1465">
                  <c:v>35954</c:v>
                </c:pt>
                <c:pt idx="1466">
                  <c:v>35955</c:v>
                </c:pt>
                <c:pt idx="1467">
                  <c:v>35956</c:v>
                </c:pt>
                <c:pt idx="1468">
                  <c:v>35957</c:v>
                </c:pt>
                <c:pt idx="1469">
                  <c:v>35958</c:v>
                </c:pt>
                <c:pt idx="1470">
                  <c:v>35961</c:v>
                </c:pt>
                <c:pt idx="1471">
                  <c:v>35962</c:v>
                </c:pt>
                <c:pt idx="1472">
                  <c:v>35963</c:v>
                </c:pt>
                <c:pt idx="1473">
                  <c:v>35964</c:v>
                </c:pt>
                <c:pt idx="1474">
                  <c:v>35965</c:v>
                </c:pt>
                <c:pt idx="1475">
                  <c:v>35968</c:v>
                </c:pt>
                <c:pt idx="1476">
                  <c:v>35969</c:v>
                </c:pt>
                <c:pt idx="1477">
                  <c:v>35970</c:v>
                </c:pt>
                <c:pt idx="1478">
                  <c:v>35971</c:v>
                </c:pt>
                <c:pt idx="1479">
                  <c:v>35972</c:v>
                </c:pt>
                <c:pt idx="1480">
                  <c:v>35975</c:v>
                </c:pt>
                <c:pt idx="1481">
                  <c:v>35976</c:v>
                </c:pt>
                <c:pt idx="1482">
                  <c:v>35977</c:v>
                </c:pt>
                <c:pt idx="1483">
                  <c:v>35978</c:v>
                </c:pt>
                <c:pt idx="1484">
                  <c:v>35979</c:v>
                </c:pt>
                <c:pt idx="1485">
                  <c:v>35982</c:v>
                </c:pt>
                <c:pt idx="1486">
                  <c:v>35983</c:v>
                </c:pt>
                <c:pt idx="1487">
                  <c:v>35984</c:v>
                </c:pt>
                <c:pt idx="1488">
                  <c:v>35985</c:v>
                </c:pt>
                <c:pt idx="1489">
                  <c:v>35986</c:v>
                </c:pt>
                <c:pt idx="1490">
                  <c:v>35989</c:v>
                </c:pt>
                <c:pt idx="1491">
                  <c:v>35990</c:v>
                </c:pt>
                <c:pt idx="1492">
                  <c:v>35991</c:v>
                </c:pt>
                <c:pt idx="1493">
                  <c:v>35992</c:v>
                </c:pt>
                <c:pt idx="1494">
                  <c:v>35993</c:v>
                </c:pt>
                <c:pt idx="1495">
                  <c:v>35996</c:v>
                </c:pt>
                <c:pt idx="1496">
                  <c:v>35997</c:v>
                </c:pt>
                <c:pt idx="1497">
                  <c:v>35998</c:v>
                </c:pt>
                <c:pt idx="1498">
                  <c:v>35999</c:v>
                </c:pt>
                <c:pt idx="1499">
                  <c:v>36000</c:v>
                </c:pt>
                <c:pt idx="1500">
                  <c:v>36003</c:v>
                </c:pt>
                <c:pt idx="1501">
                  <c:v>36004</c:v>
                </c:pt>
                <c:pt idx="1502">
                  <c:v>36005</c:v>
                </c:pt>
                <c:pt idx="1503">
                  <c:v>36006</c:v>
                </c:pt>
                <c:pt idx="1504">
                  <c:v>36007</c:v>
                </c:pt>
                <c:pt idx="1505">
                  <c:v>36010</c:v>
                </c:pt>
                <c:pt idx="1506">
                  <c:v>36011</c:v>
                </c:pt>
                <c:pt idx="1507">
                  <c:v>36012</c:v>
                </c:pt>
                <c:pt idx="1508">
                  <c:v>36013</c:v>
                </c:pt>
                <c:pt idx="1509">
                  <c:v>36014</c:v>
                </c:pt>
                <c:pt idx="1510">
                  <c:v>36017</c:v>
                </c:pt>
                <c:pt idx="1511">
                  <c:v>36018</c:v>
                </c:pt>
                <c:pt idx="1512">
                  <c:v>36019</c:v>
                </c:pt>
                <c:pt idx="1513">
                  <c:v>36020</c:v>
                </c:pt>
                <c:pt idx="1514">
                  <c:v>36021</c:v>
                </c:pt>
                <c:pt idx="1515">
                  <c:v>36024</c:v>
                </c:pt>
                <c:pt idx="1516">
                  <c:v>36025</c:v>
                </c:pt>
                <c:pt idx="1517">
                  <c:v>36026</c:v>
                </c:pt>
                <c:pt idx="1518">
                  <c:v>36027</c:v>
                </c:pt>
                <c:pt idx="1519">
                  <c:v>36028</c:v>
                </c:pt>
                <c:pt idx="1520">
                  <c:v>36031</c:v>
                </c:pt>
                <c:pt idx="1521">
                  <c:v>36032</c:v>
                </c:pt>
                <c:pt idx="1522">
                  <c:v>36033</c:v>
                </c:pt>
                <c:pt idx="1523">
                  <c:v>36034</c:v>
                </c:pt>
                <c:pt idx="1524">
                  <c:v>36035</c:v>
                </c:pt>
                <c:pt idx="1525">
                  <c:v>36038</c:v>
                </c:pt>
                <c:pt idx="1526">
                  <c:v>36039</c:v>
                </c:pt>
                <c:pt idx="1527">
                  <c:v>36040</c:v>
                </c:pt>
                <c:pt idx="1528">
                  <c:v>36041</c:v>
                </c:pt>
                <c:pt idx="1529">
                  <c:v>36042</c:v>
                </c:pt>
                <c:pt idx="1530">
                  <c:v>36045</c:v>
                </c:pt>
                <c:pt idx="1531">
                  <c:v>36046</c:v>
                </c:pt>
                <c:pt idx="1532">
                  <c:v>36047</c:v>
                </c:pt>
                <c:pt idx="1533">
                  <c:v>36048</c:v>
                </c:pt>
                <c:pt idx="1534">
                  <c:v>36049</c:v>
                </c:pt>
                <c:pt idx="1535">
                  <c:v>36052</c:v>
                </c:pt>
                <c:pt idx="1536">
                  <c:v>36053</c:v>
                </c:pt>
                <c:pt idx="1537">
                  <c:v>36054</c:v>
                </c:pt>
                <c:pt idx="1538">
                  <c:v>36055</c:v>
                </c:pt>
                <c:pt idx="1539">
                  <c:v>36056</c:v>
                </c:pt>
                <c:pt idx="1540">
                  <c:v>36059</c:v>
                </c:pt>
                <c:pt idx="1541">
                  <c:v>36060</c:v>
                </c:pt>
                <c:pt idx="1542">
                  <c:v>36061</c:v>
                </c:pt>
                <c:pt idx="1543">
                  <c:v>36062</c:v>
                </c:pt>
                <c:pt idx="1544">
                  <c:v>36063</c:v>
                </c:pt>
                <c:pt idx="1545">
                  <c:v>36066</c:v>
                </c:pt>
                <c:pt idx="1546">
                  <c:v>36067</c:v>
                </c:pt>
                <c:pt idx="1547">
                  <c:v>36068</c:v>
                </c:pt>
                <c:pt idx="1548">
                  <c:v>36069</c:v>
                </c:pt>
                <c:pt idx="1549">
                  <c:v>36070</c:v>
                </c:pt>
                <c:pt idx="1550">
                  <c:v>36073</c:v>
                </c:pt>
                <c:pt idx="1551">
                  <c:v>36074</c:v>
                </c:pt>
                <c:pt idx="1552">
                  <c:v>36075</c:v>
                </c:pt>
                <c:pt idx="1553">
                  <c:v>36076</c:v>
                </c:pt>
                <c:pt idx="1554">
                  <c:v>36077</c:v>
                </c:pt>
                <c:pt idx="1555">
                  <c:v>36080</c:v>
                </c:pt>
                <c:pt idx="1556">
                  <c:v>36081</c:v>
                </c:pt>
                <c:pt idx="1557">
                  <c:v>36082</c:v>
                </c:pt>
                <c:pt idx="1558">
                  <c:v>36083</c:v>
                </c:pt>
                <c:pt idx="1559">
                  <c:v>36084</c:v>
                </c:pt>
                <c:pt idx="1560">
                  <c:v>36087</c:v>
                </c:pt>
                <c:pt idx="1561">
                  <c:v>36088</c:v>
                </c:pt>
                <c:pt idx="1562">
                  <c:v>36089</c:v>
                </c:pt>
                <c:pt idx="1563">
                  <c:v>36090</c:v>
                </c:pt>
                <c:pt idx="1564">
                  <c:v>36091</c:v>
                </c:pt>
                <c:pt idx="1565">
                  <c:v>36094</c:v>
                </c:pt>
                <c:pt idx="1566">
                  <c:v>36095</c:v>
                </c:pt>
                <c:pt idx="1567">
                  <c:v>36096</c:v>
                </c:pt>
                <c:pt idx="1568">
                  <c:v>36097</c:v>
                </c:pt>
                <c:pt idx="1569">
                  <c:v>36098</c:v>
                </c:pt>
                <c:pt idx="1570">
                  <c:v>36101</c:v>
                </c:pt>
                <c:pt idx="1571">
                  <c:v>36102</c:v>
                </c:pt>
                <c:pt idx="1572">
                  <c:v>36103</c:v>
                </c:pt>
                <c:pt idx="1573">
                  <c:v>36104</c:v>
                </c:pt>
                <c:pt idx="1574">
                  <c:v>36105</c:v>
                </c:pt>
                <c:pt idx="1575">
                  <c:v>36108</c:v>
                </c:pt>
                <c:pt idx="1576">
                  <c:v>36109</c:v>
                </c:pt>
                <c:pt idx="1577">
                  <c:v>36110</c:v>
                </c:pt>
                <c:pt idx="1578">
                  <c:v>36111</c:v>
                </c:pt>
                <c:pt idx="1579">
                  <c:v>36112</c:v>
                </c:pt>
                <c:pt idx="1580">
                  <c:v>36115</c:v>
                </c:pt>
                <c:pt idx="1581">
                  <c:v>36116</c:v>
                </c:pt>
                <c:pt idx="1582">
                  <c:v>36117</c:v>
                </c:pt>
                <c:pt idx="1583">
                  <c:v>36118</c:v>
                </c:pt>
                <c:pt idx="1584">
                  <c:v>36119</c:v>
                </c:pt>
                <c:pt idx="1585">
                  <c:v>36122</c:v>
                </c:pt>
                <c:pt idx="1586">
                  <c:v>36123</c:v>
                </c:pt>
                <c:pt idx="1587">
                  <c:v>36124</c:v>
                </c:pt>
                <c:pt idx="1588">
                  <c:v>36125</c:v>
                </c:pt>
                <c:pt idx="1589">
                  <c:v>36126</c:v>
                </c:pt>
                <c:pt idx="1590">
                  <c:v>36129</c:v>
                </c:pt>
                <c:pt idx="1591">
                  <c:v>36130</c:v>
                </c:pt>
                <c:pt idx="1592">
                  <c:v>36131</c:v>
                </c:pt>
                <c:pt idx="1593">
                  <c:v>36132</c:v>
                </c:pt>
                <c:pt idx="1594">
                  <c:v>36133</c:v>
                </c:pt>
                <c:pt idx="1595">
                  <c:v>36136</c:v>
                </c:pt>
                <c:pt idx="1596">
                  <c:v>36137</c:v>
                </c:pt>
                <c:pt idx="1597">
                  <c:v>36138</c:v>
                </c:pt>
                <c:pt idx="1598">
                  <c:v>36139</c:v>
                </c:pt>
                <c:pt idx="1599">
                  <c:v>36140</c:v>
                </c:pt>
                <c:pt idx="1600">
                  <c:v>36143</c:v>
                </c:pt>
                <c:pt idx="1601">
                  <c:v>36144</c:v>
                </c:pt>
                <c:pt idx="1602">
                  <c:v>36145</c:v>
                </c:pt>
                <c:pt idx="1603">
                  <c:v>36146</c:v>
                </c:pt>
                <c:pt idx="1604">
                  <c:v>36147</c:v>
                </c:pt>
                <c:pt idx="1605">
                  <c:v>36150</c:v>
                </c:pt>
                <c:pt idx="1606">
                  <c:v>36151</c:v>
                </c:pt>
                <c:pt idx="1607">
                  <c:v>36152</c:v>
                </c:pt>
                <c:pt idx="1608">
                  <c:v>36153</c:v>
                </c:pt>
                <c:pt idx="1609">
                  <c:v>36154</c:v>
                </c:pt>
                <c:pt idx="1610">
                  <c:v>36157</c:v>
                </c:pt>
                <c:pt idx="1611">
                  <c:v>36158</c:v>
                </c:pt>
                <c:pt idx="1612">
                  <c:v>36159</c:v>
                </c:pt>
                <c:pt idx="1613">
                  <c:v>36160</c:v>
                </c:pt>
                <c:pt idx="1614">
                  <c:v>36161</c:v>
                </c:pt>
                <c:pt idx="1615">
                  <c:v>36164</c:v>
                </c:pt>
                <c:pt idx="1616">
                  <c:v>36165</c:v>
                </c:pt>
                <c:pt idx="1617">
                  <c:v>36166</c:v>
                </c:pt>
                <c:pt idx="1618">
                  <c:v>36167</c:v>
                </c:pt>
                <c:pt idx="1619">
                  <c:v>36168</c:v>
                </c:pt>
                <c:pt idx="1620">
                  <c:v>36171</c:v>
                </c:pt>
                <c:pt idx="1621">
                  <c:v>36172</c:v>
                </c:pt>
                <c:pt idx="1622">
                  <c:v>36173</c:v>
                </c:pt>
                <c:pt idx="1623">
                  <c:v>36174</c:v>
                </c:pt>
                <c:pt idx="1624">
                  <c:v>36175</c:v>
                </c:pt>
                <c:pt idx="1625">
                  <c:v>36178</c:v>
                </c:pt>
                <c:pt idx="1626">
                  <c:v>36179</c:v>
                </c:pt>
                <c:pt idx="1627">
                  <c:v>36180</c:v>
                </c:pt>
                <c:pt idx="1628">
                  <c:v>36181</c:v>
                </c:pt>
                <c:pt idx="1629">
                  <c:v>36182</c:v>
                </c:pt>
                <c:pt idx="1630">
                  <c:v>36185</c:v>
                </c:pt>
                <c:pt idx="1631">
                  <c:v>36186</c:v>
                </c:pt>
                <c:pt idx="1632">
                  <c:v>36187</c:v>
                </c:pt>
                <c:pt idx="1633">
                  <c:v>36188</c:v>
                </c:pt>
                <c:pt idx="1634">
                  <c:v>36189</c:v>
                </c:pt>
                <c:pt idx="1635">
                  <c:v>36192</c:v>
                </c:pt>
                <c:pt idx="1636">
                  <c:v>36193</c:v>
                </c:pt>
                <c:pt idx="1637">
                  <c:v>36194</c:v>
                </c:pt>
                <c:pt idx="1638">
                  <c:v>36195</c:v>
                </c:pt>
                <c:pt idx="1639">
                  <c:v>36196</c:v>
                </c:pt>
                <c:pt idx="1640">
                  <c:v>36199</c:v>
                </c:pt>
                <c:pt idx="1641">
                  <c:v>36200</c:v>
                </c:pt>
                <c:pt idx="1642">
                  <c:v>36201</c:v>
                </c:pt>
                <c:pt idx="1643">
                  <c:v>36202</c:v>
                </c:pt>
                <c:pt idx="1644">
                  <c:v>36203</c:v>
                </c:pt>
                <c:pt idx="1645">
                  <c:v>36206</c:v>
                </c:pt>
                <c:pt idx="1646">
                  <c:v>36207</c:v>
                </c:pt>
                <c:pt idx="1647">
                  <c:v>36208</c:v>
                </c:pt>
                <c:pt idx="1648">
                  <c:v>36209</c:v>
                </c:pt>
                <c:pt idx="1649">
                  <c:v>36210</c:v>
                </c:pt>
                <c:pt idx="1650">
                  <c:v>36213</c:v>
                </c:pt>
                <c:pt idx="1651">
                  <c:v>36214</c:v>
                </c:pt>
                <c:pt idx="1652">
                  <c:v>36215</c:v>
                </c:pt>
                <c:pt idx="1653">
                  <c:v>36216</c:v>
                </c:pt>
                <c:pt idx="1654">
                  <c:v>36217</c:v>
                </c:pt>
                <c:pt idx="1655">
                  <c:v>36220</c:v>
                </c:pt>
                <c:pt idx="1656">
                  <c:v>36221</c:v>
                </c:pt>
                <c:pt idx="1657">
                  <c:v>36222</c:v>
                </c:pt>
                <c:pt idx="1658">
                  <c:v>36223</c:v>
                </c:pt>
                <c:pt idx="1659">
                  <c:v>36224</c:v>
                </c:pt>
                <c:pt idx="1660">
                  <c:v>36227</c:v>
                </c:pt>
                <c:pt idx="1661">
                  <c:v>36228</c:v>
                </c:pt>
                <c:pt idx="1662">
                  <c:v>36229</c:v>
                </c:pt>
                <c:pt idx="1663">
                  <c:v>36230</c:v>
                </c:pt>
                <c:pt idx="1664">
                  <c:v>36231</c:v>
                </c:pt>
                <c:pt idx="1665">
                  <c:v>36234</c:v>
                </c:pt>
                <c:pt idx="1666">
                  <c:v>36235</c:v>
                </c:pt>
                <c:pt idx="1667">
                  <c:v>36236</c:v>
                </c:pt>
                <c:pt idx="1668">
                  <c:v>36237</c:v>
                </c:pt>
                <c:pt idx="1669">
                  <c:v>36238</c:v>
                </c:pt>
                <c:pt idx="1670">
                  <c:v>36241</c:v>
                </c:pt>
                <c:pt idx="1671">
                  <c:v>36242</c:v>
                </c:pt>
                <c:pt idx="1672">
                  <c:v>36243</c:v>
                </c:pt>
                <c:pt idx="1673">
                  <c:v>36244</c:v>
                </c:pt>
                <c:pt idx="1674">
                  <c:v>36245</c:v>
                </c:pt>
                <c:pt idx="1675">
                  <c:v>36248</c:v>
                </c:pt>
                <c:pt idx="1676">
                  <c:v>36249</c:v>
                </c:pt>
                <c:pt idx="1677">
                  <c:v>36250</c:v>
                </c:pt>
                <c:pt idx="1678">
                  <c:v>36251</c:v>
                </c:pt>
                <c:pt idx="1679">
                  <c:v>36252</c:v>
                </c:pt>
                <c:pt idx="1680">
                  <c:v>36255</c:v>
                </c:pt>
                <c:pt idx="1681">
                  <c:v>36256</c:v>
                </c:pt>
                <c:pt idx="1682">
                  <c:v>36257</c:v>
                </c:pt>
                <c:pt idx="1683">
                  <c:v>36258</c:v>
                </c:pt>
                <c:pt idx="1684">
                  <c:v>36259</c:v>
                </c:pt>
                <c:pt idx="1685">
                  <c:v>36262</c:v>
                </c:pt>
                <c:pt idx="1686">
                  <c:v>36263</c:v>
                </c:pt>
                <c:pt idx="1687">
                  <c:v>36264</c:v>
                </c:pt>
                <c:pt idx="1688">
                  <c:v>36265</c:v>
                </c:pt>
                <c:pt idx="1689">
                  <c:v>36266</c:v>
                </c:pt>
                <c:pt idx="1690">
                  <c:v>36269</c:v>
                </c:pt>
                <c:pt idx="1691">
                  <c:v>36270</c:v>
                </c:pt>
                <c:pt idx="1692">
                  <c:v>36271</c:v>
                </c:pt>
                <c:pt idx="1693">
                  <c:v>36272</c:v>
                </c:pt>
                <c:pt idx="1694">
                  <c:v>36273</c:v>
                </c:pt>
                <c:pt idx="1695">
                  <c:v>36276</c:v>
                </c:pt>
                <c:pt idx="1696">
                  <c:v>36277</c:v>
                </c:pt>
                <c:pt idx="1697">
                  <c:v>36278</c:v>
                </c:pt>
                <c:pt idx="1698">
                  <c:v>36279</c:v>
                </c:pt>
                <c:pt idx="1699">
                  <c:v>36280</c:v>
                </c:pt>
                <c:pt idx="1700">
                  <c:v>36283</c:v>
                </c:pt>
                <c:pt idx="1701">
                  <c:v>36284</c:v>
                </c:pt>
                <c:pt idx="1702">
                  <c:v>36285</c:v>
                </c:pt>
                <c:pt idx="1703">
                  <c:v>36286</c:v>
                </c:pt>
                <c:pt idx="1704">
                  <c:v>36287</c:v>
                </c:pt>
                <c:pt idx="1705">
                  <c:v>36290</c:v>
                </c:pt>
                <c:pt idx="1706">
                  <c:v>36291</c:v>
                </c:pt>
                <c:pt idx="1707">
                  <c:v>36292</c:v>
                </c:pt>
                <c:pt idx="1708">
                  <c:v>36293</c:v>
                </c:pt>
                <c:pt idx="1709">
                  <c:v>36294</c:v>
                </c:pt>
                <c:pt idx="1710">
                  <c:v>36297</c:v>
                </c:pt>
                <c:pt idx="1711">
                  <c:v>36298</c:v>
                </c:pt>
                <c:pt idx="1712">
                  <c:v>36299</c:v>
                </c:pt>
                <c:pt idx="1713">
                  <c:v>36300</c:v>
                </c:pt>
                <c:pt idx="1714">
                  <c:v>36301</c:v>
                </c:pt>
                <c:pt idx="1715">
                  <c:v>36304</c:v>
                </c:pt>
                <c:pt idx="1716">
                  <c:v>36305</c:v>
                </c:pt>
                <c:pt idx="1717">
                  <c:v>36306</c:v>
                </c:pt>
                <c:pt idx="1718">
                  <c:v>36307</c:v>
                </c:pt>
                <c:pt idx="1719">
                  <c:v>36308</c:v>
                </c:pt>
                <c:pt idx="1720">
                  <c:v>36311</c:v>
                </c:pt>
                <c:pt idx="1721">
                  <c:v>36312</c:v>
                </c:pt>
                <c:pt idx="1722">
                  <c:v>36313</c:v>
                </c:pt>
                <c:pt idx="1723">
                  <c:v>36314</c:v>
                </c:pt>
                <c:pt idx="1724">
                  <c:v>36315</c:v>
                </c:pt>
                <c:pt idx="1725">
                  <c:v>36318</c:v>
                </c:pt>
                <c:pt idx="1726">
                  <c:v>36319</c:v>
                </c:pt>
                <c:pt idx="1727">
                  <c:v>36320</c:v>
                </c:pt>
                <c:pt idx="1728">
                  <c:v>36321</c:v>
                </c:pt>
                <c:pt idx="1729">
                  <c:v>36322</c:v>
                </c:pt>
                <c:pt idx="1730">
                  <c:v>36325</c:v>
                </c:pt>
                <c:pt idx="1731">
                  <c:v>36326</c:v>
                </c:pt>
                <c:pt idx="1732">
                  <c:v>36327</c:v>
                </c:pt>
                <c:pt idx="1733">
                  <c:v>36328</c:v>
                </c:pt>
                <c:pt idx="1734">
                  <c:v>36329</c:v>
                </c:pt>
                <c:pt idx="1735">
                  <c:v>36332</c:v>
                </c:pt>
                <c:pt idx="1736">
                  <c:v>36333</c:v>
                </c:pt>
                <c:pt idx="1737">
                  <c:v>36334</c:v>
                </c:pt>
                <c:pt idx="1738">
                  <c:v>36335</c:v>
                </c:pt>
                <c:pt idx="1739">
                  <c:v>36336</c:v>
                </c:pt>
                <c:pt idx="1740">
                  <c:v>36339</c:v>
                </c:pt>
                <c:pt idx="1741">
                  <c:v>36340</c:v>
                </c:pt>
                <c:pt idx="1742">
                  <c:v>36341</c:v>
                </c:pt>
                <c:pt idx="1743">
                  <c:v>36342</c:v>
                </c:pt>
                <c:pt idx="1744">
                  <c:v>36343</c:v>
                </c:pt>
                <c:pt idx="1745">
                  <c:v>36346</c:v>
                </c:pt>
                <c:pt idx="1746">
                  <c:v>36347</c:v>
                </c:pt>
                <c:pt idx="1747">
                  <c:v>36348</c:v>
                </c:pt>
                <c:pt idx="1748">
                  <c:v>36349</c:v>
                </c:pt>
                <c:pt idx="1749">
                  <c:v>36350</c:v>
                </c:pt>
                <c:pt idx="1750">
                  <c:v>36353</c:v>
                </c:pt>
                <c:pt idx="1751">
                  <c:v>36354</c:v>
                </c:pt>
                <c:pt idx="1752">
                  <c:v>36355</c:v>
                </c:pt>
                <c:pt idx="1753">
                  <c:v>36356</c:v>
                </c:pt>
                <c:pt idx="1754">
                  <c:v>36357</c:v>
                </c:pt>
                <c:pt idx="1755">
                  <c:v>36360</c:v>
                </c:pt>
                <c:pt idx="1756">
                  <c:v>36361</c:v>
                </c:pt>
                <c:pt idx="1757">
                  <c:v>36362</c:v>
                </c:pt>
                <c:pt idx="1758">
                  <c:v>36363</c:v>
                </c:pt>
                <c:pt idx="1759">
                  <c:v>36364</c:v>
                </c:pt>
                <c:pt idx="1760">
                  <c:v>36367</c:v>
                </c:pt>
                <c:pt idx="1761">
                  <c:v>36368</c:v>
                </c:pt>
                <c:pt idx="1762">
                  <c:v>36369</c:v>
                </c:pt>
                <c:pt idx="1763">
                  <c:v>36370</c:v>
                </c:pt>
                <c:pt idx="1764">
                  <c:v>36371</c:v>
                </c:pt>
                <c:pt idx="1765">
                  <c:v>36374</c:v>
                </c:pt>
                <c:pt idx="1766">
                  <c:v>36375</c:v>
                </c:pt>
                <c:pt idx="1767">
                  <c:v>36376</c:v>
                </c:pt>
                <c:pt idx="1768">
                  <c:v>36377</c:v>
                </c:pt>
                <c:pt idx="1769">
                  <c:v>36378</c:v>
                </c:pt>
                <c:pt idx="1770">
                  <c:v>36381</c:v>
                </c:pt>
                <c:pt idx="1771">
                  <c:v>36382</c:v>
                </c:pt>
                <c:pt idx="1772">
                  <c:v>36383</c:v>
                </c:pt>
                <c:pt idx="1773">
                  <c:v>36384</c:v>
                </c:pt>
                <c:pt idx="1774">
                  <c:v>36385</c:v>
                </c:pt>
                <c:pt idx="1775">
                  <c:v>36388</c:v>
                </c:pt>
                <c:pt idx="1776">
                  <c:v>36389</c:v>
                </c:pt>
                <c:pt idx="1777">
                  <c:v>36390</c:v>
                </c:pt>
                <c:pt idx="1778">
                  <c:v>36391</c:v>
                </c:pt>
                <c:pt idx="1779">
                  <c:v>36392</c:v>
                </c:pt>
                <c:pt idx="1780">
                  <c:v>36395</c:v>
                </c:pt>
                <c:pt idx="1781">
                  <c:v>36396</c:v>
                </c:pt>
                <c:pt idx="1782">
                  <c:v>36397</c:v>
                </c:pt>
                <c:pt idx="1783">
                  <c:v>36398</c:v>
                </c:pt>
                <c:pt idx="1784">
                  <c:v>36399</c:v>
                </c:pt>
                <c:pt idx="1785">
                  <c:v>36402</c:v>
                </c:pt>
                <c:pt idx="1786">
                  <c:v>36403</c:v>
                </c:pt>
                <c:pt idx="1787">
                  <c:v>36404</c:v>
                </c:pt>
                <c:pt idx="1788">
                  <c:v>36405</c:v>
                </c:pt>
                <c:pt idx="1789">
                  <c:v>36406</c:v>
                </c:pt>
                <c:pt idx="1790">
                  <c:v>36409</c:v>
                </c:pt>
                <c:pt idx="1791">
                  <c:v>36410</c:v>
                </c:pt>
                <c:pt idx="1792">
                  <c:v>36411</c:v>
                </c:pt>
                <c:pt idx="1793">
                  <c:v>36412</c:v>
                </c:pt>
                <c:pt idx="1794">
                  <c:v>36413</c:v>
                </c:pt>
                <c:pt idx="1795">
                  <c:v>36416</c:v>
                </c:pt>
                <c:pt idx="1796">
                  <c:v>36417</c:v>
                </c:pt>
                <c:pt idx="1797">
                  <c:v>36418</c:v>
                </c:pt>
                <c:pt idx="1798">
                  <c:v>36419</c:v>
                </c:pt>
                <c:pt idx="1799">
                  <c:v>36420</c:v>
                </c:pt>
                <c:pt idx="1800">
                  <c:v>36423</c:v>
                </c:pt>
                <c:pt idx="1801">
                  <c:v>36424</c:v>
                </c:pt>
                <c:pt idx="1802">
                  <c:v>36425</c:v>
                </c:pt>
                <c:pt idx="1803">
                  <c:v>36426</c:v>
                </c:pt>
                <c:pt idx="1804">
                  <c:v>36427</c:v>
                </c:pt>
                <c:pt idx="1805">
                  <c:v>36430</c:v>
                </c:pt>
                <c:pt idx="1806">
                  <c:v>36431</c:v>
                </c:pt>
                <c:pt idx="1807">
                  <c:v>36432</c:v>
                </c:pt>
                <c:pt idx="1808">
                  <c:v>36433</c:v>
                </c:pt>
                <c:pt idx="1809">
                  <c:v>36434</c:v>
                </c:pt>
                <c:pt idx="1810">
                  <c:v>36437</c:v>
                </c:pt>
                <c:pt idx="1811">
                  <c:v>36438</c:v>
                </c:pt>
                <c:pt idx="1812">
                  <c:v>36439</c:v>
                </c:pt>
                <c:pt idx="1813">
                  <c:v>36440</c:v>
                </c:pt>
                <c:pt idx="1814">
                  <c:v>36441</c:v>
                </c:pt>
                <c:pt idx="1815">
                  <c:v>36444</c:v>
                </c:pt>
                <c:pt idx="1816">
                  <c:v>36445</c:v>
                </c:pt>
                <c:pt idx="1817">
                  <c:v>36446</c:v>
                </c:pt>
                <c:pt idx="1818">
                  <c:v>36447</c:v>
                </c:pt>
                <c:pt idx="1819">
                  <c:v>36448</c:v>
                </c:pt>
                <c:pt idx="1820">
                  <c:v>36451</c:v>
                </c:pt>
                <c:pt idx="1821">
                  <c:v>36452</c:v>
                </c:pt>
                <c:pt idx="1822">
                  <c:v>36453</c:v>
                </c:pt>
                <c:pt idx="1823">
                  <c:v>36454</c:v>
                </c:pt>
                <c:pt idx="1824">
                  <c:v>36455</c:v>
                </c:pt>
                <c:pt idx="1825">
                  <c:v>36458</c:v>
                </c:pt>
                <c:pt idx="1826">
                  <c:v>36459</c:v>
                </c:pt>
                <c:pt idx="1827">
                  <c:v>36460</c:v>
                </c:pt>
                <c:pt idx="1828">
                  <c:v>36461</c:v>
                </c:pt>
                <c:pt idx="1829">
                  <c:v>36462</c:v>
                </c:pt>
                <c:pt idx="1830">
                  <c:v>36465</c:v>
                </c:pt>
                <c:pt idx="1831">
                  <c:v>36466</c:v>
                </c:pt>
                <c:pt idx="1832">
                  <c:v>36467</c:v>
                </c:pt>
                <c:pt idx="1833">
                  <c:v>36468</c:v>
                </c:pt>
                <c:pt idx="1834">
                  <c:v>36469</c:v>
                </c:pt>
                <c:pt idx="1835">
                  <c:v>36472</c:v>
                </c:pt>
                <c:pt idx="1836">
                  <c:v>36473</c:v>
                </c:pt>
                <c:pt idx="1837">
                  <c:v>36474</c:v>
                </c:pt>
                <c:pt idx="1838">
                  <c:v>36475</c:v>
                </c:pt>
                <c:pt idx="1839">
                  <c:v>36476</c:v>
                </c:pt>
                <c:pt idx="1840">
                  <c:v>36479</c:v>
                </c:pt>
                <c:pt idx="1841">
                  <c:v>36480</c:v>
                </c:pt>
                <c:pt idx="1842">
                  <c:v>36481</c:v>
                </c:pt>
                <c:pt idx="1843">
                  <c:v>36482</c:v>
                </c:pt>
                <c:pt idx="1844">
                  <c:v>36483</c:v>
                </c:pt>
                <c:pt idx="1845">
                  <c:v>36486</c:v>
                </c:pt>
                <c:pt idx="1846">
                  <c:v>36487</c:v>
                </c:pt>
                <c:pt idx="1847">
                  <c:v>36488</c:v>
                </c:pt>
                <c:pt idx="1848">
                  <c:v>36489</c:v>
                </c:pt>
                <c:pt idx="1849">
                  <c:v>36490</c:v>
                </c:pt>
                <c:pt idx="1850">
                  <c:v>36493</c:v>
                </c:pt>
                <c:pt idx="1851">
                  <c:v>36494</c:v>
                </c:pt>
                <c:pt idx="1852">
                  <c:v>36495</c:v>
                </c:pt>
                <c:pt idx="1853">
                  <c:v>36496</c:v>
                </c:pt>
                <c:pt idx="1854">
                  <c:v>36497</c:v>
                </c:pt>
                <c:pt idx="1855">
                  <c:v>36500</c:v>
                </c:pt>
                <c:pt idx="1856">
                  <c:v>36501</c:v>
                </c:pt>
                <c:pt idx="1857">
                  <c:v>36502</c:v>
                </c:pt>
                <c:pt idx="1858">
                  <c:v>36503</c:v>
                </c:pt>
                <c:pt idx="1859">
                  <c:v>36504</c:v>
                </c:pt>
                <c:pt idx="1860">
                  <c:v>36507</c:v>
                </c:pt>
                <c:pt idx="1861">
                  <c:v>36508</c:v>
                </c:pt>
                <c:pt idx="1862">
                  <c:v>36509</c:v>
                </c:pt>
                <c:pt idx="1863">
                  <c:v>36510</c:v>
                </c:pt>
                <c:pt idx="1864">
                  <c:v>36511</c:v>
                </c:pt>
                <c:pt idx="1865">
                  <c:v>36514</c:v>
                </c:pt>
                <c:pt idx="1866">
                  <c:v>36515</c:v>
                </c:pt>
                <c:pt idx="1867">
                  <c:v>36516</c:v>
                </c:pt>
                <c:pt idx="1868">
                  <c:v>36517</c:v>
                </c:pt>
                <c:pt idx="1869">
                  <c:v>36518</c:v>
                </c:pt>
                <c:pt idx="1870">
                  <c:v>36521</c:v>
                </c:pt>
                <c:pt idx="1871">
                  <c:v>36522</c:v>
                </c:pt>
                <c:pt idx="1872">
                  <c:v>36523</c:v>
                </c:pt>
                <c:pt idx="1873">
                  <c:v>36524</c:v>
                </c:pt>
                <c:pt idx="1874">
                  <c:v>36525</c:v>
                </c:pt>
                <c:pt idx="1875">
                  <c:v>36528</c:v>
                </c:pt>
                <c:pt idx="1876">
                  <c:v>36529</c:v>
                </c:pt>
                <c:pt idx="1877">
                  <c:v>36530</c:v>
                </c:pt>
                <c:pt idx="1878">
                  <c:v>36531</c:v>
                </c:pt>
                <c:pt idx="1879">
                  <c:v>36532</c:v>
                </c:pt>
                <c:pt idx="1880">
                  <c:v>36535</c:v>
                </c:pt>
                <c:pt idx="1881">
                  <c:v>36536</c:v>
                </c:pt>
                <c:pt idx="1882">
                  <c:v>36537</c:v>
                </c:pt>
                <c:pt idx="1883">
                  <c:v>36538</c:v>
                </c:pt>
                <c:pt idx="1884">
                  <c:v>36539</c:v>
                </c:pt>
                <c:pt idx="1885">
                  <c:v>36542</c:v>
                </c:pt>
                <c:pt idx="1886">
                  <c:v>36543</c:v>
                </c:pt>
                <c:pt idx="1887">
                  <c:v>36544</c:v>
                </c:pt>
                <c:pt idx="1888">
                  <c:v>36545</c:v>
                </c:pt>
                <c:pt idx="1889">
                  <c:v>36546</c:v>
                </c:pt>
                <c:pt idx="1890">
                  <c:v>36549</c:v>
                </c:pt>
                <c:pt idx="1891">
                  <c:v>36550</c:v>
                </c:pt>
                <c:pt idx="1892">
                  <c:v>36551</c:v>
                </c:pt>
                <c:pt idx="1893">
                  <c:v>36552</c:v>
                </c:pt>
                <c:pt idx="1894">
                  <c:v>36553</c:v>
                </c:pt>
                <c:pt idx="1895">
                  <c:v>36556</c:v>
                </c:pt>
                <c:pt idx="1896">
                  <c:v>36557</c:v>
                </c:pt>
                <c:pt idx="1897">
                  <c:v>36558</c:v>
                </c:pt>
                <c:pt idx="1898">
                  <c:v>36559</c:v>
                </c:pt>
                <c:pt idx="1899">
                  <c:v>36560</c:v>
                </c:pt>
                <c:pt idx="1900">
                  <c:v>36563</c:v>
                </c:pt>
                <c:pt idx="1901">
                  <c:v>36564</c:v>
                </c:pt>
                <c:pt idx="1902">
                  <c:v>36565</c:v>
                </c:pt>
                <c:pt idx="1903">
                  <c:v>36566</c:v>
                </c:pt>
                <c:pt idx="1904">
                  <c:v>36567</c:v>
                </c:pt>
                <c:pt idx="1905">
                  <c:v>36570</c:v>
                </c:pt>
                <c:pt idx="1906">
                  <c:v>36571</c:v>
                </c:pt>
                <c:pt idx="1907">
                  <c:v>36572</c:v>
                </c:pt>
                <c:pt idx="1908">
                  <c:v>36573</c:v>
                </c:pt>
                <c:pt idx="1909">
                  <c:v>36574</c:v>
                </c:pt>
                <c:pt idx="1910">
                  <c:v>36577</c:v>
                </c:pt>
                <c:pt idx="1911">
                  <c:v>36578</c:v>
                </c:pt>
                <c:pt idx="1912">
                  <c:v>36579</c:v>
                </c:pt>
                <c:pt idx="1913">
                  <c:v>36580</c:v>
                </c:pt>
                <c:pt idx="1914">
                  <c:v>36581</c:v>
                </c:pt>
                <c:pt idx="1915">
                  <c:v>36584</c:v>
                </c:pt>
                <c:pt idx="1916">
                  <c:v>36585</c:v>
                </c:pt>
                <c:pt idx="1917">
                  <c:v>36586</c:v>
                </c:pt>
                <c:pt idx="1918">
                  <c:v>36587</c:v>
                </c:pt>
                <c:pt idx="1919">
                  <c:v>36588</c:v>
                </c:pt>
                <c:pt idx="1920">
                  <c:v>36591</c:v>
                </c:pt>
                <c:pt idx="1921">
                  <c:v>36592</c:v>
                </c:pt>
                <c:pt idx="1922">
                  <c:v>36593</c:v>
                </c:pt>
                <c:pt idx="1923">
                  <c:v>36594</c:v>
                </c:pt>
                <c:pt idx="1924">
                  <c:v>36595</c:v>
                </c:pt>
                <c:pt idx="1925">
                  <c:v>36598</c:v>
                </c:pt>
                <c:pt idx="1926">
                  <c:v>36599</c:v>
                </c:pt>
                <c:pt idx="1927">
                  <c:v>36600</c:v>
                </c:pt>
                <c:pt idx="1928">
                  <c:v>36601</c:v>
                </c:pt>
                <c:pt idx="1929">
                  <c:v>36602</c:v>
                </c:pt>
                <c:pt idx="1930">
                  <c:v>36605</c:v>
                </c:pt>
                <c:pt idx="1931">
                  <c:v>36606</c:v>
                </c:pt>
                <c:pt idx="1932">
                  <c:v>36607</c:v>
                </c:pt>
                <c:pt idx="1933">
                  <c:v>36608</c:v>
                </c:pt>
                <c:pt idx="1934">
                  <c:v>36609</c:v>
                </c:pt>
                <c:pt idx="1935">
                  <c:v>36612</c:v>
                </c:pt>
                <c:pt idx="1936">
                  <c:v>36613</c:v>
                </c:pt>
                <c:pt idx="1937">
                  <c:v>36614</c:v>
                </c:pt>
                <c:pt idx="1938">
                  <c:v>36615</c:v>
                </c:pt>
                <c:pt idx="1939">
                  <c:v>36616</c:v>
                </c:pt>
                <c:pt idx="1940">
                  <c:v>36619</c:v>
                </c:pt>
                <c:pt idx="1941">
                  <c:v>36620</c:v>
                </c:pt>
                <c:pt idx="1942">
                  <c:v>36621</c:v>
                </c:pt>
                <c:pt idx="1943">
                  <c:v>36622</c:v>
                </c:pt>
                <c:pt idx="1944">
                  <c:v>36623</c:v>
                </c:pt>
                <c:pt idx="1945">
                  <c:v>36626</c:v>
                </c:pt>
                <c:pt idx="1946">
                  <c:v>36627</c:v>
                </c:pt>
                <c:pt idx="1947">
                  <c:v>36628</c:v>
                </c:pt>
                <c:pt idx="1948">
                  <c:v>36629</c:v>
                </c:pt>
                <c:pt idx="1949">
                  <c:v>36630</c:v>
                </c:pt>
                <c:pt idx="1950">
                  <c:v>36633</c:v>
                </c:pt>
                <c:pt idx="1951">
                  <c:v>36634</c:v>
                </c:pt>
                <c:pt idx="1952">
                  <c:v>36635</c:v>
                </c:pt>
                <c:pt idx="1953">
                  <c:v>36636</c:v>
                </c:pt>
                <c:pt idx="1954">
                  <c:v>36637</c:v>
                </c:pt>
                <c:pt idx="1955">
                  <c:v>36640</c:v>
                </c:pt>
                <c:pt idx="1956">
                  <c:v>36641</c:v>
                </c:pt>
                <c:pt idx="1957">
                  <c:v>36642</c:v>
                </c:pt>
                <c:pt idx="1958">
                  <c:v>36643</c:v>
                </c:pt>
                <c:pt idx="1959">
                  <c:v>36644</c:v>
                </c:pt>
                <c:pt idx="1960">
                  <c:v>36647</c:v>
                </c:pt>
                <c:pt idx="1961">
                  <c:v>36648</c:v>
                </c:pt>
                <c:pt idx="1962">
                  <c:v>36649</c:v>
                </c:pt>
                <c:pt idx="1963">
                  <c:v>36650</c:v>
                </c:pt>
                <c:pt idx="1964">
                  <c:v>36651</c:v>
                </c:pt>
                <c:pt idx="1965">
                  <c:v>36654</c:v>
                </c:pt>
                <c:pt idx="1966">
                  <c:v>36655</c:v>
                </c:pt>
                <c:pt idx="1967">
                  <c:v>36656</c:v>
                </c:pt>
                <c:pt idx="1968">
                  <c:v>36657</c:v>
                </c:pt>
                <c:pt idx="1969">
                  <c:v>36658</c:v>
                </c:pt>
                <c:pt idx="1970">
                  <c:v>36661</c:v>
                </c:pt>
                <c:pt idx="1971">
                  <c:v>36662</c:v>
                </c:pt>
                <c:pt idx="1972">
                  <c:v>36663</c:v>
                </c:pt>
                <c:pt idx="1973">
                  <c:v>36664</c:v>
                </c:pt>
                <c:pt idx="1974">
                  <c:v>36665</c:v>
                </c:pt>
                <c:pt idx="1975">
                  <c:v>36668</c:v>
                </c:pt>
                <c:pt idx="1976">
                  <c:v>36669</c:v>
                </c:pt>
                <c:pt idx="1977">
                  <c:v>36670</c:v>
                </c:pt>
                <c:pt idx="1978">
                  <c:v>36671</c:v>
                </c:pt>
                <c:pt idx="1979">
                  <c:v>36672</c:v>
                </c:pt>
                <c:pt idx="1980">
                  <c:v>36675</c:v>
                </c:pt>
                <c:pt idx="1981">
                  <c:v>36676</c:v>
                </c:pt>
                <c:pt idx="1982">
                  <c:v>36677</c:v>
                </c:pt>
                <c:pt idx="1983">
                  <c:v>36678</c:v>
                </c:pt>
                <c:pt idx="1984">
                  <c:v>36679</c:v>
                </c:pt>
                <c:pt idx="1985">
                  <c:v>36682</c:v>
                </c:pt>
                <c:pt idx="1986">
                  <c:v>36683</c:v>
                </c:pt>
                <c:pt idx="1987">
                  <c:v>36684</c:v>
                </c:pt>
                <c:pt idx="1988">
                  <c:v>36685</c:v>
                </c:pt>
                <c:pt idx="1989">
                  <c:v>36686</c:v>
                </c:pt>
                <c:pt idx="1990">
                  <c:v>36689</c:v>
                </c:pt>
                <c:pt idx="1991">
                  <c:v>36690</c:v>
                </c:pt>
                <c:pt idx="1992">
                  <c:v>36691</c:v>
                </c:pt>
                <c:pt idx="1993">
                  <c:v>36692</c:v>
                </c:pt>
                <c:pt idx="1994">
                  <c:v>36693</c:v>
                </c:pt>
                <c:pt idx="1995">
                  <c:v>36696</c:v>
                </c:pt>
                <c:pt idx="1996">
                  <c:v>36697</c:v>
                </c:pt>
                <c:pt idx="1997">
                  <c:v>36698</c:v>
                </c:pt>
                <c:pt idx="1998">
                  <c:v>36699</c:v>
                </c:pt>
                <c:pt idx="1999">
                  <c:v>36700</c:v>
                </c:pt>
                <c:pt idx="2000">
                  <c:v>36703</c:v>
                </c:pt>
                <c:pt idx="2001">
                  <c:v>36704</c:v>
                </c:pt>
                <c:pt idx="2002">
                  <c:v>36705</c:v>
                </c:pt>
                <c:pt idx="2003">
                  <c:v>36706</c:v>
                </c:pt>
                <c:pt idx="2004">
                  <c:v>36707</c:v>
                </c:pt>
                <c:pt idx="2005">
                  <c:v>36710</c:v>
                </c:pt>
                <c:pt idx="2006">
                  <c:v>36711</c:v>
                </c:pt>
                <c:pt idx="2007">
                  <c:v>36712</c:v>
                </c:pt>
                <c:pt idx="2008">
                  <c:v>36713</c:v>
                </c:pt>
                <c:pt idx="2009">
                  <c:v>36714</c:v>
                </c:pt>
                <c:pt idx="2010">
                  <c:v>36717</c:v>
                </c:pt>
                <c:pt idx="2011">
                  <c:v>36718</c:v>
                </c:pt>
                <c:pt idx="2012">
                  <c:v>36719</c:v>
                </c:pt>
                <c:pt idx="2013">
                  <c:v>36720</c:v>
                </c:pt>
                <c:pt idx="2014">
                  <c:v>36721</c:v>
                </c:pt>
                <c:pt idx="2015">
                  <c:v>36724</c:v>
                </c:pt>
                <c:pt idx="2016">
                  <c:v>36725</c:v>
                </c:pt>
                <c:pt idx="2017">
                  <c:v>36726</c:v>
                </c:pt>
                <c:pt idx="2018">
                  <c:v>36727</c:v>
                </c:pt>
                <c:pt idx="2019">
                  <c:v>36728</c:v>
                </c:pt>
                <c:pt idx="2020">
                  <c:v>36731</c:v>
                </c:pt>
                <c:pt idx="2021">
                  <c:v>36732</c:v>
                </c:pt>
                <c:pt idx="2022">
                  <c:v>36733</c:v>
                </c:pt>
                <c:pt idx="2023">
                  <c:v>36734</c:v>
                </c:pt>
                <c:pt idx="2024">
                  <c:v>36735</c:v>
                </c:pt>
                <c:pt idx="2025">
                  <c:v>36738</c:v>
                </c:pt>
                <c:pt idx="2026">
                  <c:v>36739</c:v>
                </c:pt>
                <c:pt idx="2027">
                  <c:v>36740</c:v>
                </c:pt>
                <c:pt idx="2028">
                  <c:v>36741</c:v>
                </c:pt>
                <c:pt idx="2029">
                  <c:v>36742</c:v>
                </c:pt>
                <c:pt idx="2030">
                  <c:v>36745</c:v>
                </c:pt>
                <c:pt idx="2031">
                  <c:v>36746</c:v>
                </c:pt>
                <c:pt idx="2032">
                  <c:v>36747</c:v>
                </c:pt>
                <c:pt idx="2033">
                  <c:v>36748</c:v>
                </c:pt>
                <c:pt idx="2034">
                  <c:v>36749</c:v>
                </c:pt>
                <c:pt idx="2035">
                  <c:v>36752</c:v>
                </c:pt>
                <c:pt idx="2036">
                  <c:v>36753</c:v>
                </c:pt>
                <c:pt idx="2037">
                  <c:v>36754</c:v>
                </c:pt>
                <c:pt idx="2038">
                  <c:v>36755</c:v>
                </c:pt>
                <c:pt idx="2039">
                  <c:v>36756</c:v>
                </c:pt>
                <c:pt idx="2040">
                  <c:v>36759</c:v>
                </c:pt>
                <c:pt idx="2041">
                  <c:v>36760</c:v>
                </c:pt>
                <c:pt idx="2042">
                  <c:v>36761</c:v>
                </c:pt>
                <c:pt idx="2043">
                  <c:v>36762</c:v>
                </c:pt>
                <c:pt idx="2044">
                  <c:v>36763</c:v>
                </c:pt>
                <c:pt idx="2045">
                  <c:v>36766</c:v>
                </c:pt>
                <c:pt idx="2046">
                  <c:v>36767</c:v>
                </c:pt>
                <c:pt idx="2047">
                  <c:v>36768</c:v>
                </c:pt>
                <c:pt idx="2048">
                  <c:v>36769</c:v>
                </c:pt>
                <c:pt idx="2049">
                  <c:v>36770</c:v>
                </c:pt>
                <c:pt idx="2050">
                  <c:v>36773</c:v>
                </c:pt>
                <c:pt idx="2051">
                  <c:v>36774</c:v>
                </c:pt>
                <c:pt idx="2052">
                  <c:v>36775</c:v>
                </c:pt>
                <c:pt idx="2053">
                  <c:v>36776</c:v>
                </c:pt>
                <c:pt idx="2054">
                  <c:v>36777</c:v>
                </c:pt>
                <c:pt idx="2055">
                  <c:v>36780</c:v>
                </c:pt>
                <c:pt idx="2056">
                  <c:v>36781</c:v>
                </c:pt>
                <c:pt idx="2057">
                  <c:v>36782</c:v>
                </c:pt>
                <c:pt idx="2058">
                  <c:v>36783</c:v>
                </c:pt>
                <c:pt idx="2059">
                  <c:v>36784</c:v>
                </c:pt>
                <c:pt idx="2060">
                  <c:v>36787</c:v>
                </c:pt>
                <c:pt idx="2061">
                  <c:v>36788</c:v>
                </c:pt>
                <c:pt idx="2062">
                  <c:v>36789</c:v>
                </c:pt>
                <c:pt idx="2063">
                  <c:v>36790</c:v>
                </c:pt>
                <c:pt idx="2064">
                  <c:v>36791</c:v>
                </c:pt>
                <c:pt idx="2065">
                  <c:v>36794</c:v>
                </c:pt>
                <c:pt idx="2066">
                  <c:v>36795</c:v>
                </c:pt>
                <c:pt idx="2067">
                  <c:v>36796</c:v>
                </c:pt>
                <c:pt idx="2068">
                  <c:v>36797</c:v>
                </c:pt>
                <c:pt idx="2069">
                  <c:v>36798</c:v>
                </c:pt>
                <c:pt idx="2070">
                  <c:v>36801</c:v>
                </c:pt>
                <c:pt idx="2071">
                  <c:v>36802</c:v>
                </c:pt>
                <c:pt idx="2072">
                  <c:v>36803</c:v>
                </c:pt>
                <c:pt idx="2073">
                  <c:v>36804</c:v>
                </c:pt>
                <c:pt idx="2074">
                  <c:v>36805</c:v>
                </c:pt>
                <c:pt idx="2075">
                  <c:v>36808</c:v>
                </c:pt>
                <c:pt idx="2076">
                  <c:v>36809</c:v>
                </c:pt>
                <c:pt idx="2077">
                  <c:v>36810</c:v>
                </c:pt>
                <c:pt idx="2078">
                  <c:v>36811</c:v>
                </c:pt>
                <c:pt idx="2079">
                  <c:v>36812</c:v>
                </c:pt>
                <c:pt idx="2080">
                  <c:v>36815</c:v>
                </c:pt>
                <c:pt idx="2081">
                  <c:v>36816</c:v>
                </c:pt>
                <c:pt idx="2082">
                  <c:v>36817</c:v>
                </c:pt>
                <c:pt idx="2083">
                  <c:v>36818</c:v>
                </c:pt>
                <c:pt idx="2084">
                  <c:v>36819</c:v>
                </c:pt>
                <c:pt idx="2085">
                  <c:v>36822</c:v>
                </c:pt>
                <c:pt idx="2086">
                  <c:v>36823</c:v>
                </c:pt>
                <c:pt idx="2087">
                  <c:v>36824</c:v>
                </c:pt>
                <c:pt idx="2088">
                  <c:v>36825</c:v>
                </c:pt>
                <c:pt idx="2089">
                  <c:v>36826</c:v>
                </c:pt>
                <c:pt idx="2090">
                  <c:v>36829</c:v>
                </c:pt>
                <c:pt idx="2091">
                  <c:v>36830</c:v>
                </c:pt>
                <c:pt idx="2092">
                  <c:v>36831</c:v>
                </c:pt>
                <c:pt idx="2093">
                  <c:v>36832</c:v>
                </c:pt>
                <c:pt idx="2094">
                  <c:v>36833</c:v>
                </c:pt>
                <c:pt idx="2095">
                  <c:v>36836</c:v>
                </c:pt>
                <c:pt idx="2096">
                  <c:v>36837</c:v>
                </c:pt>
                <c:pt idx="2097">
                  <c:v>36838</c:v>
                </c:pt>
                <c:pt idx="2098">
                  <c:v>36839</c:v>
                </c:pt>
                <c:pt idx="2099">
                  <c:v>36840</c:v>
                </c:pt>
                <c:pt idx="2100">
                  <c:v>36843</c:v>
                </c:pt>
                <c:pt idx="2101">
                  <c:v>36844</c:v>
                </c:pt>
                <c:pt idx="2102">
                  <c:v>36845</c:v>
                </c:pt>
                <c:pt idx="2103">
                  <c:v>36846</c:v>
                </c:pt>
                <c:pt idx="2104">
                  <c:v>36847</c:v>
                </c:pt>
                <c:pt idx="2105">
                  <c:v>36850</c:v>
                </c:pt>
                <c:pt idx="2106">
                  <c:v>36851</c:v>
                </c:pt>
                <c:pt idx="2107">
                  <c:v>36852</c:v>
                </c:pt>
                <c:pt idx="2108">
                  <c:v>36853</c:v>
                </c:pt>
                <c:pt idx="2109">
                  <c:v>36854</c:v>
                </c:pt>
                <c:pt idx="2110">
                  <c:v>36857</c:v>
                </c:pt>
                <c:pt idx="2111">
                  <c:v>36858</c:v>
                </c:pt>
                <c:pt idx="2112">
                  <c:v>36859</c:v>
                </c:pt>
                <c:pt idx="2113">
                  <c:v>36860</c:v>
                </c:pt>
                <c:pt idx="2114">
                  <c:v>36861</c:v>
                </c:pt>
                <c:pt idx="2115">
                  <c:v>36864</c:v>
                </c:pt>
                <c:pt idx="2116">
                  <c:v>36865</c:v>
                </c:pt>
                <c:pt idx="2117">
                  <c:v>36866</c:v>
                </c:pt>
                <c:pt idx="2118">
                  <c:v>36867</c:v>
                </c:pt>
                <c:pt idx="2119">
                  <c:v>36868</c:v>
                </c:pt>
                <c:pt idx="2120">
                  <c:v>36871</c:v>
                </c:pt>
                <c:pt idx="2121">
                  <c:v>36872</c:v>
                </c:pt>
                <c:pt idx="2122">
                  <c:v>36873</c:v>
                </c:pt>
                <c:pt idx="2123">
                  <c:v>36874</c:v>
                </c:pt>
                <c:pt idx="2124">
                  <c:v>36875</c:v>
                </c:pt>
                <c:pt idx="2125">
                  <c:v>36878</c:v>
                </c:pt>
                <c:pt idx="2126">
                  <c:v>36879</c:v>
                </c:pt>
                <c:pt idx="2127">
                  <c:v>36880</c:v>
                </c:pt>
                <c:pt idx="2128">
                  <c:v>36881</c:v>
                </c:pt>
                <c:pt idx="2129">
                  <c:v>36882</c:v>
                </c:pt>
                <c:pt idx="2130">
                  <c:v>36885</c:v>
                </c:pt>
                <c:pt idx="2131">
                  <c:v>36886</c:v>
                </c:pt>
                <c:pt idx="2132">
                  <c:v>36887</c:v>
                </c:pt>
                <c:pt idx="2133">
                  <c:v>36888</c:v>
                </c:pt>
                <c:pt idx="2134">
                  <c:v>36889</c:v>
                </c:pt>
                <c:pt idx="2135">
                  <c:v>36892</c:v>
                </c:pt>
                <c:pt idx="2136">
                  <c:v>36893</c:v>
                </c:pt>
                <c:pt idx="2137">
                  <c:v>36894</c:v>
                </c:pt>
                <c:pt idx="2138">
                  <c:v>36895</c:v>
                </c:pt>
                <c:pt idx="2139">
                  <c:v>36896</c:v>
                </c:pt>
                <c:pt idx="2140">
                  <c:v>36899</c:v>
                </c:pt>
                <c:pt idx="2141">
                  <c:v>36900</c:v>
                </c:pt>
                <c:pt idx="2142">
                  <c:v>36901</c:v>
                </c:pt>
                <c:pt idx="2143">
                  <c:v>36902</c:v>
                </c:pt>
                <c:pt idx="2144">
                  <c:v>36903</c:v>
                </c:pt>
                <c:pt idx="2145">
                  <c:v>36906</c:v>
                </c:pt>
                <c:pt idx="2146">
                  <c:v>36907</c:v>
                </c:pt>
                <c:pt idx="2147">
                  <c:v>36908</c:v>
                </c:pt>
                <c:pt idx="2148">
                  <c:v>36909</c:v>
                </c:pt>
                <c:pt idx="2149">
                  <c:v>36910</c:v>
                </c:pt>
                <c:pt idx="2150">
                  <c:v>36913</c:v>
                </c:pt>
                <c:pt idx="2151">
                  <c:v>36914</c:v>
                </c:pt>
                <c:pt idx="2152">
                  <c:v>36915</c:v>
                </c:pt>
                <c:pt idx="2153">
                  <c:v>36916</c:v>
                </c:pt>
                <c:pt idx="2154">
                  <c:v>36917</c:v>
                </c:pt>
                <c:pt idx="2155">
                  <c:v>36920</c:v>
                </c:pt>
                <c:pt idx="2156">
                  <c:v>36921</c:v>
                </c:pt>
                <c:pt idx="2157">
                  <c:v>36922</c:v>
                </c:pt>
                <c:pt idx="2158">
                  <c:v>36923</c:v>
                </c:pt>
                <c:pt idx="2159">
                  <c:v>36924</c:v>
                </c:pt>
                <c:pt idx="2160">
                  <c:v>36927</c:v>
                </c:pt>
                <c:pt idx="2161">
                  <c:v>36928</c:v>
                </c:pt>
                <c:pt idx="2162">
                  <c:v>36929</c:v>
                </c:pt>
                <c:pt idx="2163">
                  <c:v>36930</c:v>
                </c:pt>
                <c:pt idx="2164">
                  <c:v>36931</c:v>
                </c:pt>
                <c:pt idx="2165">
                  <c:v>36934</c:v>
                </c:pt>
                <c:pt idx="2166">
                  <c:v>36935</c:v>
                </c:pt>
                <c:pt idx="2167">
                  <c:v>36936</c:v>
                </c:pt>
                <c:pt idx="2168">
                  <c:v>36937</c:v>
                </c:pt>
                <c:pt idx="2169">
                  <c:v>36938</c:v>
                </c:pt>
                <c:pt idx="2170">
                  <c:v>36941</c:v>
                </c:pt>
                <c:pt idx="2171">
                  <c:v>36942</c:v>
                </c:pt>
                <c:pt idx="2172">
                  <c:v>36943</c:v>
                </c:pt>
                <c:pt idx="2173">
                  <c:v>36944</c:v>
                </c:pt>
                <c:pt idx="2174">
                  <c:v>36945</c:v>
                </c:pt>
                <c:pt idx="2175">
                  <c:v>36948</c:v>
                </c:pt>
                <c:pt idx="2176">
                  <c:v>36949</c:v>
                </c:pt>
                <c:pt idx="2177">
                  <c:v>36950</c:v>
                </c:pt>
                <c:pt idx="2178">
                  <c:v>36951</c:v>
                </c:pt>
                <c:pt idx="2179">
                  <c:v>36952</c:v>
                </c:pt>
                <c:pt idx="2180">
                  <c:v>36955</c:v>
                </c:pt>
                <c:pt idx="2181">
                  <c:v>36956</c:v>
                </c:pt>
                <c:pt idx="2182">
                  <c:v>36957</c:v>
                </c:pt>
                <c:pt idx="2183">
                  <c:v>36958</c:v>
                </c:pt>
                <c:pt idx="2184">
                  <c:v>36959</c:v>
                </c:pt>
                <c:pt idx="2185">
                  <c:v>36962</c:v>
                </c:pt>
                <c:pt idx="2186">
                  <c:v>36963</c:v>
                </c:pt>
                <c:pt idx="2187">
                  <c:v>36964</c:v>
                </c:pt>
                <c:pt idx="2188">
                  <c:v>36965</c:v>
                </c:pt>
                <c:pt idx="2189">
                  <c:v>36966</c:v>
                </c:pt>
                <c:pt idx="2190">
                  <c:v>36969</c:v>
                </c:pt>
                <c:pt idx="2191">
                  <c:v>36970</c:v>
                </c:pt>
                <c:pt idx="2192">
                  <c:v>36971</c:v>
                </c:pt>
                <c:pt idx="2193">
                  <c:v>36972</c:v>
                </c:pt>
                <c:pt idx="2194">
                  <c:v>36973</c:v>
                </c:pt>
                <c:pt idx="2195">
                  <c:v>36976</c:v>
                </c:pt>
                <c:pt idx="2196">
                  <c:v>36977</c:v>
                </c:pt>
                <c:pt idx="2197">
                  <c:v>36978</c:v>
                </c:pt>
                <c:pt idx="2198">
                  <c:v>36979</c:v>
                </c:pt>
                <c:pt idx="2199">
                  <c:v>36980</c:v>
                </c:pt>
                <c:pt idx="2200">
                  <c:v>36983</c:v>
                </c:pt>
                <c:pt idx="2201">
                  <c:v>36984</c:v>
                </c:pt>
                <c:pt idx="2202">
                  <c:v>36985</c:v>
                </c:pt>
                <c:pt idx="2203">
                  <c:v>36986</c:v>
                </c:pt>
                <c:pt idx="2204">
                  <c:v>36987</c:v>
                </c:pt>
                <c:pt idx="2205">
                  <c:v>36990</c:v>
                </c:pt>
                <c:pt idx="2206">
                  <c:v>36991</c:v>
                </c:pt>
                <c:pt idx="2207">
                  <c:v>36992</c:v>
                </c:pt>
                <c:pt idx="2208">
                  <c:v>36993</c:v>
                </c:pt>
                <c:pt idx="2209">
                  <c:v>36994</c:v>
                </c:pt>
                <c:pt idx="2210">
                  <c:v>36997</c:v>
                </c:pt>
                <c:pt idx="2211">
                  <c:v>36998</c:v>
                </c:pt>
                <c:pt idx="2212">
                  <c:v>36999</c:v>
                </c:pt>
                <c:pt idx="2213">
                  <c:v>37000</c:v>
                </c:pt>
                <c:pt idx="2214">
                  <c:v>37001</c:v>
                </c:pt>
                <c:pt idx="2215">
                  <c:v>37004</c:v>
                </c:pt>
                <c:pt idx="2216">
                  <c:v>37005</c:v>
                </c:pt>
                <c:pt idx="2217">
                  <c:v>37006</c:v>
                </c:pt>
                <c:pt idx="2218">
                  <c:v>37007</c:v>
                </c:pt>
                <c:pt idx="2219">
                  <c:v>37008</c:v>
                </c:pt>
                <c:pt idx="2220">
                  <c:v>37011</c:v>
                </c:pt>
                <c:pt idx="2221">
                  <c:v>37012</c:v>
                </c:pt>
                <c:pt idx="2222">
                  <c:v>37013</c:v>
                </c:pt>
                <c:pt idx="2223">
                  <c:v>37014</c:v>
                </c:pt>
                <c:pt idx="2224">
                  <c:v>37015</c:v>
                </c:pt>
                <c:pt idx="2225">
                  <c:v>37018</c:v>
                </c:pt>
                <c:pt idx="2226">
                  <c:v>37019</c:v>
                </c:pt>
                <c:pt idx="2227">
                  <c:v>37020</c:v>
                </c:pt>
                <c:pt idx="2228">
                  <c:v>37021</c:v>
                </c:pt>
                <c:pt idx="2229">
                  <c:v>37022</c:v>
                </c:pt>
                <c:pt idx="2230">
                  <c:v>37025</c:v>
                </c:pt>
                <c:pt idx="2231">
                  <c:v>37026</c:v>
                </c:pt>
                <c:pt idx="2232">
                  <c:v>37027</c:v>
                </c:pt>
                <c:pt idx="2233">
                  <c:v>37028</c:v>
                </c:pt>
                <c:pt idx="2234">
                  <c:v>37029</c:v>
                </c:pt>
                <c:pt idx="2235">
                  <c:v>37032</c:v>
                </c:pt>
                <c:pt idx="2236">
                  <c:v>37033</c:v>
                </c:pt>
                <c:pt idx="2237">
                  <c:v>37034</c:v>
                </c:pt>
                <c:pt idx="2238">
                  <c:v>37035</c:v>
                </c:pt>
                <c:pt idx="2239">
                  <c:v>37036</c:v>
                </c:pt>
                <c:pt idx="2240">
                  <c:v>37039</c:v>
                </c:pt>
                <c:pt idx="2241">
                  <c:v>37040</c:v>
                </c:pt>
                <c:pt idx="2242">
                  <c:v>37041</c:v>
                </c:pt>
                <c:pt idx="2243">
                  <c:v>37042</c:v>
                </c:pt>
                <c:pt idx="2244">
                  <c:v>37043</c:v>
                </c:pt>
                <c:pt idx="2245">
                  <c:v>37046</c:v>
                </c:pt>
                <c:pt idx="2246">
                  <c:v>37047</c:v>
                </c:pt>
                <c:pt idx="2247">
                  <c:v>37048</c:v>
                </c:pt>
                <c:pt idx="2248">
                  <c:v>37049</c:v>
                </c:pt>
                <c:pt idx="2249">
                  <c:v>37050</c:v>
                </c:pt>
                <c:pt idx="2250">
                  <c:v>37053</c:v>
                </c:pt>
                <c:pt idx="2251">
                  <c:v>37054</c:v>
                </c:pt>
                <c:pt idx="2252">
                  <c:v>37055</c:v>
                </c:pt>
                <c:pt idx="2253">
                  <c:v>37056</c:v>
                </c:pt>
                <c:pt idx="2254">
                  <c:v>37057</c:v>
                </c:pt>
                <c:pt idx="2255">
                  <c:v>37060</c:v>
                </c:pt>
                <c:pt idx="2256">
                  <c:v>37061</c:v>
                </c:pt>
                <c:pt idx="2257">
                  <c:v>37062</c:v>
                </c:pt>
                <c:pt idx="2258">
                  <c:v>37063</c:v>
                </c:pt>
                <c:pt idx="2259">
                  <c:v>37064</c:v>
                </c:pt>
                <c:pt idx="2260">
                  <c:v>37067</c:v>
                </c:pt>
                <c:pt idx="2261">
                  <c:v>37068</c:v>
                </c:pt>
                <c:pt idx="2262">
                  <c:v>37069</c:v>
                </c:pt>
                <c:pt idx="2263">
                  <c:v>37070</c:v>
                </c:pt>
                <c:pt idx="2264">
                  <c:v>37071</c:v>
                </c:pt>
                <c:pt idx="2265">
                  <c:v>37074</c:v>
                </c:pt>
                <c:pt idx="2266">
                  <c:v>37075</c:v>
                </c:pt>
                <c:pt idx="2267">
                  <c:v>37076</c:v>
                </c:pt>
                <c:pt idx="2268">
                  <c:v>37077</c:v>
                </c:pt>
                <c:pt idx="2269">
                  <c:v>37078</c:v>
                </c:pt>
                <c:pt idx="2270">
                  <c:v>37081</c:v>
                </c:pt>
                <c:pt idx="2271">
                  <c:v>37082</c:v>
                </c:pt>
                <c:pt idx="2272">
                  <c:v>37083</c:v>
                </c:pt>
                <c:pt idx="2273">
                  <c:v>37084</c:v>
                </c:pt>
                <c:pt idx="2274">
                  <c:v>37085</c:v>
                </c:pt>
                <c:pt idx="2275">
                  <c:v>37088</c:v>
                </c:pt>
                <c:pt idx="2276">
                  <c:v>37089</c:v>
                </c:pt>
                <c:pt idx="2277">
                  <c:v>37090</c:v>
                </c:pt>
                <c:pt idx="2278">
                  <c:v>37091</c:v>
                </c:pt>
                <c:pt idx="2279">
                  <c:v>37092</c:v>
                </c:pt>
                <c:pt idx="2280">
                  <c:v>37095</c:v>
                </c:pt>
                <c:pt idx="2281">
                  <c:v>37096</c:v>
                </c:pt>
                <c:pt idx="2282">
                  <c:v>37097</c:v>
                </c:pt>
                <c:pt idx="2283">
                  <c:v>37098</c:v>
                </c:pt>
                <c:pt idx="2284">
                  <c:v>37099</c:v>
                </c:pt>
                <c:pt idx="2285">
                  <c:v>37102</c:v>
                </c:pt>
                <c:pt idx="2286">
                  <c:v>37103</c:v>
                </c:pt>
                <c:pt idx="2287">
                  <c:v>37104</c:v>
                </c:pt>
                <c:pt idx="2288">
                  <c:v>37105</c:v>
                </c:pt>
                <c:pt idx="2289">
                  <c:v>37106</c:v>
                </c:pt>
                <c:pt idx="2290">
                  <c:v>37109</c:v>
                </c:pt>
                <c:pt idx="2291">
                  <c:v>37110</c:v>
                </c:pt>
                <c:pt idx="2292">
                  <c:v>37111</c:v>
                </c:pt>
                <c:pt idx="2293">
                  <c:v>37112</c:v>
                </c:pt>
                <c:pt idx="2294">
                  <c:v>37113</c:v>
                </c:pt>
                <c:pt idx="2295">
                  <c:v>37116</c:v>
                </c:pt>
                <c:pt idx="2296">
                  <c:v>37117</c:v>
                </c:pt>
                <c:pt idx="2297">
                  <c:v>37118</c:v>
                </c:pt>
                <c:pt idx="2298">
                  <c:v>37119</c:v>
                </c:pt>
                <c:pt idx="2299">
                  <c:v>37120</c:v>
                </c:pt>
                <c:pt idx="2300">
                  <c:v>37123</c:v>
                </c:pt>
                <c:pt idx="2301">
                  <c:v>37124</c:v>
                </c:pt>
                <c:pt idx="2302">
                  <c:v>37125</c:v>
                </c:pt>
                <c:pt idx="2303">
                  <c:v>37126</c:v>
                </c:pt>
                <c:pt idx="2304">
                  <c:v>37127</c:v>
                </c:pt>
                <c:pt idx="2305">
                  <c:v>37130</c:v>
                </c:pt>
                <c:pt idx="2306">
                  <c:v>37131</c:v>
                </c:pt>
                <c:pt idx="2307">
                  <c:v>37132</c:v>
                </c:pt>
                <c:pt idx="2308">
                  <c:v>37133</c:v>
                </c:pt>
                <c:pt idx="2309">
                  <c:v>37134</c:v>
                </c:pt>
                <c:pt idx="2310">
                  <c:v>37137</c:v>
                </c:pt>
                <c:pt idx="2311">
                  <c:v>37138</c:v>
                </c:pt>
                <c:pt idx="2312">
                  <c:v>37139</c:v>
                </c:pt>
                <c:pt idx="2313">
                  <c:v>37140</c:v>
                </c:pt>
                <c:pt idx="2314">
                  <c:v>37141</c:v>
                </c:pt>
                <c:pt idx="2315">
                  <c:v>37144</c:v>
                </c:pt>
                <c:pt idx="2316">
                  <c:v>37145</c:v>
                </c:pt>
                <c:pt idx="2317">
                  <c:v>37146</c:v>
                </c:pt>
                <c:pt idx="2318">
                  <c:v>37147</c:v>
                </c:pt>
                <c:pt idx="2319">
                  <c:v>37148</c:v>
                </c:pt>
                <c:pt idx="2320">
                  <c:v>37151</c:v>
                </c:pt>
                <c:pt idx="2321">
                  <c:v>37152</c:v>
                </c:pt>
                <c:pt idx="2322">
                  <c:v>37153</c:v>
                </c:pt>
                <c:pt idx="2323">
                  <c:v>37154</c:v>
                </c:pt>
                <c:pt idx="2324">
                  <c:v>37155</c:v>
                </c:pt>
                <c:pt idx="2325">
                  <c:v>37158</c:v>
                </c:pt>
                <c:pt idx="2326">
                  <c:v>37159</c:v>
                </c:pt>
                <c:pt idx="2327">
                  <c:v>37160</c:v>
                </c:pt>
                <c:pt idx="2328">
                  <c:v>37161</c:v>
                </c:pt>
                <c:pt idx="2329">
                  <c:v>37162</c:v>
                </c:pt>
                <c:pt idx="2330">
                  <c:v>37165</c:v>
                </c:pt>
                <c:pt idx="2331">
                  <c:v>37166</c:v>
                </c:pt>
                <c:pt idx="2332">
                  <c:v>37167</c:v>
                </c:pt>
                <c:pt idx="2333">
                  <c:v>37168</c:v>
                </c:pt>
                <c:pt idx="2334">
                  <c:v>37169</c:v>
                </c:pt>
                <c:pt idx="2335">
                  <c:v>37172</c:v>
                </c:pt>
                <c:pt idx="2336">
                  <c:v>37173</c:v>
                </c:pt>
                <c:pt idx="2337">
                  <c:v>37174</c:v>
                </c:pt>
                <c:pt idx="2338">
                  <c:v>37175</c:v>
                </c:pt>
                <c:pt idx="2339">
                  <c:v>37176</c:v>
                </c:pt>
                <c:pt idx="2340">
                  <c:v>37179</c:v>
                </c:pt>
                <c:pt idx="2341">
                  <c:v>37180</c:v>
                </c:pt>
                <c:pt idx="2342">
                  <c:v>37181</c:v>
                </c:pt>
                <c:pt idx="2343">
                  <c:v>37182</c:v>
                </c:pt>
                <c:pt idx="2344">
                  <c:v>37183</c:v>
                </c:pt>
                <c:pt idx="2345">
                  <c:v>37186</c:v>
                </c:pt>
                <c:pt idx="2346">
                  <c:v>37187</c:v>
                </c:pt>
                <c:pt idx="2347">
                  <c:v>37188</c:v>
                </c:pt>
                <c:pt idx="2348">
                  <c:v>37189</c:v>
                </c:pt>
                <c:pt idx="2349">
                  <c:v>37190</c:v>
                </c:pt>
                <c:pt idx="2350">
                  <c:v>37193</c:v>
                </c:pt>
                <c:pt idx="2351">
                  <c:v>37194</c:v>
                </c:pt>
                <c:pt idx="2352">
                  <c:v>37195</c:v>
                </c:pt>
                <c:pt idx="2353">
                  <c:v>37196</c:v>
                </c:pt>
                <c:pt idx="2354">
                  <c:v>37197</c:v>
                </c:pt>
                <c:pt idx="2355">
                  <c:v>37200</c:v>
                </c:pt>
                <c:pt idx="2356">
                  <c:v>37201</c:v>
                </c:pt>
                <c:pt idx="2357">
                  <c:v>37202</c:v>
                </c:pt>
                <c:pt idx="2358">
                  <c:v>37203</c:v>
                </c:pt>
                <c:pt idx="2359">
                  <c:v>37204</c:v>
                </c:pt>
                <c:pt idx="2360">
                  <c:v>37207</c:v>
                </c:pt>
                <c:pt idx="2361">
                  <c:v>37208</c:v>
                </c:pt>
                <c:pt idx="2362">
                  <c:v>37209</c:v>
                </c:pt>
                <c:pt idx="2363">
                  <c:v>37210</c:v>
                </c:pt>
                <c:pt idx="2364">
                  <c:v>37211</c:v>
                </c:pt>
                <c:pt idx="2365">
                  <c:v>37214</c:v>
                </c:pt>
                <c:pt idx="2366">
                  <c:v>37215</c:v>
                </c:pt>
                <c:pt idx="2367">
                  <c:v>37216</c:v>
                </c:pt>
                <c:pt idx="2368">
                  <c:v>37217</c:v>
                </c:pt>
                <c:pt idx="2369">
                  <c:v>37218</c:v>
                </c:pt>
                <c:pt idx="2370">
                  <c:v>37221</c:v>
                </c:pt>
                <c:pt idx="2371">
                  <c:v>37222</c:v>
                </c:pt>
                <c:pt idx="2372">
                  <c:v>37223</c:v>
                </c:pt>
                <c:pt idx="2373">
                  <c:v>37224</c:v>
                </c:pt>
                <c:pt idx="2374">
                  <c:v>37225</c:v>
                </c:pt>
                <c:pt idx="2375">
                  <c:v>37228</c:v>
                </c:pt>
                <c:pt idx="2376">
                  <c:v>37229</c:v>
                </c:pt>
                <c:pt idx="2377">
                  <c:v>37230</c:v>
                </c:pt>
                <c:pt idx="2378">
                  <c:v>37231</c:v>
                </c:pt>
                <c:pt idx="2379">
                  <c:v>37232</c:v>
                </c:pt>
                <c:pt idx="2380">
                  <c:v>37235</c:v>
                </c:pt>
                <c:pt idx="2381">
                  <c:v>37236</c:v>
                </c:pt>
                <c:pt idx="2382">
                  <c:v>37237</c:v>
                </c:pt>
                <c:pt idx="2383">
                  <c:v>37238</c:v>
                </c:pt>
                <c:pt idx="2384">
                  <c:v>37239</c:v>
                </c:pt>
                <c:pt idx="2385">
                  <c:v>37242</c:v>
                </c:pt>
                <c:pt idx="2386">
                  <c:v>37243</c:v>
                </c:pt>
                <c:pt idx="2387">
                  <c:v>37244</c:v>
                </c:pt>
                <c:pt idx="2388">
                  <c:v>37245</c:v>
                </c:pt>
                <c:pt idx="2389">
                  <c:v>37246</c:v>
                </c:pt>
                <c:pt idx="2390">
                  <c:v>37249</c:v>
                </c:pt>
                <c:pt idx="2391">
                  <c:v>37250</c:v>
                </c:pt>
                <c:pt idx="2392">
                  <c:v>37251</c:v>
                </c:pt>
                <c:pt idx="2393">
                  <c:v>37252</c:v>
                </c:pt>
                <c:pt idx="2394">
                  <c:v>37253</c:v>
                </c:pt>
                <c:pt idx="2395">
                  <c:v>37256</c:v>
                </c:pt>
                <c:pt idx="2396">
                  <c:v>37257</c:v>
                </c:pt>
                <c:pt idx="2397">
                  <c:v>37258</c:v>
                </c:pt>
                <c:pt idx="2398">
                  <c:v>37259</c:v>
                </c:pt>
                <c:pt idx="2399">
                  <c:v>37260</c:v>
                </c:pt>
                <c:pt idx="2400">
                  <c:v>37263</c:v>
                </c:pt>
                <c:pt idx="2401">
                  <c:v>37264</c:v>
                </c:pt>
                <c:pt idx="2402">
                  <c:v>37265</c:v>
                </c:pt>
                <c:pt idx="2403">
                  <c:v>37266</c:v>
                </c:pt>
                <c:pt idx="2404">
                  <c:v>37267</c:v>
                </c:pt>
                <c:pt idx="2405">
                  <c:v>37270</c:v>
                </c:pt>
                <c:pt idx="2406">
                  <c:v>37271</c:v>
                </c:pt>
                <c:pt idx="2407">
                  <c:v>37272</c:v>
                </c:pt>
                <c:pt idx="2408">
                  <c:v>37273</c:v>
                </c:pt>
                <c:pt idx="2409">
                  <c:v>37274</c:v>
                </c:pt>
                <c:pt idx="2410">
                  <c:v>37277</c:v>
                </c:pt>
                <c:pt idx="2411">
                  <c:v>37278</c:v>
                </c:pt>
                <c:pt idx="2412">
                  <c:v>37279</c:v>
                </c:pt>
                <c:pt idx="2413">
                  <c:v>37280</c:v>
                </c:pt>
                <c:pt idx="2414">
                  <c:v>37281</c:v>
                </c:pt>
                <c:pt idx="2415">
                  <c:v>37284</c:v>
                </c:pt>
                <c:pt idx="2416">
                  <c:v>37285</c:v>
                </c:pt>
                <c:pt idx="2417">
                  <c:v>37286</c:v>
                </c:pt>
                <c:pt idx="2418">
                  <c:v>37287</c:v>
                </c:pt>
                <c:pt idx="2419">
                  <c:v>37288</c:v>
                </c:pt>
                <c:pt idx="2420">
                  <c:v>37291</c:v>
                </c:pt>
                <c:pt idx="2421">
                  <c:v>37292</c:v>
                </c:pt>
                <c:pt idx="2422">
                  <c:v>37293</c:v>
                </c:pt>
                <c:pt idx="2423">
                  <c:v>37294</c:v>
                </c:pt>
                <c:pt idx="2424">
                  <c:v>37295</c:v>
                </c:pt>
                <c:pt idx="2425">
                  <c:v>37298</c:v>
                </c:pt>
                <c:pt idx="2426">
                  <c:v>37299</c:v>
                </c:pt>
                <c:pt idx="2427">
                  <c:v>37300</c:v>
                </c:pt>
                <c:pt idx="2428">
                  <c:v>37301</c:v>
                </c:pt>
                <c:pt idx="2429">
                  <c:v>37302</c:v>
                </c:pt>
                <c:pt idx="2430">
                  <c:v>37305</c:v>
                </c:pt>
                <c:pt idx="2431">
                  <c:v>37306</c:v>
                </c:pt>
                <c:pt idx="2432">
                  <c:v>37307</c:v>
                </c:pt>
                <c:pt idx="2433">
                  <c:v>37308</c:v>
                </c:pt>
                <c:pt idx="2434">
                  <c:v>37309</c:v>
                </c:pt>
                <c:pt idx="2435">
                  <c:v>37312</c:v>
                </c:pt>
                <c:pt idx="2436">
                  <c:v>37313</c:v>
                </c:pt>
                <c:pt idx="2437">
                  <c:v>37314</c:v>
                </c:pt>
                <c:pt idx="2438">
                  <c:v>37315</c:v>
                </c:pt>
                <c:pt idx="2439">
                  <c:v>37316</c:v>
                </c:pt>
                <c:pt idx="2440">
                  <c:v>37319</c:v>
                </c:pt>
                <c:pt idx="2441">
                  <c:v>37320</c:v>
                </c:pt>
                <c:pt idx="2442">
                  <c:v>37321</c:v>
                </c:pt>
                <c:pt idx="2443">
                  <c:v>37322</c:v>
                </c:pt>
                <c:pt idx="2444">
                  <c:v>37323</c:v>
                </c:pt>
                <c:pt idx="2445">
                  <c:v>37326</c:v>
                </c:pt>
                <c:pt idx="2446">
                  <c:v>37327</c:v>
                </c:pt>
                <c:pt idx="2447">
                  <c:v>37328</c:v>
                </c:pt>
                <c:pt idx="2448">
                  <c:v>37329</c:v>
                </c:pt>
                <c:pt idx="2449">
                  <c:v>37330</c:v>
                </c:pt>
                <c:pt idx="2450">
                  <c:v>37333</c:v>
                </c:pt>
                <c:pt idx="2451">
                  <c:v>37334</c:v>
                </c:pt>
                <c:pt idx="2452">
                  <c:v>37335</c:v>
                </c:pt>
                <c:pt idx="2453">
                  <c:v>37336</c:v>
                </c:pt>
                <c:pt idx="2454">
                  <c:v>37337</c:v>
                </c:pt>
                <c:pt idx="2455">
                  <c:v>37340</c:v>
                </c:pt>
                <c:pt idx="2456">
                  <c:v>37341</c:v>
                </c:pt>
                <c:pt idx="2457">
                  <c:v>37342</c:v>
                </c:pt>
                <c:pt idx="2458">
                  <c:v>37343</c:v>
                </c:pt>
                <c:pt idx="2459">
                  <c:v>37344</c:v>
                </c:pt>
                <c:pt idx="2460">
                  <c:v>37347</c:v>
                </c:pt>
                <c:pt idx="2461">
                  <c:v>37348</c:v>
                </c:pt>
                <c:pt idx="2462">
                  <c:v>37349</c:v>
                </c:pt>
                <c:pt idx="2463">
                  <c:v>37350</c:v>
                </c:pt>
                <c:pt idx="2464">
                  <c:v>37351</c:v>
                </c:pt>
                <c:pt idx="2465">
                  <c:v>37354</c:v>
                </c:pt>
                <c:pt idx="2466">
                  <c:v>37355</c:v>
                </c:pt>
                <c:pt idx="2467">
                  <c:v>37356</c:v>
                </c:pt>
                <c:pt idx="2468">
                  <c:v>37357</c:v>
                </c:pt>
                <c:pt idx="2469">
                  <c:v>37358</c:v>
                </c:pt>
                <c:pt idx="2470">
                  <c:v>37361</c:v>
                </c:pt>
                <c:pt idx="2471">
                  <c:v>37362</c:v>
                </c:pt>
                <c:pt idx="2472">
                  <c:v>37363</c:v>
                </c:pt>
                <c:pt idx="2473">
                  <c:v>37364</c:v>
                </c:pt>
                <c:pt idx="2474">
                  <c:v>37365</c:v>
                </c:pt>
                <c:pt idx="2475">
                  <c:v>37368</c:v>
                </c:pt>
                <c:pt idx="2476">
                  <c:v>37369</c:v>
                </c:pt>
                <c:pt idx="2477">
                  <c:v>37370</c:v>
                </c:pt>
                <c:pt idx="2478">
                  <c:v>37371</c:v>
                </c:pt>
                <c:pt idx="2479">
                  <c:v>37372</c:v>
                </c:pt>
                <c:pt idx="2480">
                  <c:v>37375</c:v>
                </c:pt>
                <c:pt idx="2481">
                  <c:v>37376</c:v>
                </c:pt>
                <c:pt idx="2482">
                  <c:v>37377</c:v>
                </c:pt>
                <c:pt idx="2483">
                  <c:v>37378</c:v>
                </c:pt>
                <c:pt idx="2484">
                  <c:v>37379</c:v>
                </c:pt>
                <c:pt idx="2485">
                  <c:v>37382</c:v>
                </c:pt>
                <c:pt idx="2486">
                  <c:v>37383</c:v>
                </c:pt>
                <c:pt idx="2487">
                  <c:v>37384</c:v>
                </c:pt>
                <c:pt idx="2488">
                  <c:v>37385</c:v>
                </c:pt>
                <c:pt idx="2489">
                  <c:v>37386</c:v>
                </c:pt>
                <c:pt idx="2490">
                  <c:v>37389</c:v>
                </c:pt>
                <c:pt idx="2491">
                  <c:v>37390</c:v>
                </c:pt>
                <c:pt idx="2492">
                  <c:v>37391</c:v>
                </c:pt>
                <c:pt idx="2493">
                  <c:v>37392</c:v>
                </c:pt>
                <c:pt idx="2494">
                  <c:v>37393</c:v>
                </c:pt>
                <c:pt idx="2495">
                  <c:v>37396</c:v>
                </c:pt>
                <c:pt idx="2496">
                  <c:v>37397</c:v>
                </c:pt>
                <c:pt idx="2497">
                  <c:v>37398</c:v>
                </c:pt>
                <c:pt idx="2498">
                  <c:v>37399</c:v>
                </c:pt>
                <c:pt idx="2499">
                  <c:v>37400</c:v>
                </c:pt>
                <c:pt idx="2500">
                  <c:v>37403</c:v>
                </c:pt>
                <c:pt idx="2501">
                  <c:v>37404</c:v>
                </c:pt>
                <c:pt idx="2502">
                  <c:v>37405</c:v>
                </c:pt>
                <c:pt idx="2503">
                  <c:v>37406</c:v>
                </c:pt>
                <c:pt idx="2504">
                  <c:v>37407</c:v>
                </c:pt>
                <c:pt idx="2505">
                  <c:v>37410</c:v>
                </c:pt>
                <c:pt idx="2506">
                  <c:v>37411</c:v>
                </c:pt>
                <c:pt idx="2507">
                  <c:v>37412</c:v>
                </c:pt>
                <c:pt idx="2508">
                  <c:v>37413</c:v>
                </c:pt>
                <c:pt idx="2509">
                  <c:v>37414</c:v>
                </c:pt>
                <c:pt idx="2510">
                  <c:v>37417</c:v>
                </c:pt>
                <c:pt idx="2511">
                  <c:v>37418</c:v>
                </c:pt>
                <c:pt idx="2512">
                  <c:v>37419</c:v>
                </c:pt>
                <c:pt idx="2513">
                  <c:v>37420</c:v>
                </c:pt>
                <c:pt idx="2514">
                  <c:v>37421</c:v>
                </c:pt>
                <c:pt idx="2515">
                  <c:v>37424</c:v>
                </c:pt>
                <c:pt idx="2516">
                  <c:v>37425</c:v>
                </c:pt>
                <c:pt idx="2517">
                  <c:v>37426</c:v>
                </c:pt>
                <c:pt idx="2518">
                  <c:v>37427</c:v>
                </c:pt>
                <c:pt idx="2519">
                  <c:v>37428</c:v>
                </c:pt>
                <c:pt idx="2520">
                  <c:v>37431</c:v>
                </c:pt>
                <c:pt idx="2521">
                  <c:v>37432</c:v>
                </c:pt>
                <c:pt idx="2522">
                  <c:v>37433</c:v>
                </c:pt>
                <c:pt idx="2523">
                  <c:v>37434</c:v>
                </c:pt>
                <c:pt idx="2524">
                  <c:v>37435</c:v>
                </c:pt>
                <c:pt idx="2525">
                  <c:v>37438</c:v>
                </c:pt>
                <c:pt idx="2526">
                  <c:v>37439</c:v>
                </c:pt>
                <c:pt idx="2527">
                  <c:v>37440</c:v>
                </c:pt>
                <c:pt idx="2528">
                  <c:v>37441</c:v>
                </c:pt>
                <c:pt idx="2529">
                  <c:v>37442</c:v>
                </c:pt>
                <c:pt idx="2530">
                  <c:v>37445</c:v>
                </c:pt>
                <c:pt idx="2531">
                  <c:v>37446</c:v>
                </c:pt>
                <c:pt idx="2532">
                  <c:v>37447</c:v>
                </c:pt>
                <c:pt idx="2533">
                  <c:v>37448</c:v>
                </c:pt>
                <c:pt idx="2534">
                  <c:v>37449</c:v>
                </c:pt>
                <c:pt idx="2535">
                  <c:v>37452</c:v>
                </c:pt>
                <c:pt idx="2536">
                  <c:v>37453</c:v>
                </c:pt>
                <c:pt idx="2537">
                  <c:v>37454</c:v>
                </c:pt>
                <c:pt idx="2538">
                  <c:v>37455</c:v>
                </c:pt>
                <c:pt idx="2539">
                  <c:v>37456</c:v>
                </c:pt>
                <c:pt idx="2540">
                  <c:v>37459</c:v>
                </c:pt>
                <c:pt idx="2541">
                  <c:v>37460</c:v>
                </c:pt>
                <c:pt idx="2542">
                  <c:v>37461</c:v>
                </c:pt>
                <c:pt idx="2543">
                  <c:v>37462</c:v>
                </c:pt>
                <c:pt idx="2544">
                  <c:v>37463</c:v>
                </c:pt>
                <c:pt idx="2545">
                  <c:v>37466</c:v>
                </c:pt>
                <c:pt idx="2546">
                  <c:v>37467</c:v>
                </c:pt>
                <c:pt idx="2547">
                  <c:v>37468</c:v>
                </c:pt>
                <c:pt idx="2548">
                  <c:v>37469</c:v>
                </c:pt>
                <c:pt idx="2549">
                  <c:v>37470</c:v>
                </c:pt>
                <c:pt idx="2550">
                  <c:v>37473</c:v>
                </c:pt>
                <c:pt idx="2551">
                  <c:v>37474</c:v>
                </c:pt>
                <c:pt idx="2552">
                  <c:v>37475</c:v>
                </c:pt>
                <c:pt idx="2553">
                  <c:v>37476</c:v>
                </c:pt>
                <c:pt idx="2554">
                  <c:v>37477</c:v>
                </c:pt>
                <c:pt idx="2555">
                  <c:v>37480</c:v>
                </c:pt>
                <c:pt idx="2556">
                  <c:v>37481</c:v>
                </c:pt>
                <c:pt idx="2557">
                  <c:v>37482</c:v>
                </c:pt>
                <c:pt idx="2558">
                  <c:v>37483</c:v>
                </c:pt>
                <c:pt idx="2559">
                  <c:v>37484</c:v>
                </c:pt>
                <c:pt idx="2560">
                  <c:v>37487</c:v>
                </c:pt>
                <c:pt idx="2561">
                  <c:v>37488</c:v>
                </c:pt>
                <c:pt idx="2562">
                  <c:v>37489</c:v>
                </c:pt>
                <c:pt idx="2563">
                  <c:v>37490</c:v>
                </c:pt>
                <c:pt idx="2564">
                  <c:v>37491</c:v>
                </c:pt>
                <c:pt idx="2565">
                  <c:v>37494</c:v>
                </c:pt>
                <c:pt idx="2566">
                  <c:v>37495</c:v>
                </c:pt>
                <c:pt idx="2567">
                  <c:v>37496</c:v>
                </c:pt>
                <c:pt idx="2568">
                  <c:v>37497</c:v>
                </c:pt>
                <c:pt idx="2569">
                  <c:v>37498</c:v>
                </c:pt>
                <c:pt idx="2570">
                  <c:v>37501</c:v>
                </c:pt>
                <c:pt idx="2571">
                  <c:v>37502</c:v>
                </c:pt>
                <c:pt idx="2572">
                  <c:v>37503</c:v>
                </c:pt>
                <c:pt idx="2573">
                  <c:v>37504</c:v>
                </c:pt>
                <c:pt idx="2574">
                  <c:v>37505</c:v>
                </c:pt>
                <c:pt idx="2575">
                  <c:v>37508</c:v>
                </c:pt>
                <c:pt idx="2576">
                  <c:v>37509</c:v>
                </c:pt>
                <c:pt idx="2577">
                  <c:v>37510</c:v>
                </c:pt>
                <c:pt idx="2578">
                  <c:v>37511</c:v>
                </c:pt>
                <c:pt idx="2579">
                  <c:v>37512</c:v>
                </c:pt>
                <c:pt idx="2580">
                  <c:v>37515</c:v>
                </c:pt>
                <c:pt idx="2581">
                  <c:v>37516</c:v>
                </c:pt>
                <c:pt idx="2582">
                  <c:v>37517</c:v>
                </c:pt>
                <c:pt idx="2583">
                  <c:v>37518</c:v>
                </c:pt>
                <c:pt idx="2584">
                  <c:v>37519</c:v>
                </c:pt>
                <c:pt idx="2585">
                  <c:v>37522</c:v>
                </c:pt>
                <c:pt idx="2586">
                  <c:v>37523</c:v>
                </c:pt>
                <c:pt idx="2587">
                  <c:v>37524</c:v>
                </c:pt>
                <c:pt idx="2588">
                  <c:v>37525</c:v>
                </c:pt>
                <c:pt idx="2589">
                  <c:v>37526</c:v>
                </c:pt>
                <c:pt idx="2590">
                  <c:v>37529</c:v>
                </c:pt>
                <c:pt idx="2591">
                  <c:v>37530</c:v>
                </c:pt>
                <c:pt idx="2592">
                  <c:v>37531</c:v>
                </c:pt>
                <c:pt idx="2593">
                  <c:v>37532</c:v>
                </c:pt>
                <c:pt idx="2594">
                  <c:v>37533</c:v>
                </c:pt>
                <c:pt idx="2595">
                  <c:v>37536</c:v>
                </c:pt>
                <c:pt idx="2596">
                  <c:v>37537</c:v>
                </c:pt>
                <c:pt idx="2597">
                  <c:v>37538</c:v>
                </c:pt>
                <c:pt idx="2598">
                  <c:v>37539</c:v>
                </c:pt>
                <c:pt idx="2599">
                  <c:v>37540</c:v>
                </c:pt>
                <c:pt idx="2600">
                  <c:v>37543</c:v>
                </c:pt>
                <c:pt idx="2601">
                  <c:v>37544</c:v>
                </c:pt>
                <c:pt idx="2602">
                  <c:v>37545</c:v>
                </c:pt>
                <c:pt idx="2603">
                  <c:v>37546</c:v>
                </c:pt>
                <c:pt idx="2604">
                  <c:v>37547</c:v>
                </c:pt>
                <c:pt idx="2605">
                  <c:v>37550</c:v>
                </c:pt>
                <c:pt idx="2606">
                  <c:v>37551</c:v>
                </c:pt>
                <c:pt idx="2607">
                  <c:v>37552</c:v>
                </c:pt>
                <c:pt idx="2608">
                  <c:v>37553</c:v>
                </c:pt>
                <c:pt idx="2609">
                  <c:v>37554</c:v>
                </c:pt>
                <c:pt idx="2610">
                  <c:v>37557</c:v>
                </c:pt>
                <c:pt idx="2611">
                  <c:v>37558</c:v>
                </c:pt>
                <c:pt idx="2612">
                  <c:v>37559</c:v>
                </c:pt>
                <c:pt idx="2613">
                  <c:v>37560</c:v>
                </c:pt>
                <c:pt idx="2614">
                  <c:v>37561</c:v>
                </c:pt>
                <c:pt idx="2615">
                  <c:v>37564</c:v>
                </c:pt>
                <c:pt idx="2616">
                  <c:v>37565</c:v>
                </c:pt>
                <c:pt idx="2617">
                  <c:v>37566</c:v>
                </c:pt>
                <c:pt idx="2618">
                  <c:v>37567</c:v>
                </c:pt>
                <c:pt idx="2619">
                  <c:v>37568</c:v>
                </c:pt>
                <c:pt idx="2620">
                  <c:v>37571</c:v>
                </c:pt>
                <c:pt idx="2621">
                  <c:v>37572</c:v>
                </c:pt>
                <c:pt idx="2622">
                  <c:v>37573</c:v>
                </c:pt>
                <c:pt idx="2623">
                  <c:v>37574</c:v>
                </c:pt>
                <c:pt idx="2624">
                  <c:v>37575</c:v>
                </c:pt>
                <c:pt idx="2625">
                  <c:v>37578</c:v>
                </c:pt>
                <c:pt idx="2626">
                  <c:v>37579</c:v>
                </c:pt>
                <c:pt idx="2627">
                  <c:v>37580</c:v>
                </c:pt>
                <c:pt idx="2628">
                  <c:v>37581</c:v>
                </c:pt>
                <c:pt idx="2629">
                  <c:v>37582</c:v>
                </c:pt>
                <c:pt idx="2630">
                  <c:v>37585</c:v>
                </c:pt>
                <c:pt idx="2631">
                  <c:v>37586</c:v>
                </c:pt>
                <c:pt idx="2632">
                  <c:v>37587</c:v>
                </c:pt>
                <c:pt idx="2633">
                  <c:v>37588</c:v>
                </c:pt>
                <c:pt idx="2634">
                  <c:v>37589</c:v>
                </c:pt>
                <c:pt idx="2635">
                  <c:v>37592</c:v>
                </c:pt>
                <c:pt idx="2636">
                  <c:v>37593</c:v>
                </c:pt>
                <c:pt idx="2637">
                  <c:v>37594</c:v>
                </c:pt>
                <c:pt idx="2638">
                  <c:v>37595</c:v>
                </c:pt>
                <c:pt idx="2639">
                  <c:v>37596</c:v>
                </c:pt>
                <c:pt idx="2640">
                  <c:v>37599</c:v>
                </c:pt>
                <c:pt idx="2641">
                  <c:v>37600</c:v>
                </c:pt>
                <c:pt idx="2642">
                  <c:v>37601</c:v>
                </c:pt>
                <c:pt idx="2643">
                  <c:v>37602</c:v>
                </c:pt>
                <c:pt idx="2644">
                  <c:v>37603</c:v>
                </c:pt>
                <c:pt idx="2645">
                  <c:v>37606</c:v>
                </c:pt>
                <c:pt idx="2646">
                  <c:v>37607</c:v>
                </c:pt>
                <c:pt idx="2647">
                  <c:v>37608</c:v>
                </c:pt>
                <c:pt idx="2648">
                  <c:v>37609</c:v>
                </c:pt>
                <c:pt idx="2649">
                  <c:v>37610</c:v>
                </c:pt>
                <c:pt idx="2650">
                  <c:v>37613</c:v>
                </c:pt>
                <c:pt idx="2651">
                  <c:v>37614</c:v>
                </c:pt>
                <c:pt idx="2652">
                  <c:v>37615</c:v>
                </c:pt>
                <c:pt idx="2653">
                  <c:v>37616</c:v>
                </c:pt>
                <c:pt idx="2654">
                  <c:v>37617</c:v>
                </c:pt>
                <c:pt idx="2655">
                  <c:v>37620</c:v>
                </c:pt>
                <c:pt idx="2656">
                  <c:v>37621</c:v>
                </c:pt>
                <c:pt idx="2657">
                  <c:v>37622</c:v>
                </c:pt>
                <c:pt idx="2658">
                  <c:v>37623</c:v>
                </c:pt>
                <c:pt idx="2659">
                  <c:v>37624</c:v>
                </c:pt>
                <c:pt idx="2660">
                  <c:v>37627</c:v>
                </c:pt>
                <c:pt idx="2661">
                  <c:v>37628</c:v>
                </c:pt>
                <c:pt idx="2662">
                  <c:v>37629</c:v>
                </c:pt>
                <c:pt idx="2663">
                  <c:v>37630</c:v>
                </c:pt>
                <c:pt idx="2664">
                  <c:v>37631</c:v>
                </c:pt>
                <c:pt idx="2665">
                  <c:v>37634</c:v>
                </c:pt>
                <c:pt idx="2666">
                  <c:v>37635</c:v>
                </c:pt>
                <c:pt idx="2667">
                  <c:v>37636</c:v>
                </c:pt>
                <c:pt idx="2668">
                  <c:v>37637</c:v>
                </c:pt>
                <c:pt idx="2669">
                  <c:v>37638</c:v>
                </c:pt>
                <c:pt idx="2670">
                  <c:v>37641</c:v>
                </c:pt>
                <c:pt idx="2671">
                  <c:v>37642</c:v>
                </c:pt>
                <c:pt idx="2672">
                  <c:v>37643</c:v>
                </c:pt>
                <c:pt idx="2673">
                  <c:v>37644</c:v>
                </c:pt>
                <c:pt idx="2674">
                  <c:v>37645</c:v>
                </c:pt>
                <c:pt idx="2675">
                  <c:v>37648</c:v>
                </c:pt>
                <c:pt idx="2676">
                  <c:v>37649</c:v>
                </c:pt>
                <c:pt idx="2677">
                  <c:v>37650</c:v>
                </c:pt>
                <c:pt idx="2678">
                  <c:v>37651</c:v>
                </c:pt>
                <c:pt idx="2679">
                  <c:v>37652</c:v>
                </c:pt>
                <c:pt idx="2680">
                  <c:v>37655</c:v>
                </c:pt>
                <c:pt idx="2681">
                  <c:v>37656</c:v>
                </c:pt>
                <c:pt idx="2682">
                  <c:v>37657</c:v>
                </c:pt>
                <c:pt idx="2683">
                  <c:v>37658</c:v>
                </c:pt>
                <c:pt idx="2684">
                  <c:v>37659</c:v>
                </c:pt>
                <c:pt idx="2685">
                  <c:v>37662</c:v>
                </c:pt>
                <c:pt idx="2686">
                  <c:v>37663</c:v>
                </c:pt>
                <c:pt idx="2687">
                  <c:v>37664</c:v>
                </c:pt>
                <c:pt idx="2688">
                  <c:v>37665</c:v>
                </c:pt>
                <c:pt idx="2689">
                  <c:v>37666</c:v>
                </c:pt>
                <c:pt idx="2690">
                  <c:v>37669</c:v>
                </c:pt>
                <c:pt idx="2691">
                  <c:v>37670</c:v>
                </c:pt>
                <c:pt idx="2692">
                  <c:v>37671</c:v>
                </c:pt>
                <c:pt idx="2693">
                  <c:v>37672</c:v>
                </c:pt>
                <c:pt idx="2694">
                  <c:v>37673</c:v>
                </c:pt>
                <c:pt idx="2695">
                  <c:v>37676</c:v>
                </c:pt>
                <c:pt idx="2696">
                  <c:v>37677</c:v>
                </c:pt>
                <c:pt idx="2697">
                  <c:v>37678</c:v>
                </c:pt>
                <c:pt idx="2698">
                  <c:v>37679</c:v>
                </c:pt>
                <c:pt idx="2699">
                  <c:v>37680</c:v>
                </c:pt>
                <c:pt idx="2700">
                  <c:v>37683</c:v>
                </c:pt>
                <c:pt idx="2701">
                  <c:v>37684</c:v>
                </c:pt>
                <c:pt idx="2702">
                  <c:v>37685</c:v>
                </c:pt>
                <c:pt idx="2703">
                  <c:v>37686</c:v>
                </c:pt>
                <c:pt idx="2704">
                  <c:v>37687</c:v>
                </c:pt>
                <c:pt idx="2705">
                  <c:v>37690</c:v>
                </c:pt>
                <c:pt idx="2706">
                  <c:v>37691</c:v>
                </c:pt>
                <c:pt idx="2707">
                  <c:v>37692</c:v>
                </c:pt>
                <c:pt idx="2708">
                  <c:v>37693</c:v>
                </c:pt>
                <c:pt idx="2709">
                  <c:v>37694</c:v>
                </c:pt>
                <c:pt idx="2710">
                  <c:v>37697</c:v>
                </c:pt>
                <c:pt idx="2711">
                  <c:v>37698</c:v>
                </c:pt>
                <c:pt idx="2712">
                  <c:v>37699</c:v>
                </c:pt>
                <c:pt idx="2713">
                  <c:v>37700</c:v>
                </c:pt>
                <c:pt idx="2714">
                  <c:v>37701</c:v>
                </c:pt>
                <c:pt idx="2715">
                  <c:v>37704</c:v>
                </c:pt>
                <c:pt idx="2716">
                  <c:v>37705</c:v>
                </c:pt>
                <c:pt idx="2717">
                  <c:v>37706</c:v>
                </c:pt>
                <c:pt idx="2718">
                  <c:v>37707</c:v>
                </c:pt>
                <c:pt idx="2719">
                  <c:v>37708</c:v>
                </c:pt>
                <c:pt idx="2720">
                  <c:v>37711</c:v>
                </c:pt>
                <c:pt idx="2721">
                  <c:v>37712</c:v>
                </c:pt>
                <c:pt idx="2722">
                  <c:v>37713</c:v>
                </c:pt>
                <c:pt idx="2723">
                  <c:v>37714</c:v>
                </c:pt>
                <c:pt idx="2724">
                  <c:v>37715</c:v>
                </c:pt>
                <c:pt idx="2725">
                  <c:v>37718</c:v>
                </c:pt>
                <c:pt idx="2726">
                  <c:v>37719</c:v>
                </c:pt>
                <c:pt idx="2727">
                  <c:v>37720</c:v>
                </c:pt>
                <c:pt idx="2728">
                  <c:v>37721</c:v>
                </c:pt>
                <c:pt idx="2729">
                  <c:v>37722</c:v>
                </c:pt>
                <c:pt idx="2730">
                  <c:v>37725</c:v>
                </c:pt>
                <c:pt idx="2731">
                  <c:v>37726</c:v>
                </c:pt>
                <c:pt idx="2732">
                  <c:v>37727</c:v>
                </c:pt>
                <c:pt idx="2733">
                  <c:v>37728</c:v>
                </c:pt>
                <c:pt idx="2734">
                  <c:v>37729</c:v>
                </c:pt>
                <c:pt idx="2735">
                  <c:v>37732</c:v>
                </c:pt>
                <c:pt idx="2736">
                  <c:v>37733</c:v>
                </c:pt>
                <c:pt idx="2737">
                  <c:v>37734</c:v>
                </c:pt>
                <c:pt idx="2738">
                  <c:v>37735</c:v>
                </c:pt>
                <c:pt idx="2739">
                  <c:v>37736</c:v>
                </c:pt>
                <c:pt idx="2740">
                  <c:v>37739</c:v>
                </c:pt>
                <c:pt idx="2741">
                  <c:v>37740</c:v>
                </c:pt>
                <c:pt idx="2742">
                  <c:v>37741</c:v>
                </c:pt>
                <c:pt idx="2743">
                  <c:v>37742</c:v>
                </c:pt>
                <c:pt idx="2744">
                  <c:v>37743</c:v>
                </c:pt>
                <c:pt idx="2745">
                  <c:v>37746</c:v>
                </c:pt>
                <c:pt idx="2746">
                  <c:v>37747</c:v>
                </c:pt>
                <c:pt idx="2747">
                  <c:v>37748</c:v>
                </c:pt>
                <c:pt idx="2748">
                  <c:v>37749</c:v>
                </c:pt>
                <c:pt idx="2749">
                  <c:v>37750</c:v>
                </c:pt>
                <c:pt idx="2750">
                  <c:v>37753</c:v>
                </c:pt>
                <c:pt idx="2751">
                  <c:v>37754</c:v>
                </c:pt>
                <c:pt idx="2752">
                  <c:v>37755</c:v>
                </c:pt>
                <c:pt idx="2753">
                  <c:v>37756</c:v>
                </c:pt>
                <c:pt idx="2754">
                  <c:v>37757</c:v>
                </c:pt>
                <c:pt idx="2755">
                  <c:v>37760</c:v>
                </c:pt>
                <c:pt idx="2756">
                  <c:v>37761</c:v>
                </c:pt>
                <c:pt idx="2757">
                  <c:v>37762</c:v>
                </c:pt>
                <c:pt idx="2758">
                  <c:v>37763</c:v>
                </c:pt>
                <c:pt idx="2759">
                  <c:v>37764</c:v>
                </c:pt>
                <c:pt idx="2760">
                  <c:v>37767</c:v>
                </c:pt>
                <c:pt idx="2761">
                  <c:v>37768</c:v>
                </c:pt>
                <c:pt idx="2762">
                  <c:v>37769</c:v>
                </c:pt>
                <c:pt idx="2763">
                  <c:v>37770</c:v>
                </c:pt>
                <c:pt idx="2764">
                  <c:v>37771</c:v>
                </c:pt>
                <c:pt idx="2765">
                  <c:v>37774</c:v>
                </c:pt>
                <c:pt idx="2766">
                  <c:v>37775</c:v>
                </c:pt>
                <c:pt idx="2767">
                  <c:v>37776</c:v>
                </c:pt>
                <c:pt idx="2768">
                  <c:v>37777</c:v>
                </c:pt>
                <c:pt idx="2769">
                  <c:v>37778</c:v>
                </c:pt>
                <c:pt idx="2770">
                  <c:v>37781</c:v>
                </c:pt>
                <c:pt idx="2771">
                  <c:v>37782</c:v>
                </c:pt>
                <c:pt idx="2772">
                  <c:v>37783</c:v>
                </c:pt>
                <c:pt idx="2773">
                  <c:v>37784</c:v>
                </c:pt>
                <c:pt idx="2774">
                  <c:v>37785</c:v>
                </c:pt>
                <c:pt idx="2775">
                  <c:v>37788</c:v>
                </c:pt>
                <c:pt idx="2776">
                  <c:v>37789</c:v>
                </c:pt>
                <c:pt idx="2777">
                  <c:v>37790</c:v>
                </c:pt>
                <c:pt idx="2778">
                  <c:v>37791</c:v>
                </c:pt>
                <c:pt idx="2779">
                  <c:v>37792</c:v>
                </c:pt>
                <c:pt idx="2780">
                  <c:v>37795</c:v>
                </c:pt>
                <c:pt idx="2781">
                  <c:v>37796</c:v>
                </c:pt>
                <c:pt idx="2782">
                  <c:v>37797</c:v>
                </c:pt>
                <c:pt idx="2783">
                  <c:v>37798</c:v>
                </c:pt>
                <c:pt idx="2784">
                  <c:v>37799</c:v>
                </c:pt>
                <c:pt idx="2785">
                  <c:v>37802</c:v>
                </c:pt>
                <c:pt idx="2786">
                  <c:v>37803</c:v>
                </c:pt>
                <c:pt idx="2787">
                  <c:v>37804</c:v>
                </c:pt>
                <c:pt idx="2788">
                  <c:v>37805</c:v>
                </c:pt>
                <c:pt idx="2789">
                  <c:v>37806</c:v>
                </c:pt>
                <c:pt idx="2790">
                  <c:v>37809</c:v>
                </c:pt>
                <c:pt idx="2791">
                  <c:v>37810</c:v>
                </c:pt>
                <c:pt idx="2792">
                  <c:v>37811</c:v>
                </c:pt>
                <c:pt idx="2793">
                  <c:v>37812</c:v>
                </c:pt>
                <c:pt idx="2794">
                  <c:v>37813</c:v>
                </c:pt>
                <c:pt idx="2795">
                  <c:v>37816</c:v>
                </c:pt>
                <c:pt idx="2796">
                  <c:v>37817</c:v>
                </c:pt>
                <c:pt idx="2797">
                  <c:v>37818</c:v>
                </c:pt>
                <c:pt idx="2798">
                  <c:v>37819</c:v>
                </c:pt>
                <c:pt idx="2799">
                  <c:v>37820</c:v>
                </c:pt>
                <c:pt idx="2800">
                  <c:v>37823</c:v>
                </c:pt>
                <c:pt idx="2801">
                  <c:v>37824</c:v>
                </c:pt>
                <c:pt idx="2802">
                  <c:v>37825</c:v>
                </c:pt>
                <c:pt idx="2803">
                  <c:v>37826</c:v>
                </c:pt>
                <c:pt idx="2804">
                  <c:v>37827</c:v>
                </c:pt>
                <c:pt idx="2805">
                  <c:v>37830</c:v>
                </c:pt>
                <c:pt idx="2806">
                  <c:v>37831</c:v>
                </c:pt>
                <c:pt idx="2807">
                  <c:v>37832</c:v>
                </c:pt>
                <c:pt idx="2808">
                  <c:v>37833</c:v>
                </c:pt>
                <c:pt idx="2809">
                  <c:v>37834</c:v>
                </c:pt>
                <c:pt idx="2810">
                  <c:v>37837</c:v>
                </c:pt>
                <c:pt idx="2811">
                  <c:v>37838</c:v>
                </c:pt>
                <c:pt idx="2812">
                  <c:v>37839</c:v>
                </c:pt>
                <c:pt idx="2813">
                  <c:v>37840</c:v>
                </c:pt>
                <c:pt idx="2814">
                  <c:v>37841</c:v>
                </c:pt>
                <c:pt idx="2815">
                  <c:v>37844</c:v>
                </c:pt>
                <c:pt idx="2816">
                  <c:v>37845</c:v>
                </c:pt>
                <c:pt idx="2817">
                  <c:v>37846</c:v>
                </c:pt>
                <c:pt idx="2818">
                  <c:v>37847</c:v>
                </c:pt>
                <c:pt idx="2819">
                  <c:v>37848</c:v>
                </c:pt>
                <c:pt idx="2820">
                  <c:v>37851</c:v>
                </c:pt>
                <c:pt idx="2821">
                  <c:v>37852</c:v>
                </c:pt>
                <c:pt idx="2822">
                  <c:v>37853</c:v>
                </c:pt>
                <c:pt idx="2823">
                  <c:v>37854</c:v>
                </c:pt>
                <c:pt idx="2824">
                  <c:v>37855</c:v>
                </c:pt>
                <c:pt idx="2825">
                  <c:v>37858</c:v>
                </c:pt>
                <c:pt idx="2826">
                  <c:v>37859</c:v>
                </c:pt>
                <c:pt idx="2827">
                  <c:v>37860</c:v>
                </c:pt>
                <c:pt idx="2828">
                  <c:v>37861</c:v>
                </c:pt>
                <c:pt idx="2829">
                  <c:v>37862</c:v>
                </c:pt>
                <c:pt idx="2830">
                  <c:v>37865</c:v>
                </c:pt>
                <c:pt idx="2831">
                  <c:v>37866</c:v>
                </c:pt>
                <c:pt idx="2832">
                  <c:v>37867</c:v>
                </c:pt>
                <c:pt idx="2833">
                  <c:v>37868</c:v>
                </c:pt>
                <c:pt idx="2834">
                  <c:v>37869</c:v>
                </c:pt>
                <c:pt idx="2835">
                  <c:v>37872</c:v>
                </c:pt>
                <c:pt idx="2836">
                  <c:v>37873</c:v>
                </c:pt>
                <c:pt idx="2837">
                  <c:v>37874</c:v>
                </c:pt>
                <c:pt idx="2838">
                  <c:v>37875</c:v>
                </c:pt>
                <c:pt idx="2839">
                  <c:v>37876</c:v>
                </c:pt>
                <c:pt idx="2840">
                  <c:v>37879</c:v>
                </c:pt>
                <c:pt idx="2841">
                  <c:v>37880</c:v>
                </c:pt>
                <c:pt idx="2842">
                  <c:v>37881</c:v>
                </c:pt>
                <c:pt idx="2843">
                  <c:v>37882</c:v>
                </c:pt>
                <c:pt idx="2844">
                  <c:v>37883</c:v>
                </c:pt>
                <c:pt idx="2845">
                  <c:v>37886</c:v>
                </c:pt>
                <c:pt idx="2846">
                  <c:v>37887</c:v>
                </c:pt>
                <c:pt idx="2847">
                  <c:v>37888</c:v>
                </c:pt>
                <c:pt idx="2848">
                  <c:v>37889</c:v>
                </c:pt>
                <c:pt idx="2849">
                  <c:v>37890</c:v>
                </c:pt>
                <c:pt idx="2850">
                  <c:v>37893</c:v>
                </c:pt>
                <c:pt idx="2851">
                  <c:v>37894</c:v>
                </c:pt>
                <c:pt idx="2852">
                  <c:v>37895</c:v>
                </c:pt>
                <c:pt idx="2853">
                  <c:v>37896</c:v>
                </c:pt>
                <c:pt idx="2854">
                  <c:v>37897</c:v>
                </c:pt>
                <c:pt idx="2855">
                  <c:v>37900</c:v>
                </c:pt>
                <c:pt idx="2856">
                  <c:v>37901</c:v>
                </c:pt>
                <c:pt idx="2857">
                  <c:v>37902</c:v>
                </c:pt>
                <c:pt idx="2858">
                  <c:v>37903</c:v>
                </c:pt>
                <c:pt idx="2859">
                  <c:v>37904</c:v>
                </c:pt>
                <c:pt idx="2860">
                  <c:v>37907</c:v>
                </c:pt>
                <c:pt idx="2861">
                  <c:v>37908</c:v>
                </c:pt>
                <c:pt idx="2862">
                  <c:v>37909</c:v>
                </c:pt>
                <c:pt idx="2863">
                  <c:v>37910</c:v>
                </c:pt>
                <c:pt idx="2864">
                  <c:v>37911</c:v>
                </c:pt>
                <c:pt idx="2865">
                  <c:v>37914</c:v>
                </c:pt>
                <c:pt idx="2866">
                  <c:v>37915</c:v>
                </c:pt>
                <c:pt idx="2867">
                  <c:v>37916</c:v>
                </c:pt>
                <c:pt idx="2868">
                  <c:v>37917</c:v>
                </c:pt>
                <c:pt idx="2869">
                  <c:v>37918</c:v>
                </c:pt>
                <c:pt idx="2870">
                  <c:v>37921</c:v>
                </c:pt>
                <c:pt idx="2871">
                  <c:v>37922</c:v>
                </c:pt>
                <c:pt idx="2872">
                  <c:v>37923</c:v>
                </c:pt>
                <c:pt idx="2873">
                  <c:v>37924</c:v>
                </c:pt>
                <c:pt idx="2874">
                  <c:v>37925</c:v>
                </c:pt>
                <c:pt idx="2875">
                  <c:v>37928</c:v>
                </c:pt>
                <c:pt idx="2876">
                  <c:v>37929</c:v>
                </c:pt>
                <c:pt idx="2877">
                  <c:v>37930</c:v>
                </c:pt>
                <c:pt idx="2878">
                  <c:v>37931</c:v>
                </c:pt>
                <c:pt idx="2879">
                  <c:v>37932</c:v>
                </c:pt>
                <c:pt idx="2880">
                  <c:v>37935</c:v>
                </c:pt>
                <c:pt idx="2881">
                  <c:v>37936</c:v>
                </c:pt>
                <c:pt idx="2882">
                  <c:v>37937</c:v>
                </c:pt>
                <c:pt idx="2883">
                  <c:v>37938</c:v>
                </c:pt>
                <c:pt idx="2884">
                  <c:v>37939</c:v>
                </c:pt>
                <c:pt idx="2885">
                  <c:v>37942</c:v>
                </c:pt>
                <c:pt idx="2886">
                  <c:v>37943</c:v>
                </c:pt>
                <c:pt idx="2887">
                  <c:v>37944</c:v>
                </c:pt>
                <c:pt idx="2888">
                  <c:v>37945</c:v>
                </c:pt>
                <c:pt idx="2889">
                  <c:v>37946</c:v>
                </c:pt>
                <c:pt idx="2890">
                  <c:v>37949</c:v>
                </c:pt>
                <c:pt idx="2891">
                  <c:v>37950</c:v>
                </c:pt>
                <c:pt idx="2892">
                  <c:v>37951</c:v>
                </c:pt>
                <c:pt idx="2893">
                  <c:v>37952</c:v>
                </c:pt>
                <c:pt idx="2894">
                  <c:v>37953</c:v>
                </c:pt>
                <c:pt idx="2895">
                  <c:v>37956</c:v>
                </c:pt>
                <c:pt idx="2896">
                  <c:v>37957</c:v>
                </c:pt>
                <c:pt idx="2897">
                  <c:v>37958</c:v>
                </c:pt>
                <c:pt idx="2898">
                  <c:v>37959</c:v>
                </c:pt>
                <c:pt idx="2899">
                  <c:v>37960</c:v>
                </c:pt>
                <c:pt idx="2900">
                  <c:v>37963</c:v>
                </c:pt>
                <c:pt idx="2901">
                  <c:v>37964</c:v>
                </c:pt>
                <c:pt idx="2902">
                  <c:v>37965</c:v>
                </c:pt>
                <c:pt idx="2903">
                  <c:v>37966</c:v>
                </c:pt>
                <c:pt idx="2904">
                  <c:v>37967</c:v>
                </c:pt>
                <c:pt idx="2905">
                  <c:v>37970</c:v>
                </c:pt>
                <c:pt idx="2906">
                  <c:v>37971</c:v>
                </c:pt>
                <c:pt idx="2907">
                  <c:v>37972</c:v>
                </c:pt>
                <c:pt idx="2908">
                  <c:v>37973</c:v>
                </c:pt>
                <c:pt idx="2909">
                  <c:v>37974</c:v>
                </c:pt>
                <c:pt idx="2910">
                  <c:v>37977</c:v>
                </c:pt>
                <c:pt idx="2911">
                  <c:v>37978</c:v>
                </c:pt>
                <c:pt idx="2912">
                  <c:v>37979</c:v>
                </c:pt>
                <c:pt idx="2913">
                  <c:v>37980</c:v>
                </c:pt>
                <c:pt idx="2914">
                  <c:v>37981</c:v>
                </c:pt>
                <c:pt idx="2915">
                  <c:v>37984</c:v>
                </c:pt>
                <c:pt idx="2916">
                  <c:v>37985</c:v>
                </c:pt>
                <c:pt idx="2917">
                  <c:v>37986</c:v>
                </c:pt>
                <c:pt idx="2918">
                  <c:v>37987</c:v>
                </c:pt>
                <c:pt idx="2919">
                  <c:v>37988</c:v>
                </c:pt>
                <c:pt idx="2920">
                  <c:v>37991</c:v>
                </c:pt>
                <c:pt idx="2921">
                  <c:v>37992</c:v>
                </c:pt>
                <c:pt idx="2922">
                  <c:v>37993</c:v>
                </c:pt>
                <c:pt idx="2923">
                  <c:v>37994</c:v>
                </c:pt>
                <c:pt idx="2924">
                  <c:v>37995</c:v>
                </c:pt>
                <c:pt idx="2925">
                  <c:v>37998</c:v>
                </c:pt>
                <c:pt idx="2926">
                  <c:v>37999</c:v>
                </c:pt>
                <c:pt idx="2927">
                  <c:v>38000</c:v>
                </c:pt>
                <c:pt idx="2928">
                  <c:v>38001</c:v>
                </c:pt>
                <c:pt idx="2929">
                  <c:v>38002</c:v>
                </c:pt>
                <c:pt idx="2930">
                  <c:v>38005</c:v>
                </c:pt>
                <c:pt idx="2931">
                  <c:v>38006</c:v>
                </c:pt>
                <c:pt idx="2932">
                  <c:v>38007</c:v>
                </c:pt>
                <c:pt idx="2933">
                  <c:v>38008</c:v>
                </c:pt>
                <c:pt idx="2934">
                  <c:v>38009</c:v>
                </c:pt>
                <c:pt idx="2935">
                  <c:v>38012</c:v>
                </c:pt>
                <c:pt idx="2936">
                  <c:v>38013</c:v>
                </c:pt>
                <c:pt idx="2937">
                  <c:v>38014</c:v>
                </c:pt>
                <c:pt idx="2938">
                  <c:v>38015</c:v>
                </c:pt>
                <c:pt idx="2939">
                  <c:v>38016</c:v>
                </c:pt>
                <c:pt idx="2940">
                  <c:v>38019</c:v>
                </c:pt>
                <c:pt idx="2941">
                  <c:v>38020</c:v>
                </c:pt>
                <c:pt idx="2942">
                  <c:v>38021</c:v>
                </c:pt>
                <c:pt idx="2943">
                  <c:v>38022</c:v>
                </c:pt>
                <c:pt idx="2944">
                  <c:v>38023</c:v>
                </c:pt>
                <c:pt idx="2945">
                  <c:v>38026</c:v>
                </c:pt>
                <c:pt idx="2946">
                  <c:v>38027</c:v>
                </c:pt>
                <c:pt idx="2947">
                  <c:v>38028</c:v>
                </c:pt>
                <c:pt idx="2948">
                  <c:v>38029</c:v>
                </c:pt>
                <c:pt idx="2949">
                  <c:v>38030</c:v>
                </c:pt>
                <c:pt idx="2950">
                  <c:v>38033</c:v>
                </c:pt>
                <c:pt idx="2951">
                  <c:v>38034</c:v>
                </c:pt>
                <c:pt idx="2952">
                  <c:v>38035</c:v>
                </c:pt>
                <c:pt idx="2953">
                  <c:v>38036</c:v>
                </c:pt>
                <c:pt idx="2954">
                  <c:v>38037</c:v>
                </c:pt>
                <c:pt idx="2955">
                  <c:v>38040</c:v>
                </c:pt>
                <c:pt idx="2956">
                  <c:v>38041</c:v>
                </c:pt>
                <c:pt idx="2957">
                  <c:v>38042</c:v>
                </c:pt>
                <c:pt idx="2958">
                  <c:v>38043</c:v>
                </c:pt>
                <c:pt idx="2959">
                  <c:v>38044</c:v>
                </c:pt>
                <c:pt idx="2960">
                  <c:v>38047</c:v>
                </c:pt>
                <c:pt idx="2961">
                  <c:v>38048</c:v>
                </c:pt>
                <c:pt idx="2962">
                  <c:v>38049</c:v>
                </c:pt>
                <c:pt idx="2963">
                  <c:v>38050</c:v>
                </c:pt>
                <c:pt idx="2964">
                  <c:v>38051</c:v>
                </c:pt>
                <c:pt idx="2965">
                  <c:v>38054</c:v>
                </c:pt>
                <c:pt idx="2966">
                  <c:v>38055</c:v>
                </c:pt>
                <c:pt idx="2967">
                  <c:v>38056</c:v>
                </c:pt>
                <c:pt idx="2968">
                  <c:v>38057</c:v>
                </c:pt>
                <c:pt idx="2969">
                  <c:v>38058</c:v>
                </c:pt>
                <c:pt idx="2970">
                  <c:v>38061</c:v>
                </c:pt>
                <c:pt idx="2971">
                  <c:v>38062</c:v>
                </c:pt>
                <c:pt idx="2972">
                  <c:v>38063</c:v>
                </c:pt>
                <c:pt idx="2973">
                  <c:v>38064</c:v>
                </c:pt>
                <c:pt idx="2974">
                  <c:v>38065</c:v>
                </c:pt>
                <c:pt idx="2975">
                  <c:v>38068</c:v>
                </c:pt>
                <c:pt idx="2976">
                  <c:v>38069</c:v>
                </c:pt>
                <c:pt idx="2977">
                  <c:v>38070</c:v>
                </c:pt>
                <c:pt idx="2978">
                  <c:v>38071</c:v>
                </c:pt>
                <c:pt idx="2979">
                  <c:v>38072</c:v>
                </c:pt>
                <c:pt idx="2980">
                  <c:v>38075</c:v>
                </c:pt>
                <c:pt idx="2981">
                  <c:v>38076</c:v>
                </c:pt>
                <c:pt idx="2982">
                  <c:v>38077</c:v>
                </c:pt>
                <c:pt idx="2983">
                  <c:v>38078</c:v>
                </c:pt>
                <c:pt idx="2984">
                  <c:v>38079</c:v>
                </c:pt>
                <c:pt idx="2985">
                  <c:v>38082</c:v>
                </c:pt>
                <c:pt idx="2986">
                  <c:v>38083</c:v>
                </c:pt>
                <c:pt idx="2987">
                  <c:v>38084</c:v>
                </c:pt>
                <c:pt idx="2988">
                  <c:v>38085</c:v>
                </c:pt>
                <c:pt idx="2989">
                  <c:v>38086</c:v>
                </c:pt>
                <c:pt idx="2990">
                  <c:v>38089</c:v>
                </c:pt>
                <c:pt idx="2991">
                  <c:v>38090</c:v>
                </c:pt>
                <c:pt idx="2992">
                  <c:v>38091</c:v>
                </c:pt>
                <c:pt idx="2993">
                  <c:v>38092</c:v>
                </c:pt>
                <c:pt idx="2994">
                  <c:v>38093</c:v>
                </c:pt>
                <c:pt idx="2995">
                  <c:v>38096</c:v>
                </c:pt>
                <c:pt idx="2996">
                  <c:v>38097</c:v>
                </c:pt>
                <c:pt idx="2997">
                  <c:v>38098</c:v>
                </c:pt>
                <c:pt idx="2998">
                  <c:v>38099</c:v>
                </c:pt>
                <c:pt idx="2999">
                  <c:v>38100</c:v>
                </c:pt>
                <c:pt idx="3000">
                  <c:v>38103</c:v>
                </c:pt>
                <c:pt idx="3001">
                  <c:v>38104</c:v>
                </c:pt>
                <c:pt idx="3002">
                  <c:v>38105</c:v>
                </c:pt>
                <c:pt idx="3003">
                  <c:v>38106</c:v>
                </c:pt>
                <c:pt idx="3004">
                  <c:v>38107</c:v>
                </c:pt>
                <c:pt idx="3005">
                  <c:v>38110</c:v>
                </c:pt>
                <c:pt idx="3006">
                  <c:v>38111</c:v>
                </c:pt>
                <c:pt idx="3007">
                  <c:v>38112</c:v>
                </c:pt>
                <c:pt idx="3008">
                  <c:v>38113</c:v>
                </c:pt>
                <c:pt idx="3009">
                  <c:v>38114</c:v>
                </c:pt>
                <c:pt idx="3010">
                  <c:v>38117</c:v>
                </c:pt>
                <c:pt idx="3011">
                  <c:v>38118</c:v>
                </c:pt>
                <c:pt idx="3012">
                  <c:v>38119</c:v>
                </c:pt>
                <c:pt idx="3013">
                  <c:v>38120</c:v>
                </c:pt>
                <c:pt idx="3014">
                  <c:v>38121</c:v>
                </c:pt>
                <c:pt idx="3015">
                  <c:v>38124</c:v>
                </c:pt>
                <c:pt idx="3016">
                  <c:v>38125</c:v>
                </c:pt>
                <c:pt idx="3017">
                  <c:v>38126</c:v>
                </c:pt>
                <c:pt idx="3018">
                  <c:v>38127</c:v>
                </c:pt>
                <c:pt idx="3019">
                  <c:v>38128</c:v>
                </c:pt>
                <c:pt idx="3020">
                  <c:v>38131</c:v>
                </c:pt>
                <c:pt idx="3021">
                  <c:v>38132</c:v>
                </c:pt>
                <c:pt idx="3022">
                  <c:v>38133</c:v>
                </c:pt>
                <c:pt idx="3023">
                  <c:v>38134</c:v>
                </c:pt>
                <c:pt idx="3024">
                  <c:v>38135</c:v>
                </c:pt>
                <c:pt idx="3025">
                  <c:v>38138</c:v>
                </c:pt>
                <c:pt idx="3026">
                  <c:v>38139</c:v>
                </c:pt>
                <c:pt idx="3027">
                  <c:v>38140</c:v>
                </c:pt>
                <c:pt idx="3028">
                  <c:v>38141</c:v>
                </c:pt>
                <c:pt idx="3029">
                  <c:v>38142</c:v>
                </c:pt>
                <c:pt idx="3030">
                  <c:v>38145</c:v>
                </c:pt>
                <c:pt idx="3031">
                  <c:v>38146</c:v>
                </c:pt>
                <c:pt idx="3032">
                  <c:v>38147</c:v>
                </c:pt>
                <c:pt idx="3033">
                  <c:v>38148</c:v>
                </c:pt>
                <c:pt idx="3034">
                  <c:v>38149</c:v>
                </c:pt>
                <c:pt idx="3035">
                  <c:v>38152</c:v>
                </c:pt>
                <c:pt idx="3036">
                  <c:v>38153</c:v>
                </c:pt>
                <c:pt idx="3037">
                  <c:v>38154</c:v>
                </c:pt>
                <c:pt idx="3038">
                  <c:v>38155</c:v>
                </c:pt>
                <c:pt idx="3039">
                  <c:v>38156</c:v>
                </c:pt>
                <c:pt idx="3040">
                  <c:v>38159</c:v>
                </c:pt>
                <c:pt idx="3041">
                  <c:v>38160</c:v>
                </c:pt>
                <c:pt idx="3042">
                  <c:v>38161</c:v>
                </c:pt>
                <c:pt idx="3043">
                  <c:v>38162</c:v>
                </c:pt>
                <c:pt idx="3044">
                  <c:v>38163</c:v>
                </c:pt>
                <c:pt idx="3045">
                  <c:v>38166</c:v>
                </c:pt>
                <c:pt idx="3046">
                  <c:v>38167</c:v>
                </c:pt>
                <c:pt idx="3047">
                  <c:v>38168</c:v>
                </c:pt>
                <c:pt idx="3048">
                  <c:v>38169</c:v>
                </c:pt>
                <c:pt idx="3049">
                  <c:v>38170</c:v>
                </c:pt>
                <c:pt idx="3050">
                  <c:v>38173</c:v>
                </c:pt>
                <c:pt idx="3051">
                  <c:v>38174</c:v>
                </c:pt>
                <c:pt idx="3052">
                  <c:v>38175</c:v>
                </c:pt>
                <c:pt idx="3053">
                  <c:v>38176</c:v>
                </c:pt>
                <c:pt idx="3054">
                  <c:v>38177</c:v>
                </c:pt>
                <c:pt idx="3055">
                  <c:v>38180</c:v>
                </c:pt>
                <c:pt idx="3056">
                  <c:v>38181</c:v>
                </c:pt>
                <c:pt idx="3057">
                  <c:v>38182</c:v>
                </c:pt>
                <c:pt idx="3058">
                  <c:v>38183</c:v>
                </c:pt>
                <c:pt idx="3059">
                  <c:v>38184</c:v>
                </c:pt>
                <c:pt idx="3060">
                  <c:v>38187</c:v>
                </c:pt>
                <c:pt idx="3061">
                  <c:v>38188</c:v>
                </c:pt>
                <c:pt idx="3062">
                  <c:v>38189</c:v>
                </c:pt>
                <c:pt idx="3063">
                  <c:v>38190</c:v>
                </c:pt>
                <c:pt idx="3064">
                  <c:v>38191</c:v>
                </c:pt>
                <c:pt idx="3065">
                  <c:v>38194</c:v>
                </c:pt>
                <c:pt idx="3066">
                  <c:v>38195</c:v>
                </c:pt>
                <c:pt idx="3067">
                  <c:v>38196</c:v>
                </c:pt>
                <c:pt idx="3068">
                  <c:v>38197</c:v>
                </c:pt>
                <c:pt idx="3069">
                  <c:v>38198</c:v>
                </c:pt>
                <c:pt idx="3070">
                  <c:v>38201</c:v>
                </c:pt>
                <c:pt idx="3071">
                  <c:v>38202</c:v>
                </c:pt>
                <c:pt idx="3072">
                  <c:v>38203</c:v>
                </c:pt>
                <c:pt idx="3073">
                  <c:v>38204</c:v>
                </c:pt>
                <c:pt idx="3074">
                  <c:v>38205</c:v>
                </c:pt>
                <c:pt idx="3075">
                  <c:v>38208</c:v>
                </c:pt>
                <c:pt idx="3076">
                  <c:v>38209</c:v>
                </c:pt>
                <c:pt idx="3077">
                  <c:v>38210</c:v>
                </c:pt>
                <c:pt idx="3078">
                  <c:v>38211</c:v>
                </c:pt>
                <c:pt idx="3079">
                  <c:v>38212</c:v>
                </c:pt>
                <c:pt idx="3080">
                  <c:v>38215</c:v>
                </c:pt>
                <c:pt idx="3081">
                  <c:v>38216</c:v>
                </c:pt>
                <c:pt idx="3082">
                  <c:v>38217</c:v>
                </c:pt>
                <c:pt idx="3083">
                  <c:v>38218</c:v>
                </c:pt>
                <c:pt idx="3084">
                  <c:v>38219</c:v>
                </c:pt>
                <c:pt idx="3085">
                  <c:v>38222</c:v>
                </c:pt>
                <c:pt idx="3086">
                  <c:v>38223</c:v>
                </c:pt>
                <c:pt idx="3087">
                  <c:v>38224</c:v>
                </c:pt>
                <c:pt idx="3088">
                  <c:v>38225</c:v>
                </c:pt>
                <c:pt idx="3089">
                  <c:v>38226</c:v>
                </c:pt>
                <c:pt idx="3090">
                  <c:v>38229</c:v>
                </c:pt>
                <c:pt idx="3091">
                  <c:v>38230</c:v>
                </c:pt>
                <c:pt idx="3092">
                  <c:v>38231</c:v>
                </c:pt>
                <c:pt idx="3093">
                  <c:v>38232</c:v>
                </c:pt>
                <c:pt idx="3094">
                  <c:v>38233</c:v>
                </c:pt>
                <c:pt idx="3095">
                  <c:v>38236</c:v>
                </c:pt>
                <c:pt idx="3096">
                  <c:v>38237</c:v>
                </c:pt>
                <c:pt idx="3097">
                  <c:v>38238</c:v>
                </c:pt>
                <c:pt idx="3098">
                  <c:v>38239</c:v>
                </c:pt>
                <c:pt idx="3099">
                  <c:v>38240</c:v>
                </c:pt>
                <c:pt idx="3100">
                  <c:v>38243</c:v>
                </c:pt>
                <c:pt idx="3101">
                  <c:v>38244</c:v>
                </c:pt>
                <c:pt idx="3102">
                  <c:v>38245</c:v>
                </c:pt>
                <c:pt idx="3103">
                  <c:v>38246</c:v>
                </c:pt>
                <c:pt idx="3104">
                  <c:v>38247</c:v>
                </c:pt>
                <c:pt idx="3105">
                  <c:v>38250</c:v>
                </c:pt>
                <c:pt idx="3106">
                  <c:v>38251</c:v>
                </c:pt>
                <c:pt idx="3107">
                  <c:v>38252</c:v>
                </c:pt>
                <c:pt idx="3108">
                  <c:v>38253</c:v>
                </c:pt>
                <c:pt idx="3109">
                  <c:v>38254</c:v>
                </c:pt>
                <c:pt idx="3110">
                  <c:v>38257</c:v>
                </c:pt>
                <c:pt idx="3111">
                  <c:v>38258</c:v>
                </c:pt>
                <c:pt idx="3112">
                  <c:v>38259</c:v>
                </c:pt>
                <c:pt idx="3113">
                  <c:v>38260</c:v>
                </c:pt>
                <c:pt idx="3114">
                  <c:v>38261</c:v>
                </c:pt>
                <c:pt idx="3115">
                  <c:v>38264</c:v>
                </c:pt>
                <c:pt idx="3116">
                  <c:v>38265</c:v>
                </c:pt>
                <c:pt idx="3117">
                  <c:v>38266</c:v>
                </c:pt>
                <c:pt idx="3118">
                  <c:v>38267</c:v>
                </c:pt>
                <c:pt idx="3119">
                  <c:v>38268</c:v>
                </c:pt>
                <c:pt idx="3120">
                  <c:v>38271</c:v>
                </c:pt>
                <c:pt idx="3121">
                  <c:v>38272</c:v>
                </c:pt>
                <c:pt idx="3122">
                  <c:v>38273</c:v>
                </c:pt>
                <c:pt idx="3123">
                  <c:v>38274</c:v>
                </c:pt>
                <c:pt idx="3124">
                  <c:v>38275</c:v>
                </c:pt>
                <c:pt idx="3125">
                  <c:v>38278</c:v>
                </c:pt>
                <c:pt idx="3126">
                  <c:v>38279</c:v>
                </c:pt>
                <c:pt idx="3127">
                  <c:v>38280</c:v>
                </c:pt>
                <c:pt idx="3128">
                  <c:v>38281</c:v>
                </c:pt>
                <c:pt idx="3129">
                  <c:v>38282</c:v>
                </c:pt>
                <c:pt idx="3130">
                  <c:v>38285</c:v>
                </c:pt>
                <c:pt idx="3131">
                  <c:v>38286</c:v>
                </c:pt>
                <c:pt idx="3132">
                  <c:v>38287</c:v>
                </c:pt>
                <c:pt idx="3133">
                  <c:v>38288</c:v>
                </c:pt>
                <c:pt idx="3134">
                  <c:v>38289</c:v>
                </c:pt>
                <c:pt idx="3135">
                  <c:v>38292</c:v>
                </c:pt>
                <c:pt idx="3136">
                  <c:v>38293</c:v>
                </c:pt>
                <c:pt idx="3137">
                  <c:v>38294</c:v>
                </c:pt>
                <c:pt idx="3138">
                  <c:v>38295</c:v>
                </c:pt>
                <c:pt idx="3139">
                  <c:v>38296</c:v>
                </c:pt>
                <c:pt idx="3140">
                  <c:v>38299</c:v>
                </c:pt>
                <c:pt idx="3141">
                  <c:v>38300</c:v>
                </c:pt>
                <c:pt idx="3142">
                  <c:v>38301</c:v>
                </c:pt>
                <c:pt idx="3143">
                  <c:v>38302</c:v>
                </c:pt>
                <c:pt idx="3144">
                  <c:v>38303</c:v>
                </c:pt>
                <c:pt idx="3145">
                  <c:v>38306</c:v>
                </c:pt>
                <c:pt idx="3146">
                  <c:v>38307</c:v>
                </c:pt>
                <c:pt idx="3147">
                  <c:v>38308</c:v>
                </c:pt>
                <c:pt idx="3148">
                  <c:v>38309</c:v>
                </c:pt>
                <c:pt idx="3149">
                  <c:v>38310</c:v>
                </c:pt>
                <c:pt idx="3150">
                  <c:v>38313</c:v>
                </c:pt>
                <c:pt idx="3151">
                  <c:v>38314</c:v>
                </c:pt>
                <c:pt idx="3152">
                  <c:v>38315</c:v>
                </c:pt>
                <c:pt idx="3153">
                  <c:v>38316</c:v>
                </c:pt>
                <c:pt idx="3154">
                  <c:v>38317</c:v>
                </c:pt>
                <c:pt idx="3155">
                  <c:v>38320</c:v>
                </c:pt>
                <c:pt idx="3156">
                  <c:v>38321</c:v>
                </c:pt>
                <c:pt idx="3157">
                  <c:v>38322</c:v>
                </c:pt>
                <c:pt idx="3158">
                  <c:v>38323</c:v>
                </c:pt>
                <c:pt idx="3159">
                  <c:v>38324</c:v>
                </c:pt>
                <c:pt idx="3160">
                  <c:v>38327</c:v>
                </c:pt>
                <c:pt idx="3161">
                  <c:v>38328</c:v>
                </c:pt>
                <c:pt idx="3162">
                  <c:v>38329</c:v>
                </c:pt>
                <c:pt idx="3163">
                  <c:v>38330</c:v>
                </c:pt>
                <c:pt idx="3164">
                  <c:v>38331</c:v>
                </c:pt>
                <c:pt idx="3165">
                  <c:v>38334</c:v>
                </c:pt>
                <c:pt idx="3166">
                  <c:v>38335</c:v>
                </c:pt>
                <c:pt idx="3167">
                  <c:v>38336</c:v>
                </c:pt>
                <c:pt idx="3168">
                  <c:v>38337</c:v>
                </c:pt>
                <c:pt idx="3169">
                  <c:v>38338</c:v>
                </c:pt>
                <c:pt idx="3170">
                  <c:v>38341</c:v>
                </c:pt>
                <c:pt idx="3171">
                  <c:v>38342</c:v>
                </c:pt>
                <c:pt idx="3172">
                  <c:v>38343</c:v>
                </c:pt>
                <c:pt idx="3173">
                  <c:v>38344</c:v>
                </c:pt>
                <c:pt idx="3174">
                  <c:v>38345</c:v>
                </c:pt>
                <c:pt idx="3175">
                  <c:v>38348</c:v>
                </c:pt>
                <c:pt idx="3176">
                  <c:v>38349</c:v>
                </c:pt>
                <c:pt idx="3177">
                  <c:v>38350</c:v>
                </c:pt>
                <c:pt idx="3178">
                  <c:v>38351</c:v>
                </c:pt>
                <c:pt idx="3179">
                  <c:v>38352</c:v>
                </c:pt>
                <c:pt idx="3180">
                  <c:v>38355</c:v>
                </c:pt>
                <c:pt idx="3181">
                  <c:v>38356</c:v>
                </c:pt>
                <c:pt idx="3182">
                  <c:v>38357</c:v>
                </c:pt>
                <c:pt idx="3183">
                  <c:v>38358</c:v>
                </c:pt>
                <c:pt idx="3184">
                  <c:v>38359</c:v>
                </c:pt>
                <c:pt idx="3185">
                  <c:v>38362</c:v>
                </c:pt>
                <c:pt idx="3186">
                  <c:v>38363</c:v>
                </c:pt>
                <c:pt idx="3187">
                  <c:v>38364</c:v>
                </c:pt>
                <c:pt idx="3188">
                  <c:v>38365</c:v>
                </c:pt>
                <c:pt idx="3189">
                  <c:v>38366</c:v>
                </c:pt>
                <c:pt idx="3190">
                  <c:v>38369</c:v>
                </c:pt>
                <c:pt idx="3191">
                  <c:v>38370</c:v>
                </c:pt>
                <c:pt idx="3192">
                  <c:v>38371</c:v>
                </c:pt>
                <c:pt idx="3193">
                  <c:v>38372</c:v>
                </c:pt>
                <c:pt idx="3194">
                  <c:v>38373</c:v>
                </c:pt>
                <c:pt idx="3195">
                  <c:v>38376</c:v>
                </c:pt>
                <c:pt idx="3196">
                  <c:v>38377</c:v>
                </c:pt>
                <c:pt idx="3197">
                  <c:v>38378</c:v>
                </c:pt>
                <c:pt idx="3198">
                  <c:v>38379</c:v>
                </c:pt>
                <c:pt idx="3199">
                  <c:v>38380</c:v>
                </c:pt>
                <c:pt idx="3200">
                  <c:v>38383</c:v>
                </c:pt>
                <c:pt idx="3201">
                  <c:v>38384</c:v>
                </c:pt>
                <c:pt idx="3202">
                  <c:v>38385</c:v>
                </c:pt>
                <c:pt idx="3203">
                  <c:v>38386</c:v>
                </c:pt>
                <c:pt idx="3204">
                  <c:v>38387</c:v>
                </c:pt>
                <c:pt idx="3205">
                  <c:v>38390</c:v>
                </c:pt>
                <c:pt idx="3206">
                  <c:v>38391</c:v>
                </c:pt>
                <c:pt idx="3207">
                  <c:v>38392</c:v>
                </c:pt>
                <c:pt idx="3208">
                  <c:v>38393</c:v>
                </c:pt>
                <c:pt idx="3209">
                  <c:v>38394</c:v>
                </c:pt>
                <c:pt idx="3210">
                  <c:v>38397</c:v>
                </c:pt>
                <c:pt idx="3211">
                  <c:v>38398</c:v>
                </c:pt>
                <c:pt idx="3212">
                  <c:v>38399</c:v>
                </c:pt>
                <c:pt idx="3213">
                  <c:v>38400</c:v>
                </c:pt>
                <c:pt idx="3214">
                  <c:v>38401</c:v>
                </c:pt>
                <c:pt idx="3215">
                  <c:v>38404</c:v>
                </c:pt>
                <c:pt idx="3216">
                  <c:v>38405</c:v>
                </c:pt>
                <c:pt idx="3217">
                  <c:v>38406</c:v>
                </c:pt>
                <c:pt idx="3218">
                  <c:v>38407</c:v>
                </c:pt>
                <c:pt idx="3219">
                  <c:v>38408</c:v>
                </c:pt>
                <c:pt idx="3220">
                  <c:v>38411</c:v>
                </c:pt>
                <c:pt idx="3221">
                  <c:v>38412</c:v>
                </c:pt>
                <c:pt idx="3222">
                  <c:v>38413</c:v>
                </c:pt>
                <c:pt idx="3223">
                  <c:v>38414</c:v>
                </c:pt>
                <c:pt idx="3224">
                  <c:v>38415</c:v>
                </c:pt>
                <c:pt idx="3225">
                  <c:v>38418</c:v>
                </c:pt>
                <c:pt idx="3226">
                  <c:v>38419</c:v>
                </c:pt>
                <c:pt idx="3227">
                  <c:v>38420</c:v>
                </c:pt>
                <c:pt idx="3228">
                  <c:v>38421</c:v>
                </c:pt>
                <c:pt idx="3229">
                  <c:v>38422</c:v>
                </c:pt>
                <c:pt idx="3230">
                  <c:v>38425</c:v>
                </c:pt>
                <c:pt idx="3231">
                  <c:v>38426</c:v>
                </c:pt>
                <c:pt idx="3232">
                  <c:v>38427</c:v>
                </c:pt>
                <c:pt idx="3233">
                  <c:v>38428</c:v>
                </c:pt>
                <c:pt idx="3234">
                  <c:v>38429</c:v>
                </c:pt>
                <c:pt idx="3235">
                  <c:v>38432</c:v>
                </c:pt>
                <c:pt idx="3236">
                  <c:v>38433</c:v>
                </c:pt>
                <c:pt idx="3237">
                  <c:v>38434</c:v>
                </c:pt>
                <c:pt idx="3238">
                  <c:v>38435</c:v>
                </c:pt>
                <c:pt idx="3239">
                  <c:v>38436</c:v>
                </c:pt>
                <c:pt idx="3240">
                  <c:v>38439</c:v>
                </c:pt>
                <c:pt idx="3241">
                  <c:v>38440</c:v>
                </c:pt>
                <c:pt idx="3242">
                  <c:v>38441</c:v>
                </c:pt>
                <c:pt idx="3243">
                  <c:v>38442</c:v>
                </c:pt>
                <c:pt idx="3244">
                  <c:v>38443</c:v>
                </c:pt>
                <c:pt idx="3245">
                  <c:v>38446</c:v>
                </c:pt>
                <c:pt idx="3246">
                  <c:v>38447</c:v>
                </c:pt>
                <c:pt idx="3247">
                  <c:v>38448</c:v>
                </c:pt>
                <c:pt idx="3248">
                  <c:v>38449</c:v>
                </c:pt>
                <c:pt idx="3249">
                  <c:v>38450</c:v>
                </c:pt>
                <c:pt idx="3250">
                  <c:v>38453</c:v>
                </c:pt>
                <c:pt idx="3251">
                  <c:v>38454</c:v>
                </c:pt>
                <c:pt idx="3252">
                  <c:v>38455</c:v>
                </c:pt>
                <c:pt idx="3253">
                  <c:v>38456</c:v>
                </c:pt>
                <c:pt idx="3254">
                  <c:v>38457</c:v>
                </c:pt>
                <c:pt idx="3255">
                  <c:v>38460</c:v>
                </c:pt>
                <c:pt idx="3256">
                  <c:v>38461</c:v>
                </c:pt>
                <c:pt idx="3257">
                  <c:v>38462</c:v>
                </c:pt>
                <c:pt idx="3258">
                  <c:v>38463</c:v>
                </c:pt>
                <c:pt idx="3259">
                  <c:v>38464</c:v>
                </c:pt>
                <c:pt idx="3260">
                  <c:v>38467</c:v>
                </c:pt>
                <c:pt idx="3261">
                  <c:v>38468</c:v>
                </c:pt>
                <c:pt idx="3262">
                  <c:v>38469</c:v>
                </c:pt>
                <c:pt idx="3263">
                  <c:v>38470</c:v>
                </c:pt>
                <c:pt idx="3264">
                  <c:v>38471</c:v>
                </c:pt>
                <c:pt idx="3265">
                  <c:v>38474</c:v>
                </c:pt>
                <c:pt idx="3266">
                  <c:v>38475</c:v>
                </c:pt>
                <c:pt idx="3267">
                  <c:v>38476</c:v>
                </c:pt>
                <c:pt idx="3268">
                  <c:v>38477</c:v>
                </c:pt>
                <c:pt idx="3269">
                  <c:v>38478</c:v>
                </c:pt>
                <c:pt idx="3270">
                  <c:v>38481</c:v>
                </c:pt>
                <c:pt idx="3271">
                  <c:v>38482</c:v>
                </c:pt>
                <c:pt idx="3272">
                  <c:v>38483</c:v>
                </c:pt>
                <c:pt idx="3273">
                  <c:v>38484</c:v>
                </c:pt>
                <c:pt idx="3274">
                  <c:v>38485</c:v>
                </c:pt>
                <c:pt idx="3275">
                  <c:v>38488</c:v>
                </c:pt>
                <c:pt idx="3276">
                  <c:v>38489</c:v>
                </c:pt>
                <c:pt idx="3277">
                  <c:v>38490</c:v>
                </c:pt>
                <c:pt idx="3278">
                  <c:v>38491</c:v>
                </c:pt>
                <c:pt idx="3279">
                  <c:v>38492</c:v>
                </c:pt>
                <c:pt idx="3280">
                  <c:v>38495</c:v>
                </c:pt>
                <c:pt idx="3281">
                  <c:v>38496</c:v>
                </c:pt>
                <c:pt idx="3282">
                  <c:v>38497</c:v>
                </c:pt>
                <c:pt idx="3283">
                  <c:v>38498</c:v>
                </c:pt>
                <c:pt idx="3284">
                  <c:v>38499</c:v>
                </c:pt>
                <c:pt idx="3285">
                  <c:v>38502</c:v>
                </c:pt>
                <c:pt idx="3286">
                  <c:v>38503</c:v>
                </c:pt>
                <c:pt idx="3287">
                  <c:v>38504</c:v>
                </c:pt>
                <c:pt idx="3288">
                  <c:v>38505</c:v>
                </c:pt>
                <c:pt idx="3289">
                  <c:v>38506</c:v>
                </c:pt>
                <c:pt idx="3290">
                  <c:v>38509</c:v>
                </c:pt>
                <c:pt idx="3291">
                  <c:v>38510</c:v>
                </c:pt>
                <c:pt idx="3292">
                  <c:v>38511</c:v>
                </c:pt>
                <c:pt idx="3293">
                  <c:v>38512</c:v>
                </c:pt>
                <c:pt idx="3294">
                  <c:v>38513</c:v>
                </c:pt>
                <c:pt idx="3295">
                  <c:v>38516</c:v>
                </c:pt>
                <c:pt idx="3296">
                  <c:v>38517</c:v>
                </c:pt>
                <c:pt idx="3297">
                  <c:v>38518</c:v>
                </c:pt>
                <c:pt idx="3298">
                  <c:v>38519</c:v>
                </c:pt>
                <c:pt idx="3299">
                  <c:v>38520</c:v>
                </c:pt>
                <c:pt idx="3300">
                  <c:v>38523</c:v>
                </c:pt>
                <c:pt idx="3301">
                  <c:v>38524</c:v>
                </c:pt>
                <c:pt idx="3302">
                  <c:v>38525</c:v>
                </c:pt>
                <c:pt idx="3303">
                  <c:v>38526</c:v>
                </c:pt>
                <c:pt idx="3304">
                  <c:v>38527</c:v>
                </c:pt>
                <c:pt idx="3305">
                  <c:v>38530</c:v>
                </c:pt>
                <c:pt idx="3306">
                  <c:v>38531</c:v>
                </c:pt>
                <c:pt idx="3307">
                  <c:v>38532</c:v>
                </c:pt>
                <c:pt idx="3308">
                  <c:v>38533</c:v>
                </c:pt>
                <c:pt idx="3309">
                  <c:v>38534</c:v>
                </c:pt>
                <c:pt idx="3310">
                  <c:v>38537</c:v>
                </c:pt>
                <c:pt idx="3311">
                  <c:v>38538</c:v>
                </c:pt>
                <c:pt idx="3312">
                  <c:v>38539</c:v>
                </c:pt>
                <c:pt idx="3313">
                  <c:v>38540</c:v>
                </c:pt>
                <c:pt idx="3314">
                  <c:v>38541</c:v>
                </c:pt>
                <c:pt idx="3315">
                  <c:v>38544</c:v>
                </c:pt>
                <c:pt idx="3316">
                  <c:v>38545</c:v>
                </c:pt>
                <c:pt idx="3317">
                  <c:v>38546</c:v>
                </c:pt>
                <c:pt idx="3318">
                  <c:v>38547</c:v>
                </c:pt>
                <c:pt idx="3319">
                  <c:v>38548</c:v>
                </c:pt>
                <c:pt idx="3320">
                  <c:v>38551</c:v>
                </c:pt>
                <c:pt idx="3321">
                  <c:v>38552</c:v>
                </c:pt>
                <c:pt idx="3322">
                  <c:v>38553</c:v>
                </c:pt>
                <c:pt idx="3323">
                  <c:v>38554</c:v>
                </c:pt>
                <c:pt idx="3324">
                  <c:v>38555</c:v>
                </c:pt>
                <c:pt idx="3325">
                  <c:v>38558</c:v>
                </c:pt>
                <c:pt idx="3326">
                  <c:v>38559</c:v>
                </c:pt>
                <c:pt idx="3327">
                  <c:v>38560</c:v>
                </c:pt>
                <c:pt idx="3328">
                  <c:v>38561</c:v>
                </c:pt>
                <c:pt idx="3329">
                  <c:v>38562</c:v>
                </c:pt>
                <c:pt idx="3330">
                  <c:v>38565</c:v>
                </c:pt>
                <c:pt idx="3331">
                  <c:v>38566</c:v>
                </c:pt>
                <c:pt idx="3332">
                  <c:v>38567</c:v>
                </c:pt>
                <c:pt idx="3333">
                  <c:v>38568</c:v>
                </c:pt>
                <c:pt idx="3334">
                  <c:v>38569</c:v>
                </c:pt>
                <c:pt idx="3335">
                  <c:v>38572</c:v>
                </c:pt>
                <c:pt idx="3336">
                  <c:v>38573</c:v>
                </c:pt>
                <c:pt idx="3337">
                  <c:v>38574</c:v>
                </c:pt>
                <c:pt idx="3338">
                  <c:v>38575</c:v>
                </c:pt>
                <c:pt idx="3339">
                  <c:v>38576</c:v>
                </c:pt>
                <c:pt idx="3340">
                  <c:v>38579</c:v>
                </c:pt>
                <c:pt idx="3341">
                  <c:v>38580</c:v>
                </c:pt>
                <c:pt idx="3342">
                  <c:v>38581</c:v>
                </c:pt>
                <c:pt idx="3343">
                  <c:v>38582</c:v>
                </c:pt>
                <c:pt idx="3344">
                  <c:v>38583</c:v>
                </c:pt>
                <c:pt idx="3345">
                  <c:v>38586</c:v>
                </c:pt>
                <c:pt idx="3346">
                  <c:v>38587</c:v>
                </c:pt>
                <c:pt idx="3347">
                  <c:v>38588</c:v>
                </c:pt>
                <c:pt idx="3348">
                  <c:v>38589</c:v>
                </c:pt>
                <c:pt idx="3349">
                  <c:v>38590</c:v>
                </c:pt>
                <c:pt idx="3350">
                  <c:v>38593</c:v>
                </c:pt>
                <c:pt idx="3351">
                  <c:v>38594</c:v>
                </c:pt>
                <c:pt idx="3352">
                  <c:v>38595</c:v>
                </c:pt>
                <c:pt idx="3353">
                  <c:v>38596</c:v>
                </c:pt>
                <c:pt idx="3354">
                  <c:v>38597</c:v>
                </c:pt>
                <c:pt idx="3355">
                  <c:v>38600</c:v>
                </c:pt>
                <c:pt idx="3356">
                  <c:v>38601</c:v>
                </c:pt>
                <c:pt idx="3357">
                  <c:v>38602</c:v>
                </c:pt>
                <c:pt idx="3358">
                  <c:v>38603</c:v>
                </c:pt>
                <c:pt idx="3359">
                  <c:v>38604</c:v>
                </c:pt>
                <c:pt idx="3360">
                  <c:v>38607</c:v>
                </c:pt>
                <c:pt idx="3361">
                  <c:v>38608</c:v>
                </c:pt>
                <c:pt idx="3362">
                  <c:v>38609</c:v>
                </c:pt>
                <c:pt idx="3363">
                  <c:v>38610</c:v>
                </c:pt>
                <c:pt idx="3364">
                  <c:v>38611</c:v>
                </c:pt>
                <c:pt idx="3365">
                  <c:v>38614</c:v>
                </c:pt>
                <c:pt idx="3366">
                  <c:v>38615</c:v>
                </c:pt>
                <c:pt idx="3367">
                  <c:v>38616</c:v>
                </c:pt>
                <c:pt idx="3368">
                  <c:v>38617</c:v>
                </c:pt>
                <c:pt idx="3369">
                  <c:v>38618</c:v>
                </c:pt>
                <c:pt idx="3370">
                  <c:v>38621</c:v>
                </c:pt>
                <c:pt idx="3371">
                  <c:v>38622</c:v>
                </c:pt>
                <c:pt idx="3372">
                  <c:v>38623</c:v>
                </c:pt>
                <c:pt idx="3373">
                  <c:v>38624</c:v>
                </c:pt>
                <c:pt idx="3374">
                  <c:v>38625</c:v>
                </c:pt>
                <c:pt idx="3375">
                  <c:v>38628</c:v>
                </c:pt>
                <c:pt idx="3376">
                  <c:v>38629</c:v>
                </c:pt>
                <c:pt idx="3377">
                  <c:v>38630</c:v>
                </c:pt>
                <c:pt idx="3378">
                  <c:v>38631</c:v>
                </c:pt>
                <c:pt idx="3379">
                  <c:v>38632</c:v>
                </c:pt>
                <c:pt idx="3380">
                  <c:v>38635</c:v>
                </c:pt>
                <c:pt idx="3381">
                  <c:v>38636</c:v>
                </c:pt>
                <c:pt idx="3382">
                  <c:v>38637</c:v>
                </c:pt>
                <c:pt idx="3383">
                  <c:v>38638</c:v>
                </c:pt>
                <c:pt idx="3384">
                  <c:v>38639</c:v>
                </c:pt>
                <c:pt idx="3385">
                  <c:v>38642</c:v>
                </c:pt>
                <c:pt idx="3386">
                  <c:v>38643</c:v>
                </c:pt>
                <c:pt idx="3387">
                  <c:v>38644</c:v>
                </c:pt>
                <c:pt idx="3388">
                  <c:v>38645</c:v>
                </c:pt>
                <c:pt idx="3389">
                  <c:v>38646</c:v>
                </c:pt>
                <c:pt idx="3390">
                  <c:v>38649</c:v>
                </c:pt>
                <c:pt idx="3391">
                  <c:v>38650</c:v>
                </c:pt>
                <c:pt idx="3392">
                  <c:v>38651</c:v>
                </c:pt>
                <c:pt idx="3393">
                  <c:v>38652</c:v>
                </c:pt>
                <c:pt idx="3394">
                  <c:v>38653</c:v>
                </c:pt>
                <c:pt idx="3395">
                  <c:v>38656</c:v>
                </c:pt>
                <c:pt idx="3396">
                  <c:v>38657</c:v>
                </c:pt>
                <c:pt idx="3397">
                  <c:v>38658</c:v>
                </c:pt>
                <c:pt idx="3398">
                  <c:v>38659</c:v>
                </c:pt>
                <c:pt idx="3399">
                  <c:v>38660</c:v>
                </c:pt>
                <c:pt idx="3400">
                  <c:v>38663</c:v>
                </c:pt>
                <c:pt idx="3401">
                  <c:v>38664</c:v>
                </c:pt>
                <c:pt idx="3402">
                  <c:v>38665</c:v>
                </c:pt>
                <c:pt idx="3403">
                  <c:v>38666</c:v>
                </c:pt>
                <c:pt idx="3404">
                  <c:v>38667</c:v>
                </c:pt>
                <c:pt idx="3405">
                  <c:v>38670</c:v>
                </c:pt>
                <c:pt idx="3406">
                  <c:v>38671</c:v>
                </c:pt>
                <c:pt idx="3407">
                  <c:v>38672</c:v>
                </c:pt>
                <c:pt idx="3408">
                  <c:v>38673</c:v>
                </c:pt>
                <c:pt idx="3409">
                  <c:v>38674</c:v>
                </c:pt>
                <c:pt idx="3410">
                  <c:v>38677</c:v>
                </c:pt>
                <c:pt idx="3411">
                  <c:v>38678</c:v>
                </c:pt>
                <c:pt idx="3412">
                  <c:v>38679</c:v>
                </c:pt>
                <c:pt idx="3413">
                  <c:v>38680</c:v>
                </c:pt>
                <c:pt idx="3414">
                  <c:v>38681</c:v>
                </c:pt>
                <c:pt idx="3415">
                  <c:v>38684</c:v>
                </c:pt>
                <c:pt idx="3416">
                  <c:v>38685</c:v>
                </c:pt>
                <c:pt idx="3417">
                  <c:v>38686</c:v>
                </c:pt>
                <c:pt idx="3418">
                  <c:v>38687</c:v>
                </c:pt>
                <c:pt idx="3419">
                  <c:v>38688</c:v>
                </c:pt>
                <c:pt idx="3420">
                  <c:v>38691</c:v>
                </c:pt>
                <c:pt idx="3421">
                  <c:v>38692</c:v>
                </c:pt>
                <c:pt idx="3422">
                  <c:v>38693</c:v>
                </c:pt>
                <c:pt idx="3423">
                  <c:v>38694</c:v>
                </c:pt>
                <c:pt idx="3424">
                  <c:v>38695</c:v>
                </c:pt>
                <c:pt idx="3425">
                  <c:v>38698</c:v>
                </c:pt>
                <c:pt idx="3426">
                  <c:v>38699</c:v>
                </c:pt>
                <c:pt idx="3427">
                  <c:v>38700</c:v>
                </c:pt>
                <c:pt idx="3428">
                  <c:v>38701</c:v>
                </c:pt>
                <c:pt idx="3429">
                  <c:v>38702</c:v>
                </c:pt>
                <c:pt idx="3430">
                  <c:v>38705</c:v>
                </c:pt>
                <c:pt idx="3431">
                  <c:v>38706</c:v>
                </c:pt>
                <c:pt idx="3432">
                  <c:v>38707</c:v>
                </c:pt>
                <c:pt idx="3433">
                  <c:v>38708</c:v>
                </c:pt>
                <c:pt idx="3434">
                  <c:v>38709</c:v>
                </c:pt>
                <c:pt idx="3435">
                  <c:v>38712</c:v>
                </c:pt>
                <c:pt idx="3436">
                  <c:v>38713</c:v>
                </c:pt>
                <c:pt idx="3437">
                  <c:v>38714</c:v>
                </c:pt>
                <c:pt idx="3438">
                  <c:v>38715</c:v>
                </c:pt>
                <c:pt idx="3439">
                  <c:v>38716</c:v>
                </c:pt>
                <c:pt idx="3440">
                  <c:v>38719</c:v>
                </c:pt>
                <c:pt idx="3441">
                  <c:v>38720</c:v>
                </c:pt>
                <c:pt idx="3442">
                  <c:v>38721</c:v>
                </c:pt>
                <c:pt idx="3443">
                  <c:v>38722</c:v>
                </c:pt>
                <c:pt idx="3444">
                  <c:v>38723</c:v>
                </c:pt>
                <c:pt idx="3445">
                  <c:v>38726</c:v>
                </c:pt>
                <c:pt idx="3446">
                  <c:v>38727</c:v>
                </c:pt>
                <c:pt idx="3447">
                  <c:v>38728</c:v>
                </c:pt>
                <c:pt idx="3448">
                  <c:v>38729</c:v>
                </c:pt>
                <c:pt idx="3449">
                  <c:v>38730</c:v>
                </c:pt>
                <c:pt idx="3450">
                  <c:v>38733</c:v>
                </c:pt>
                <c:pt idx="3451">
                  <c:v>38734</c:v>
                </c:pt>
                <c:pt idx="3452">
                  <c:v>38735</c:v>
                </c:pt>
                <c:pt idx="3453">
                  <c:v>38736</c:v>
                </c:pt>
                <c:pt idx="3454">
                  <c:v>38737</c:v>
                </c:pt>
                <c:pt idx="3455">
                  <c:v>38740</c:v>
                </c:pt>
                <c:pt idx="3456">
                  <c:v>38741</c:v>
                </c:pt>
                <c:pt idx="3457">
                  <c:v>38742</c:v>
                </c:pt>
                <c:pt idx="3458">
                  <c:v>38743</c:v>
                </c:pt>
                <c:pt idx="3459">
                  <c:v>38744</c:v>
                </c:pt>
                <c:pt idx="3460">
                  <c:v>38747</c:v>
                </c:pt>
                <c:pt idx="3461">
                  <c:v>38748</c:v>
                </c:pt>
                <c:pt idx="3462">
                  <c:v>38749</c:v>
                </c:pt>
                <c:pt idx="3463">
                  <c:v>38750</c:v>
                </c:pt>
                <c:pt idx="3464">
                  <c:v>38751</c:v>
                </c:pt>
                <c:pt idx="3465">
                  <c:v>38754</c:v>
                </c:pt>
                <c:pt idx="3466">
                  <c:v>38755</c:v>
                </c:pt>
                <c:pt idx="3467">
                  <c:v>38756</c:v>
                </c:pt>
                <c:pt idx="3468">
                  <c:v>38757</c:v>
                </c:pt>
                <c:pt idx="3469">
                  <c:v>38758</c:v>
                </c:pt>
                <c:pt idx="3470">
                  <c:v>38761</c:v>
                </c:pt>
                <c:pt idx="3471">
                  <c:v>38762</c:v>
                </c:pt>
                <c:pt idx="3472">
                  <c:v>38763</c:v>
                </c:pt>
                <c:pt idx="3473">
                  <c:v>38764</c:v>
                </c:pt>
                <c:pt idx="3474">
                  <c:v>38765</c:v>
                </c:pt>
                <c:pt idx="3475">
                  <c:v>38768</c:v>
                </c:pt>
                <c:pt idx="3476">
                  <c:v>38769</c:v>
                </c:pt>
                <c:pt idx="3477">
                  <c:v>38770</c:v>
                </c:pt>
                <c:pt idx="3478">
                  <c:v>38771</c:v>
                </c:pt>
                <c:pt idx="3479">
                  <c:v>38772</c:v>
                </c:pt>
                <c:pt idx="3480">
                  <c:v>38775</c:v>
                </c:pt>
                <c:pt idx="3481">
                  <c:v>38776</c:v>
                </c:pt>
                <c:pt idx="3482">
                  <c:v>38777</c:v>
                </c:pt>
                <c:pt idx="3483">
                  <c:v>38778</c:v>
                </c:pt>
                <c:pt idx="3484">
                  <c:v>38779</c:v>
                </c:pt>
                <c:pt idx="3485">
                  <c:v>38782</c:v>
                </c:pt>
                <c:pt idx="3486">
                  <c:v>38783</c:v>
                </c:pt>
                <c:pt idx="3487">
                  <c:v>38784</c:v>
                </c:pt>
                <c:pt idx="3488">
                  <c:v>38785</c:v>
                </c:pt>
                <c:pt idx="3489">
                  <c:v>38786</c:v>
                </c:pt>
                <c:pt idx="3490">
                  <c:v>38789</c:v>
                </c:pt>
                <c:pt idx="3491">
                  <c:v>38790</c:v>
                </c:pt>
                <c:pt idx="3492">
                  <c:v>38791</c:v>
                </c:pt>
                <c:pt idx="3493">
                  <c:v>38792</c:v>
                </c:pt>
                <c:pt idx="3494">
                  <c:v>38793</c:v>
                </c:pt>
                <c:pt idx="3495">
                  <c:v>38796</c:v>
                </c:pt>
                <c:pt idx="3496">
                  <c:v>38797</c:v>
                </c:pt>
                <c:pt idx="3497">
                  <c:v>38798</c:v>
                </c:pt>
                <c:pt idx="3498">
                  <c:v>38799</c:v>
                </c:pt>
                <c:pt idx="3499">
                  <c:v>38800</c:v>
                </c:pt>
                <c:pt idx="3500">
                  <c:v>38803</c:v>
                </c:pt>
                <c:pt idx="3501">
                  <c:v>38804</c:v>
                </c:pt>
                <c:pt idx="3502">
                  <c:v>38805</c:v>
                </c:pt>
                <c:pt idx="3503">
                  <c:v>38806</c:v>
                </c:pt>
                <c:pt idx="3504">
                  <c:v>38807</c:v>
                </c:pt>
                <c:pt idx="3505">
                  <c:v>38810</c:v>
                </c:pt>
                <c:pt idx="3506">
                  <c:v>38811</c:v>
                </c:pt>
                <c:pt idx="3507">
                  <c:v>38812</c:v>
                </c:pt>
                <c:pt idx="3508">
                  <c:v>38813</c:v>
                </c:pt>
                <c:pt idx="3509">
                  <c:v>38814</c:v>
                </c:pt>
                <c:pt idx="3510">
                  <c:v>38817</c:v>
                </c:pt>
                <c:pt idx="3511">
                  <c:v>38818</c:v>
                </c:pt>
                <c:pt idx="3512">
                  <c:v>38819</c:v>
                </c:pt>
                <c:pt idx="3513">
                  <c:v>38820</c:v>
                </c:pt>
                <c:pt idx="3514">
                  <c:v>38821</c:v>
                </c:pt>
                <c:pt idx="3515">
                  <c:v>38824</c:v>
                </c:pt>
                <c:pt idx="3516">
                  <c:v>38825</c:v>
                </c:pt>
                <c:pt idx="3517">
                  <c:v>38826</c:v>
                </c:pt>
                <c:pt idx="3518">
                  <c:v>38827</c:v>
                </c:pt>
                <c:pt idx="3519">
                  <c:v>38828</c:v>
                </c:pt>
                <c:pt idx="3520">
                  <c:v>38831</c:v>
                </c:pt>
                <c:pt idx="3521">
                  <c:v>38832</c:v>
                </c:pt>
                <c:pt idx="3522">
                  <c:v>38833</c:v>
                </c:pt>
                <c:pt idx="3523">
                  <c:v>38834</c:v>
                </c:pt>
                <c:pt idx="3524">
                  <c:v>38835</c:v>
                </c:pt>
                <c:pt idx="3525">
                  <c:v>38838</c:v>
                </c:pt>
                <c:pt idx="3526">
                  <c:v>38839</c:v>
                </c:pt>
                <c:pt idx="3527">
                  <c:v>38840</c:v>
                </c:pt>
                <c:pt idx="3528">
                  <c:v>38841</c:v>
                </c:pt>
                <c:pt idx="3529">
                  <c:v>38842</c:v>
                </c:pt>
                <c:pt idx="3530">
                  <c:v>38845</c:v>
                </c:pt>
                <c:pt idx="3531">
                  <c:v>38846</c:v>
                </c:pt>
                <c:pt idx="3532">
                  <c:v>38847</c:v>
                </c:pt>
                <c:pt idx="3533">
                  <c:v>38848</c:v>
                </c:pt>
                <c:pt idx="3534">
                  <c:v>38849</c:v>
                </c:pt>
                <c:pt idx="3535">
                  <c:v>38852</c:v>
                </c:pt>
                <c:pt idx="3536">
                  <c:v>38853</c:v>
                </c:pt>
                <c:pt idx="3537">
                  <c:v>38854</c:v>
                </c:pt>
                <c:pt idx="3538">
                  <c:v>38855</c:v>
                </c:pt>
                <c:pt idx="3539">
                  <c:v>38856</c:v>
                </c:pt>
                <c:pt idx="3540">
                  <c:v>38859</c:v>
                </c:pt>
                <c:pt idx="3541">
                  <c:v>38860</c:v>
                </c:pt>
                <c:pt idx="3542">
                  <c:v>38861</c:v>
                </c:pt>
                <c:pt idx="3543">
                  <c:v>38862</c:v>
                </c:pt>
                <c:pt idx="3544">
                  <c:v>38863</c:v>
                </c:pt>
                <c:pt idx="3545">
                  <c:v>38866</c:v>
                </c:pt>
                <c:pt idx="3546">
                  <c:v>38867</c:v>
                </c:pt>
                <c:pt idx="3547">
                  <c:v>38868</c:v>
                </c:pt>
                <c:pt idx="3548">
                  <c:v>38869</c:v>
                </c:pt>
                <c:pt idx="3549">
                  <c:v>38870</c:v>
                </c:pt>
                <c:pt idx="3550">
                  <c:v>38873</c:v>
                </c:pt>
                <c:pt idx="3551">
                  <c:v>38874</c:v>
                </c:pt>
                <c:pt idx="3552">
                  <c:v>38875</c:v>
                </c:pt>
                <c:pt idx="3553">
                  <c:v>38876</c:v>
                </c:pt>
                <c:pt idx="3554">
                  <c:v>38877</c:v>
                </c:pt>
                <c:pt idx="3555">
                  <c:v>38880</c:v>
                </c:pt>
                <c:pt idx="3556">
                  <c:v>38881</c:v>
                </c:pt>
                <c:pt idx="3557">
                  <c:v>38882</c:v>
                </c:pt>
                <c:pt idx="3558">
                  <c:v>38883</c:v>
                </c:pt>
                <c:pt idx="3559">
                  <c:v>38884</c:v>
                </c:pt>
                <c:pt idx="3560">
                  <c:v>38887</c:v>
                </c:pt>
                <c:pt idx="3561">
                  <c:v>38888</c:v>
                </c:pt>
                <c:pt idx="3562">
                  <c:v>38889</c:v>
                </c:pt>
                <c:pt idx="3563">
                  <c:v>38890</c:v>
                </c:pt>
                <c:pt idx="3564">
                  <c:v>38891</c:v>
                </c:pt>
                <c:pt idx="3565">
                  <c:v>38894</c:v>
                </c:pt>
                <c:pt idx="3566">
                  <c:v>38895</c:v>
                </c:pt>
                <c:pt idx="3567">
                  <c:v>38896</c:v>
                </c:pt>
                <c:pt idx="3568">
                  <c:v>38897</c:v>
                </c:pt>
                <c:pt idx="3569">
                  <c:v>38898</c:v>
                </c:pt>
                <c:pt idx="3570">
                  <c:v>38901</c:v>
                </c:pt>
                <c:pt idx="3571">
                  <c:v>38902</c:v>
                </c:pt>
                <c:pt idx="3572">
                  <c:v>38903</c:v>
                </c:pt>
                <c:pt idx="3573">
                  <c:v>38904</c:v>
                </c:pt>
                <c:pt idx="3574">
                  <c:v>38905</c:v>
                </c:pt>
                <c:pt idx="3575">
                  <c:v>38908</c:v>
                </c:pt>
                <c:pt idx="3576">
                  <c:v>38909</c:v>
                </c:pt>
                <c:pt idx="3577">
                  <c:v>38910</c:v>
                </c:pt>
                <c:pt idx="3578">
                  <c:v>38911</c:v>
                </c:pt>
                <c:pt idx="3579">
                  <c:v>38912</c:v>
                </c:pt>
                <c:pt idx="3580">
                  <c:v>38915</c:v>
                </c:pt>
                <c:pt idx="3581">
                  <c:v>38916</c:v>
                </c:pt>
                <c:pt idx="3582">
                  <c:v>38917</c:v>
                </c:pt>
                <c:pt idx="3583">
                  <c:v>38918</c:v>
                </c:pt>
                <c:pt idx="3584">
                  <c:v>38919</c:v>
                </c:pt>
                <c:pt idx="3585">
                  <c:v>38922</c:v>
                </c:pt>
                <c:pt idx="3586">
                  <c:v>38923</c:v>
                </c:pt>
                <c:pt idx="3587">
                  <c:v>38924</c:v>
                </c:pt>
                <c:pt idx="3588">
                  <c:v>38925</c:v>
                </c:pt>
                <c:pt idx="3589">
                  <c:v>38926</c:v>
                </c:pt>
                <c:pt idx="3590">
                  <c:v>38929</c:v>
                </c:pt>
                <c:pt idx="3591">
                  <c:v>38930</c:v>
                </c:pt>
                <c:pt idx="3592">
                  <c:v>38931</c:v>
                </c:pt>
                <c:pt idx="3593">
                  <c:v>38932</c:v>
                </c:pt>
                <c:pt idx="3594">
                  <c:v>38933</c:v>
                </c:pt>
                <c:pt idx="3595">
                  <c:v>38936</c:v>
                </c:pt>
                <c:pt idx="3596">
                  <c:v>38937</c:v>
                </c:pt>
                <c:pt idx="3597">
                  <c:v>38938</c:v>
                </c:pt>
                <c:pt idx="3598">
                  <c:v>38939</c:v>
                </c:pt>
                <c:pt idx="3599">
                  <c:v>38940</c:v>
                </c:pt>
                <c:pt idx="3600">
                  <c:v>38943</c:v>
                </c:pt>
                <c:pt idx="3601">
                  <c:v>38944</c:v>
                </c:pt>
                <c:pt idx="3602">
                  <c:v>38945</c:v>
                </c:pt>
                <c:pt idx="3603">
                  <c:v>38946</c:v>
                </c:pt>
                <c:pt idx="3604">
                  <c:v>38947</c:v>
                </c:pt>
                <c:pt idx="3605">
                  <c:v>38950</c:v>
                </c:pt>
                <c:pt idx="3606">
                  <c:v>38951</c:v>
                </c:pt>
                <c:pt idx="3607">
                  <c:v>38952</c:v>
                </c:pt>
                <c:pt idx="3608">
                  <c:v>38953</c:v>
                </c:pt>
                <c:pt idx="3609">
                  <c:v>38954</c:v>
                </c:pt>
                <c:pt idx="3610">
                  <c:v>38957</c:v>
                </c:pt>
                <c:pt idx="3611">
                  <c:v>38958</c:v>
                </c:pt>
                <c:pt idx="3612">
                  <c:v>38959</c:v>
                </c:pt>
                <c:pt idx="3613">
                  <c:v>38960</c:v>
                </c:pt>
                <c:pt idx="3614">
                  <c:v>38961</c:v>
                </c:pt>
                <c:pt idx="3615">
                  <c:v>38964</c:v>
                </c:pt>
                <c:pt idx="3616">
                  <c:v>38965</c:v>
                </c:pt>
                <c:pt idx="3617">
                  <c:v>38966</c:v>
                </c:pt>
                <c:pt idx="3618">
                  <c:v>38967</c:v>
                </c:pt>
                <c:pt idx="3619">
                  <c:v>38968</c:v>
                </c:pt>
                <c:pt idx="3620">
                  <c:v>38971</c:v>
                </c:pt>
                <c:pt idx="3621">
                  <c:v>38972</c:v>
                </c:pt>
                <c:pt idx="3622">
                  <c:v>38973</c:v>
                </c:pt>
                <c:pt idx="3623">
                  <c:v>38974</c:v>
                </c:pt>
                <c:pt idx="3624">
                  <c:v>38975</c:v>
                </c:pt>
                <c:pt idx="3625">
                  <c:v>38978</c:v>
                </c:pt>
                <c:pt idx="3626">
                  <c:v>38979</c:v>
                </c:pt>
                <c:pt idx="3627">
                  <c:v>38980</c:v>
                </c:pt>
                <c:pt idx="3628">
                  <c:v>38981</c:v>
                </c:pt>
                <c:pt idx="3629">
                  <c:v>38982</c:v>
                </c:pt>
                <c:pt idx="3630">
                  <c:v>38985</c:v>
                </c:pt>
                <c:pt idx="3631">
                  <c:v>38986</c:v>
                </c:pt>
                <c:pt idx="3632">
                  <c:v>38987</c:v>
                </c:pt>
                <c:pt idx="3633">
                  <c:v>38988</c:v>
                </c:pt>
                <c:pt idx="3634">
                  <c:v>38989</c:v>
                </c:pt>
                <c:pt idx="3635">
                  <c:v>38992</c:v>
                </c:pt>
                <c:pt idx="3636">
                  <c:v>38993</c:v>
                </c:pt>
                <c:pt idx="3637">
                  <c:v>38994</c:v>
                </c:pt>
                <c:pt idx="3638">
                  <c:v>38995</c:v>
                </c:pt>
                <c:pt idx="3639">
                  <c:v>38996</c:v>
                </c:pt>
                <c:pt idx="3640">
                  <c:v>38999</c:v>
                </c:pt>
                <c:pt idx="3641">
                  <c:v>39000</c:v>
                </c:pt>
                <c:pt idx="3642">
                  <c:v>39001</c:v>
                </c:pt>
                <c:pt idx="3643">
                  <c:v>39002</c:v>
                </c:pt>
                <c:pt idx="3644">
                  <c:v>39003</c:v>
                </c:pt>
                <c:pt idx="3645">
                  <c:v>39006</c:v>
                </c:pt>
                <c:pt idx="3646">
                  <c:v>39007</c:v>
                </c:pt>
                <c:pt idx="3647">
                  <c:v>39008</c:v>
                </c:pt>
                <c:pt idx="3648">
                  <c:v>39009</c:v>
                </c:pt>
                <c:pt idx="3649">
                  <c:v>39010</c:v>
                </c:pt>
                <c:pt idx="3650">
                  <c:v>39013</c:v>
                </c:pt>
                <c:pt idx="3651">
                  <c:v>39014</c:v>
                </c:pt>
                <c:pt idx="3652">
                  <c:v>39015</c:v>
                </c:pt>
                <c:pt idx="3653">
                  <c:v>39016</c:v>
                </c:pt>
                <c:pt idx="3654">
                  <c:v>39017</c:v>
                </c:pt>
                <c:pt idx="3655">
                  <c:v>39020</c:v>
                </c:pt>
                <c:pt idx="3656">
                  <c:v>39021</c:v>
                </c:pt>
                <c:pt idx="3657">
                  <c:v>39022</c:v>
                </c:pt>
                <c:pt idx="3658">
                  <c:v>39023</c:v>
                </c:pt>
                <c:pt idx="3659">
                  <c:v>39024</c:v>
                </c:pt>
                <c:pt idx="3660">
                  <c:v>39027</c:v>
                </c:pt>
                <c:pt idx="3661">
                  <c:v>39028</c:v>
                </c:pt>
                <c:pt idx="3662">
                  <c:v>39029</c:v>
                </c:pt>
                <c:pt idx="3663">
                  <c:v>39030</c:v>
                </c:pt>
                <c:pt idx="3664">
                  <c:v>39031</c:v>
                </c:pt>
                <c:pt idx="3665">
                  <c:v>39034</c:v>
                </c:pt>
                <c:pt idx="3666">
                  <c:v>39035</c:v>
                </c:pt>
                <c:pt idx="3667">
                  <c:v>39036</c:v>
                </c:pt>
                <c:pt idx="3668">
                  <c:v>39037</c:v>
                </c:pt>
                <c:pt idx="3669">
                  <c:v>39038</c:v>
                </c:pt>
                <c:pt idx="3670">
                  <c:v>39041</c:v>
                </c:pt>
                <c:pt idx="3671">
                  <c:v>39042</c:v>
                </c:pt>
                <c:pt idx="3672">
                  <c:v>39043</c:v>
                </c:pt>
                <c:pt idx="3673">
                  <c:v>39044</c:v>
                </c:pt>
                <c:pt idx="3674">
                  <c:v>39045</c:v>
                </c:pt>
                <c:pt idx="3675">
                  <c:v>39048</c:v>
                </c:pt>
                <c:pt idx="3676">
                  <c:v>39049</c:v>
                </c:pt>
                <c:pt idx="3677">
                  <c:v>39050</c:v>
                </c:pt>
                <c:pt idx="3678">
                  <c:v>39051</c:v>
                </c:pt>
                <c:pt idx="3679">
                  <c:v>39052</c:v>
                </c:pt>
                <c:pt idx="3680">
                  <c:v>39055</c:v>
                </c:pt>
                <c:pt idx="3681">
                  <c:v>39056</c:v>
                </c:pt>
                <c:pt idx="3682">
                  <c:v>39057</c:v>
                </c:pt>
                <c:pt idx="3683">
                  <c:v>39058</c:v>
                </c:pt>
                <c:pt idx="3684">
                  <c:v>39059</c:v>
                </c:pt>
                <c:pt idx="3685">
                  <c:v>39062</c:v>
                </c:pt>
                <c:pt idx="3686">
                  <c:v>39063</c:v>
                </c:pt>
                <c:pt idx="3687">
                  <c:v>39064</c:v>
                </c:pt>
                <c:pt idx="3688">
                  <c:v>39065</c:v>
                </c:pt>
                <c:pt idx="3689">
                  <c:v>39066</c:v>
                </c:pt>
                <c:pt idx="3690">
                  <c:v>39069</c:v>
                </c:pt>
                <c:pt idx="3691">
                  <c:v>39070</c:v>
                </c:pt>
                <c:pt idx="3692">
                  <c:v>39071</c:v>
                </c:pt>
                <c:pt idx="3693">
                  <c:v>39072</c:v>
                </c:pt>
                <c:pt idx="3694">
                  <c:v>39073</c:v>
                </c:pt>
                <c:pt idx="3695">
                  <c:v>39076</c:v>
                </c:pt>
                <c:pt idx="3696">
                  <c:v>39077</c:v>
                </c:pt>
                <c:pt idx="3697">
                  <c:v>39078</c:v>
                </c:pt>
                <c:pt idx="3698">
                  <c:v>39079</c:v>
                </c:pt>
                <c:pt idx="3699">
                  <c:v>39080</c:v>
                </c:pt>
                <c:pt idx="3700">
                  <c:v>39083</c:v>
                </c:pt>
                <c:pt idx="3701">
                  <c:v>39084</c:v>
                </c:pt>
                <c:pt idx="3702">
                  <c:v>39085</c:v>
                </c:pt>
                <c:pt idx="3703">
                  <c:v>39086</c:v>
                </c:pt>
                <c:pt idx="3704">
                  <c:v>39087</c:v>
                </c:pt>
                <c:pt idx="3705">
                  <c:v>39090</c:v>
                </c:pt>
                <c:pt idx="3706">
                  <c:v>39091</c:v>
                </c:pt>
                <c:pt idx="3707">
                  <c:v>39092</c:v>
                </c:pt>
                <c:pt idx="3708">
                  <c:v>39093</c:v>
                </c:pt>
                <c:pt idx="3709">
                  <c:v>39094</c:v>
                </c:pt>
                <c:pt idx="3710">
                  <c:v>39097</c:v>
                </c:pt>
                <c:pt idx="3711">
                  <c:v>39098</c:v>
                </c:pt>
                <c:pt idx="3712">
                  <c:v>39099</c:v>
                </c:pt>
                <c:pt idx="3713">
                  <c:v>39100</c:v>
                </c:pt>
                <c:pt idx="3714">
                  <c:v>39101</c:v>
                </c:pt>
                <c:pt idx="3715">
                  <c:v>39104</c:v>
                </c:pt>
                <c:pt idx="3716">
                  <c:v>39105</c:v>
                </c:pt>
                <c:pt idx="3717">
                  <c:v>39106</c:v>
                </c:pt>
                <c:pt idx="3718">
                  <c:v>39107</c:v>
                </c:pt>
                <c:pt idx="3719">
                  <c:v>39108</c:v>
                </c:pt>
                <c:pt idx="3720">
                  <c:v>39111</c:v>
                </c:pt>
                <c:pt idx="3721">
                  <c:v>39112</c:v>
                </c:pt>
                <c:pt idx="3722">
                  <c:v>39113</c:v>
                </c:pt>
                <c:pt idx="3723">
                  <c:v>39114</c:v>
                </c:pt>
                <c:pt idx="3724">
                  <c:v>39115</c:v>
                </c:pt>
                <c:pt idx="3725">
                  <c:v>39118</c:v>
                </c:pt>
                <c:pt idx="3726">
                  <c:v>39119</c:v>
                </c:pt>
                <c:pt idx="3727">
                  <c:v>39120</c:v>
                </c:pt>
                <c:pt idx="3728">
                  <c:v>39121</c:v>
                </c:pt>
                <c:pt idx="3729">
                  <c:v>39122</c:v>
                </c:pt>
                <c:pt idx="3730">
                  <c:v>39125</c:v>
                </c:pt>
                <c:pt idx="3731">
                  <c:v>39126</c:v>
                </c:pt>
                <c:pt idx="3732">
                  <c:v>39127</c:v>
                </c:pt>
                <c:pt idx="3733">
                  <c:v>39128</c:v>
                </c:pt>
                <c:pt idx="3734">
                  <c:v>39129</c:v>
                </c:pt>
                <c:pt idx="3735">
                  <c:v>39132</c:v>
                </c:pt>
                <c:pt idx="3736">
                  <c:v>39133</c:v>
                </c:pt>
                <c:pt idx="3737">
                  <c:v>39134</c:v>
                </c:pt>
                <c:pt idx="3738">
                  <c:v>39135</c:v>
                </c:pt>
                <c:pt idx="3739">
                  <c:v>39136</c:v>
                </c:pt>
                <c:pt idx="3740">
                  <c:v>39139</c:v>
                </c:pt>
                <c:pt idx="3741">
                  <c:v>39140</c:v>
                </c:pt>
                <c:pt idx="3742">
                  <c:v>39141</c:v>
                </c:pt>
                <c:pt idx="3743">
                  <c:v>39142</c:v>
                </c:pt>
                <c:pt idx="3744">
                  <c:v>39143</c:v>
                </c:pt>
                <c:pt idx="3745">
                  <c:v>39146</c:v>
                </c:pt>
                <c:pt idx="3746">
                  <c:v>39147</c:v>
                </c:pt>
                <c:pt idx="3747">
                  <c:v>39148</c:v>
                </c:pt>
                <c:pt idx="3748">
                  <c:v>39149</c:v>
                </c:pt>
                <c:pt idx="3749">
                  <c:v>39150</c:v>
                </c:pt>
                <c:pt idx="3750">
                  <c:v>39153</c:v>
                </c:pt>
                <c:pt idx="3751">
                  <c:v>39154</c:v>
                </c:pt>
                <c:pt idx="3752">
                  <c:v>39155</c:v>
                </c:pt>
                <c:pt idx="3753">
                  <c:v>39156</c:v>
                </c:pt>
                <c:pt idx="3754">
                  <c:v>39157</c:v>
                </c:pt>
                <c:pt idx="3755">
                  <c:v>39160</c:v>
                </c:pt>
                <c:pt idx="3756">
                  <c:v>39161</c:v>
                </c:pt>
                <c:pt idx="3757">
                  <c:v>39162</c:v>
                </c:pt>
                <c:pt idx="3758">
                  <c:v>39163</c:v>
                </c:pt>
                <c:pt idx="3759">
                  <c:v>39164</c:v>
                </c:pt>
                <c:pt idx="3760">
                  <c:v>39167</c:v>
                </c:pt>
                <c:pt idx="3761">
                  <c:v>39168</c:v>
                </c:pt>
                <c:pt idx="3762">
                  <c:v>39169</c:v>
                </c:pt>
                <c:pt idx="3763">
                  <c:v>39170</c:v>
                </c:pt>
                <c:pt idx="3764">
                  <c:v>39171</c:v>
                </c:pt>
                <c:pt idx="3765">
                  <c:v>39174</c:v>
                </c:pt>
                <c:pt idx="3766">
                  <c:v>39175</c:v>
                </c:pt>
                <c:pt idx="3767">
                  <c:v>39176</c:v>
                </c:pt>
                <c:pt idx="3768">
                  <c:v>39177</c:v>
                </c:pt>
                <c:pt idx="3769">
                  <c:v>39178</c:v>
                </c:pt>
                <c:pt idx="3770">
                  <c:v>39181</c:v>
                </c:pt>
                <c:pt idx="3771">
                  <c:v>39182</c:v>
                </c:pt>
                <c:pt idx="3772">
                  <c:v>39183</c:v>
                </c:pt>
                <c:pt idx="3773">
                  <c:v>39184</c:v>
                </c:pt>
                <c:pt idx="3774">
                  <c:v>39185</c:v>
                </c:pt>
                <c:pt idx="3775">
                  <c:v>39188</c:v>
                </c:pt>
                <c:pt idx="3776">
                  <c:v>39189</c:v>
                </c:pt>
                <c:pt idx="3777">
                  <c:v>39190</c:v>
                </c:pt>
                <c:pt idx="3778">
                  <c:v>39191</c:v>
                </c:pt>
                <c:pt idx="3779">
                  <c:v>39192</c:v>
                </c:pt>
                <c:pt idx="3780">
                  <c:v>39195</c:v>
                </c:pt>
                <c:pt idx="3781">
                  <c:v>39196</c:v>
                </c:pt>
                <c:pt idx="3782">
                  <c:v>39197</c:v>
                </c:pt>
                <c:pt idx="3783">
                  <c:v>39198</c:v>
                </c:pt>
                <c:pt idx="3784">
                  <c:v>39199</c:v>
                </c:pt>
                <c:pt idx="3785">
                  <c:v>39202</c:v>
                </c:pt>
                <c:pt idx="3786">
                  <c:v>39203</c:v>
                </c:pt>
                <c:pt idx="3787">
                  <c:v>39204</c:v>
                </c:pt>
                <c:pt idx="3788">
                  <c:v>39205</c:v>
                </c:pt>
                <c:pt idx="3789">
                  <c:v>39206</c:v>
                </c:pt>
                <c:pt idx="3790">
                  <c:v>39209</c:v>
                </c:pt>
                <c:pt idx="3791">
                  <c:v>39210</c:v>
                </c:pt>
                <c:pt idx="3792">
                  <c:v>39211</c:v>
                </c:pt>
                <c:pt idx="3793">
                  <c:v>39212</c:v>
                </c:pt>
                <c:pt idx="3794">
                  <c:v>39213</c:v>
                </c:pt>
                <c:pt idx="3795">
                  <c:v>39216</c:v>
                </c:pt>
                <c:pt idx="3796">
                  <c:v>39217</c:v>
                </c:pt>
                <c:pt idx="3797">
                  <c:v>39218</c:v>
                </c:pt>
                <c:pt idx="3798">
                  <c:v>39219</c:v>
                </c:pt>
                <c:pt idx="3799">
                  <c:v>39220</c:v>
                </c:pt>
                <c:pt idx="3800">
                  <c:v>39223</c:v>
                </c:pt>
                <c:pt idx="3801">
                  <c:v>39224</c:v>
                </c:pt>
                <c:pt idx="3802">
                  <c:v>39225</c:v>
                </c:pt>
                <c:pt idx="3803">
                  <c:v>39226</c:v>
                </c:pt>
                <c:pt idx="3804">
                  <c:v>39227</c:v>
                </c:pt>
                <c:pt idx="3805">
                  <c:v>39230</c:v>
                </c:pt>
                <c:pt idx="3806">
                  <c:v>39231</c:v>
                </c:pt>
                <c:pt idx="3807">
                  <c:v>39232</c:v>
                </c:pt>
                <c:pt idx="3808">
                  <c:v>39233</c:v>
                </c:pt>
                <c:pt idx="3809">
                  <c:v>39234</c:v>
                </c:pt>
                <c:pt idx="3810">
                  <c:v>39237</c:v>
                </c:pt>
                <c:pt idx="3811">
                  <c:v>39238</c:v>
                </c:pt>
                <c:pt idx="3812">
                  <c:v>39239</c:v>
                </c:pt>
                <c:pt idx="3813">
                  <c:v>39240</c:v>
                </c:pt>
                <c:pt idx="3814">
                  <c:v>39241</c:v>
                </c:pt>
                <c:pt idx="3815">
                  <c:v>39244</c:v>
                </c:pt>
                <c:pt idx="3816">
                  <c:v>39245</c:v>
                </c:pt>
                <c:pt idx="3817">
                  <c:v>39246</c:v>
                </c:pt>
                <c:pt idx="3818">
                  <c:v>39247</c:v>
                </c:pt>
                <c:pt idx="3819">
                  <c:v>39248</c:v>
                </c:pt>
                <c:pt idx="3820">
                  <c:v>39251</c:v>
                </c:pt>
                <c:pt idx="3821">
                  <c:v>39252</c:v>
                </c:pt>
                <c:pt idx="3822">
                  <c:v>39253</c:v>
                </c:pt>
                <c:pt idx="3823">
                  <c:v>39254</c:v>
                </c:pt>
                <c:pt idx="3824">
                  <c:v>39255</c:v>
                </c:pt>
                <c:pt idx="3825">
                  <c:v>39258</c:v>
                </c:pt>
                <c:pt idx="3826">
                  <c:v>39259</c:v>
                </c:pt>
                <c:pt idx="3827">
                  <c:v>39260</c:v>
                </c:pt>
                <c:pt idx="3828">
                  <c:v>39261</c:v>
                </c:pt>
                <c:pt idx="3829">
                  <c:v>39262</c:v>
                </c:pt>
                <c:pt idx="3830">
                  <c:v>39265</c:v>
                </c:pt>
                <c:pt idx="3831">
                  <c:v>39266</c:v>
                </c:pt>
                <c:pt idx="3832">
                  <c:v>39267</c:v>
                </c:pt>
                <c:pt idx="3833">
                  <c:v>39268</c:v>
                </c:pt>
                <c:pt idx="3834">
                  <c:v>39269</c:v>
                </c:pt>
                <c:pt idx="3835">
                  <c:v>39272</c:v>
                </c:pt>
                <c:pt idx="3836">
                  <c:v>39273</c:v>
                </c:pt>
                <c:pt idx="3837">
                  <c:v>39274</c:v>
                </c:pt>
                <c:pt idx="3838">
                  <c:v>39275</c:v>
                </c:pt>
                <c:pt idx="3839">
                  <c:v>39276</c:v>
                </c:pt>
                <c:pt idx="3840">
                  <c:v>39279</c:v>
                </c:pt>
                <c:pt idx="3841">
                  <c:v>39280</c:v>
                </c:pt>
                <c:pt idx="3842">
                  <c:v>39281</c:v>
                </c:pt>
                <c:pt idx="3843">
                  <c:v>39282</c:v>
                </c:pt>
                <c:pt idx="3844">
                  <c:v>39283</c:v>
                </c:pt>
                <c:pt idx="3845">
                  <c:v>39286</c:v>
                </c:pt>
                <c:pt idx="3846">
                  <c:v>39287</c:v>
                </c:pt>
                <c:pt idx="3847">
                  <c:v>39288</c:v>
                </c:pt>
                <c:pt idx="3848">
                  <c:v>39289</c:v>
                </c:pt>
                <c:pt idx="3849">
                  <c:v>39290</c:v>
                </c:pt>
                <c:pt idx="3850">
                  <c:v>39293</c:v>
                </c:pt>
                <c:pt idx="3851">
                  <c:v>39294</c:v>
                </c:pt>
                <c:pt idx="3852">
                  <c:v>39295</c:v>
                </c:pt>
                <c:pt idx="3853">
                  <c:v>39296</c:v>
                </c:pt>
                <c:pt idx="3854">
                  <c:v>39297</c:v>
                </c:pt>
                <c:pt idx="3855">
                  <c:v>39300</c:v>
                </c:pt>
                <c:pt idx="3856">
                  <c:v>39301</c:v>
                </c:pt>
                <c:pt idx="3857">
                  <c:v>39302</c:v>
                </c:pt>
                <c:pt idx="3858">
                  <c:v>39303</c:v>
                </c:pt>
                <c:pt idx="3859">
                  <c:v>39304</c:v>
                </c:pt>
                <c:pt idx="3860">
                  <c:v>39307</c:v>
                </c:pt>
                <c:pt idx="3861">
                  <c:v>39308</c:v>
                </c:pt>
                <c:pt idx="3862">
                  <c:v>39309</c:v>
                </c:pt>
                <c:pt idx="3863">
                  <c:v>39310</c:v>
                </c:pt>
                <c:pt idx="3864">
                  <c:v>39311</c:v>
                </c:pt>
                <c:pt idx="3865">
                  <c:v>39314</c:v>
                </c:pt>
                <c:pt idx="3866">
                  <c:v>39315</c:v>
                </c:pt>
                <c:pt idx="3867">
                  <c:v>39316</c:v>
                </c:pt>
                <c:pt idx="3868">
                  <c:v>39317</c:v>
                </c:pt>
                <c:pt idx="3869">
                  <c:v>39318</c:v>
                </c:pt>
                <c:pt idx="3870">
                  <c:v>39321</c:v>
                </c:pt>
                <c:pt idx="3871">
                  <c:v>39322</c:v>
                </c:pt>
                <c:pt idx="3872">
                  <c:v>39323</c:v>
                </c:pt>
                <c:pt idx="3873">
                  <c:v>39324</c:v>
                </c:pt>
                <c:pt idx="3874">
                  <c:v>39325</c:v>
                </c:pt>
                <c:pt idx="3875">
                  <c:v>39328</c:v>
                </c:pt>
                <c:pt idx="3876">
                  <c:v>39329</c:v>
                </c:pt>
                <c:pt idx="3877">
                  <c:v>39330</c:v>
                </c:pt>
                <c:pt idx="3878">
                  <c:v>39331</c:v>
                </c:pt>
                <c:pt idx="3879">
                  <c:v>39332</c:v>
                </c:pt>
                <c:pt idx="3880">
                  <c:v>39335</c:v>
                </c:pt>
                <c:pt idx="3881">
                  <c:v>39336</c:v>
                </c:pt>
                <c:pt idx="3882">
                  <c:v>39337</c:v>
                </c:pt>
                <c:pt idx="3883">
                  <c:v>39338</c:v>
                </c:pt>
                <c:pt idx="3884">
                  <c:v>39339</c:v>
                </c:pt>
                <c:pt idx="3885">
                  <c:v>39342</c:v>
                </c:pt>
                <c:pt idx="3886">
                  <c:v>39343</c:v>
                </c:pt>
                <c:pt idx="3887">
                  <c:v>39344</c:v>
                </c:pt>
                <c:pt idx="3888">
                  <c:v>39345</c:v>
                </c:pt>
                <c:pt idx="3889">
                  <c:v>39346</c:v>
                </c:pt>
                <c:pt idx="3890">
                  <c:v>39349</c:v>
                </c:pt>
                <c:pt idx="3891">
                  <c:v>39350</c:v>
                </c:pt>
                <c:pt idx="3892">
                  <c:v>39351</c:v>
                </c:pt>
                <c:pt idx="3893">
                  <c:v>39352</c:v>
                </c:pt>
                <c:pt idx="3894">
                  <c:v>39353</c:v>
                </c:pt>
                <c:pt idx="3895">
                  <c:v>39356</c:v>
                </c:pt>
                <c:pt idx="3896">
                  <c:v>39357</c:v>
                </c:pt>
                <c:pt idx="3897">
                  <c:v>39358</c:v>
                </c:pt>
                <c:pt idx="3898">
                  <c:v>39359</c:v>
                </c:pt>
                <c:pt idx="3899">
                  <c:v>39360</c:v>
                </c:pt>
                <c:pt idx="3900">
                  <c:v>39363</c:v>
                </c:pt>
                <c:pt idx="3901">
                  <c:v>39364</c:v>
                </c:pt>
                <c:pt idx="3902">
                  <c:v>39365</c:v>
                </c:pt>
                <c:pt idx="3903">
                  <c:v>39366</c:v>
                </c:pt>
                <c:pt idx="3904">
                  <c:v>39367</c:v>
                </c:pt>
                <c:pt idx="3905">
                  <c:v>39370</c:v>
                </c:pt>
                <c:pt idx="3906">
                  <c:v>39371</c:v>
                </c:pt>
                <c:pt idx="3907">
                  <c:v>39372</c:v>
                </c:pt>
                <c:pt idx="3908">
                  <c:v>39373</c:v>
                </c:pt>
                <c:pt idx="3909">
                  <c:v>39374</c:v>
                </c:pt>
                <c:pt idx="3910">
                  <c:v>39377</c:v>
                </c:pt>
                <c:pt idx="3911">
                  <c:v>39378</c:v>
                </c:pt>
                <c:pt idx="3912">
                  <c:v>39379</c:v>
                </c:pt>
                <c:pt idx="3913">
                  <c:v>39380</c:v>
                </c:pt>
                <c:pt idx="3914">
                  <c:v>39381</c:v>
                </c:pt>
                <c:pt idx="3915">
                  <c:v>39384</c:v>
                </c:pt>
                <c:pt idx="3916">
                  <c:v>39385</c:v>
                </c:pt>
                <c:pt idx="3917">
                  <c:v>39386</c:v>
                </c:pt>
                <c:pt idx="3918">
                  <c:v>39387</c:v>
                </c:pt>
                <c:pt idx="3919">
                  <c:v>39388</c:v>
                </c:pt>
                <c:pt idx="3920">
                  <c:v>39391</c:v>
                </c:pt>
                <c:pt idx="3921">
                  <c:v>39392</c:v>
                </c:pt>
                <c:pt idx="3922">
                  <c:v>39393</c:v>
                </c:pt>
                <c:pt idx="3923">
                  <c:v>39394</c:v>
                </c:pt>
                <c:pt idx="3924">
                  <c:v>39395</c:v>
                </c:pt>
                <c:pt idx="3925">
                  <c:v>39398</c:v>
                </c:pt>
                <c:pt idx="3926">
                  <c:v>39399</c:v>
                </c:pt>
                <c:pt idx="3927">
                  <c:v>39400</c:v>
                </c:pt>
                <c:pt idx="3928">
                  <c:v>39401</c:v>
                </c:pt>
                <c:pt idx="3929">
                  <c:v>39402</c:v>
                </c:pt>
                <c:pt idx="3930">
                  <c:v>39405</c:v>
                </c:pt>
                <c:pt idx="3931">
                  <c:v>39406</c:v>
                </c:pt>
                <c:pt idx="3932">
                  <c:v>39407</c:v>
                </c:pt>
                <c:pt idx="3933">
                  <c:v>39408</c:v>
                </c:pt>
                <c:pt idx="3934">
                  <c:v>39409</c:v>
                </c:pt>
                <c:pt idx="3935">
                  <c:v>39412</c:v>
                </c:pt>
                <c:pt idx="3936">
                  <c:v>39413</c:v>
                </c:pt>
                <c:pt idx="3937">
                  <c:v>39414</c:v>
                </c:pt>
                <c:pt idx="3938">
                  <c:v>39415</c:v>
                </c:pt>
                <c:pt idx="3939">
                  <c:v>39416</c:v>
                </c:pt>
                <c:pt idx="3940">
                  <c:v>39419</c:v>
                </c:pt>
                <c:pt idx="3941">
                  <c:v>39420</c:v>
                </c:pt>
                <c:pt idx="3942">
                  <c:v>39421</c:v>
                </c:pt>
                <c:pt idx="3943">
                  <c:v>39422</c:v>
                </c:pt>
                <c:pt idx="3944">
                  <c:v>39423</c:v>
                </c:pt>
                <c:pt idx="3945">
                  <c:v>39426</c:v>
                </c:pt>
                <c:pt idx="3946">
                  <c:v>39427</c:v>
                </c:pt>
                <c:pt idx="3947">
                  <c:v>39428</c:v>
                </c:pt>
                <c:pt idx="3948">
                  <c:v>39429</c:v>
                </c:pt>
                <c:pt idx="3949">
                  <c:v>39430</c:v>
                </c:pt>
                <c:pt idx="3950">
                  <c:v>39433</c:v>
                </c:pt>
                <c:pt idx="3951">
                  <c:v>39434</c:v>
                </c:pt>
                <c:pt idx="3952">
                  <c:v>39435</c:v>
                </c:pt>
                <c:pt idx="3953">
                  <c:v>39436</c:v>
                </c:pt>
                <c:pt idx="3954">
                  <c:v>39437</c:v>
                </c:pt>
                <c:pt idx="3955">
                  <c:v>39440</c:v>
                </c:pt>
                <c:pt idx="3956">
                  <c:v>39441</c:v>
                </c:pt>
                <c:pt idx="3957">
                  <c:v>39442</c:v>
                </c:pt>
                <c:pt idx="3958">
                  <c:v>39443</c:v>
                </c:pt>
                <c:pt idx="3959">
                  <c:v>39444</c:v>
                </c:pt>
                <c:pt idx="3960">
                  <c:v>39447</c:v>
                </c:pt>
                <c:pt idx="3961">
                  <c:v>39448</c:v>
                </c:pt>
                <c:pt idx="3962">
                  <c:v>39449</c:v>
                </c:pt>
                <c:pt idx="3963">
                  <c:v>39450</c:v>
                </c:pt>
                <c:pt idx="3964">
                  <c:v>39451</c:v>
                </c:pt>
                <c:pt idx="3965">
                  <c:v>39454</c:v>
                </c:pt>
                <c:pt idx="3966">
                  <c:v>39455</c:v>
                </c:pt>
                <c:pt idx="3967">
                  <c:v>39456</c:v>
                </c:pt>
                <c:pt idx="3968">
                  <c:v>39457</c:v>
                </c:pt>
                <c:pt idx="3969">
                  <c:v>39458</c:v>
                </c:pt>
                <c:pt idx="3970">
                  <c:v>39461</c:v>
                </c:pt>
                <c:pt idx="3971">
                  <c:v>39462</c:v>
                </c:pt>
                <c:pt idx="3972">
                  <c:v>39463</c:v>
                </c:pt>
                <c:pt idx="3973">
                  <c:v>39464</c:v>
                </c:pt>
                <c:pt idx="3974">
                  <c:v>39465</c:v>
                </c:pt>
                <c:pt idx="3975">
                  <c:v>39468</c:v>
                </c:pt>
                <c:pt idx="3976">
                  <c:v>39469</c:v>
                </c:pt>
                <c:pt idx="3977">
                  <c:v>39470</c:v>
                </c:pt>
                <c:pt idx="3978">
                  <c:v>39471</c:v>
                </c:pt>
                <c:pt idx="3979">
                  <c:v>39472</c:v>
                </c:pt>
                <c:pt idx="3980">
                  <c:v>39475</c:v>
                </c:pt>
                <c:pt idx="3981">
                  <c:v>39476</c:v>
                </c:pt>
                <c:pt idx="3982">
                  <c:v>39477</c:v>
                </c:pt>
                <c:pt idx="3983">
                  <c:v>39478</c:v>
                </c:pt>
                <c:pt idx="3984">
                  <c:v>39479</c:v>
                </c:pt>
                <c:pt idx="3985">
                  <c:v>39482</c:v>
                </c:pt>
                <c:pt idx="3986">
                  <c:v>39483</c:v>
                </c:pt>
                <c:pt idx="3987">
                  <c:v>39484</c:v>
                </c:pt>
                <c:pt idx="3988">
                  <c:v>39485</c:v>
                </c:pt>
                <c:pt idx="3989">
                  <c:v>39486</c:v>
                </c:pt>
                <c:pt idx="3990">
                  <c:v>39489</c:v>
                </c:pt>
                <c:pt idx="3991">
                  <c:v>39490</c:v>
                </c:pt>
                <c:pt idx="3992">
                  <c:v>39491</c:v>
                </c:pt>
                <c:pt idx="3993">
                  <c:v>39492</c:v>
                </c:pt>
                <c:pt idx="3994">
                  <c:v>39493</c:v>
                </c:pt>
                <c:pt idx="3995">
                  <c:v>39496</c:v>
                </c:pt>
                <c:pt idx="3996">
                  <c:v>39497</c:v>
                </c:pt>
                <c:pt idx="3997">
                  <c:v>39498</c:v>
                </c:pt>
                <c:pt idx="3998">
                  <c:v>39499</c:v>
                </c:pt>
                <c:pt idx="3999">
                  <c:v>39500</c:v>
                </c:pt>
                <c:pt idx="4000">
                  <c:v>39503</c:v>
                </c:pt>
                <c:pt idx="4001">
                  <c:v>39504</c:v>
                </c:pt>
                <c:pt idx="4002">
                  <c:v>39505</c:v>
                </c:pt>
                <c:pt idx="4003">
                  <c:v>39506</c:v>
                </c:pt>
                <c:pt idx="4004">
                  <c:v>39507</c:v>
                </c:pt>
                <c:pt idx="4005">
                  <c:v>39510</c:v>
                </c:pt>
                <c:pt idx="4006">
                  <c:v>39511</c:v>
                </c:pt>
                <c:pt idx="4007">
                  <c:v>39512</c:v>
                </c:pt>
                <c:pt idx="4008">
                  <c:v>39513</c:v>
                </c:pt>
                <c:pt idx="4009">
                  <c:v>39514</c:v>
                </c:pt>
                <c:pt idx="4010">
                  <c:v>39517</c:v>
                </c:pt>
                <c:pt idx="4011">
                  <c:v>39518</c:v>
                </c:pt>
                <c:pt idx="4012">
                  <c:v>39519</c:v>
                </c:pt>
                <c:pt idx="4013">
                  <c:v>39520</c:v>
                </c:pt>
                <c:pt idx="4014">
                  <c:v>39521</c:v>
                </c:pt>
                <c:pt idx="4015">
                  <c:v>39524</c:v>
                </c:pt>
                <c:pt idx="4016">
                  <c:v>39525</c:v>
                </c:pt>
                <c:pt idx="4017">
                  <c:v>39526</c:v>
                </c:pt>
                <c:pt idx="4018">
                  <c:v>39527</c:v>
                </c:pt>
                <c:pt idx="4019">
                  <c:v>39528</c:v>
                </c:pt>
                <c:pt idx="4020">
                  <c:v>39531</c:v>
                </c:pt>
                <c:pt idx="4021">
                  <c:v>39532</c:v>
                </c:pt>
                <c:pt idx="4022">
                  <c:v>39533</c:v>
                </c:pt>
                <c:pt idx="4023">
                  <c:v>39534</c:v>
                </c:pt>
                <c:pt idx="4024">
                  <c:v>39535</c:v>
                </c:pt>
                <c:pt idx="4025">
                  <c:v>39538</c:v>
                </c:pt>
                <c:pt idx="4026">
                  <c:v>39539</c:v>
                </c:pt>
                <c:pt idx="4027">
                  <c:v>39540</c:v>
                </c:pt>
                <c:pt idx="4028">
                  <c:v>39541</c:v>
                </c:pt>
                <c:pt idx="4029">
                  <c:v>39542</c:v>
                </c:pt>
                <c:pt idx="4030">
                  <c:v>39545</c:v>
                </c:pt>
                <c:pt idx="4031">
                  <c:v>39546</c:v>
                </c:pt>
                <c:pt idx="4032">
                  <c:v>39547</c:v>
                </c:pt>
                <c:pt idx="4033">
                  <c:v>39548</c:v>
                </c:pt>
                <c:pt idx="4034">
                  <c:v>39549</c:v>
                </c:pt>
                <c:pt idx="4035">
                  <c:v>39552</c:v>
                </c:pt>
                <c:pt idx="4036">
                  <c:v>39553</c:v>
                </c:pt>
                <c:pt idx="4037">
                  <c:v>39554</c:v>
                </c:pt>
                <c:pt idx="4038">
                  <c:v>39555</c:v>
                </c:pt>
                <c:pt idx="4039">
                  <c:v>39556</c:v>
                </c:pt>
                <c:pt idx="4040">
                  <c:v>39559</c:v>
                </c:pt>
                <c:pt idx="4041">
                  <c:v>39560</c:v>
                </c:pt>
                <c:pt idx="4042">
                  <c:v>39561</c:v>
                </c:pt>
                <c:pt idx="4043">
                  <c:v>39562</c:v>
                </c:pt>
                <c:pt idx="4044">
                  <c:v>39563</c:v>
                </c:pt>
                <c:pt idx="4045">
                  <c:v>39566</c:v>
                </c:pt>
                <c:pt idx="4046">
                  <c:v>39567</c:v>
                </c:pt>
                <c:pt idx="4047">
                  <c:v>39568</c:v>
                </c:pt>
                <c:pt idx="4048">
                  <c:v>39569</c:v>
                </c:pt>
                <c:pt idx="4049">
                  <c:v>39570</c:v>
                </c:pt>
                <c:pt idx="4050">
                  <c:v>39573</c:v>
                </c:pt>
                <c:pt idx="4051">
                  <c:v>39574</c:v>
                </c:pt>
                <c:pt idx="4052">
                  <c:v>39575</c:v>
                </c:pt>
                <c:pt idx="4053">
                  <c:v>39576</c:v>
                </c:pt>
                <c:pt idx="4054">
                  <c:v>39577</c:v>
                </c:pt>
                <c:pt idx="4055">
                  <c:v>39580</c:v>
                </c:pt>
                <c:pt idx="4056">
                  <c:v>39581</c:v>
                </c:pt>
                <c:pt idx="4057">
                  <c:v>39582</c:v>
                </c:pt>
                <c:pt idx="4058">
                  <c:v>39583</c:v>
                </c:pt>
                <c:pt idx="4059">
                  <c:v>39584</c:v>
                </c:pt>
                <c:pt idx="4060">
                  <c:v>39587</c:v>
                </c:pt>
                <c:pt idx="4061">
                  <c:v>39588</c:v>
                </c:pt>
                <c:pt idx="4062">
                  <c:v>39589</c:v>
                </c:pt>
                <c:pt idx="4063">
                  <c:v>39590</c:v>
                </c:pt>
                <c:pt idx="4064">
                  <c:v>39591</c:v>
                </c:pt>
                <c:pt idx="4065">
                  <c:v>39594</c:v>
                </c:pt>
                <c:pt idx="4066">
                  <c:v>39595</c:v>
                </c:pt>
                <c:pt idx="4067">
                  <c:v>39596</c:v>
                </c:pt>
                <c:pt idx="4068">
                  <c:v>39597</c:v>
                </c:pt>
                <c:pt idx="4069">
                  <c:v>39598</c:v>
                </c:pt>
                <c:pt idx="4070">
                  <c:v>39601</c:v>
                </c:pt>
                <c:pt idx="4071">
                  <c:v>39602</c:v>
                </c:pt>
                <c:pt idx="4072">
                  <c:v>39603</c:v>
                </c:pt>
                <c:pt idx="4073">
                  <c:v>39604</c:v>
                </c:pt>
                <c:pt idx="4074">
                  <c:v>39605</c:v>
                </c:pt>
                <c:pt idx="4075">
                  <c:v>39608</c:v>
                </c:pt>
                <c:pt idx="4076">
                  <c:v>39609</c:v>
                </c:pt>
                <c:pt idx="4077">
                  <c:v>39610</c:v>
                </c:pt>
                <c:pt idx="4078">
                  <c:v>39611</c:v>
                </c:pt>
                <c:pt idx="4079">
                  <c:v>39612</c:v>
                </c:pt>
                <c:pt idx="4080">
                  <c:v>39615</c:v>
                </c:pt>
                <c:pt idx="4081">
                  <c:v>39616</c:v>
                </c:pt>
                <c:pt idx="4082">
                  <c:v>39617</c:v>
                </c:pt>
                <c:pt idx="4083">
                  <c:v>39618</c:v>
                </c:pt>
                <c:pt idx="4084">
                  <c:v>39619</c:v>
                </c:pt>
                <c:pt idx="4085">
                  <c:v>39622</c:v>
                </c:pt>
                <c:pt idx="4086">
                  <c:v>39623</c:v>
                </c:pt>
                <c:pt idx="4087">
                  <c:v>39624</c:v>
                </c:pt>
                <c:pt idx="4088">
                  <c:v>39625</c:v>
                </c:pt>
                <c:pt idx="4089">
                  <c:v>39626</c:v>
                </c:pt>
                <c:pt idx="4090">
                  <c:v>39629</c:v>
                </c:pt>
                <c:pt idx="4091">
                  <c:v>39630</c:v>
                </c:pt>
                <c:pt idx="4092">
                  <c:v>39631</c:v>
                </c:pt>
                <c:pt idx="4093">
                  <c:v>39632</c:v>
                </c:pt>
                <c:pt idx="4094">
                  <c:v>39633</c:v>
                </c:pt>
                <c:pt idx="4095">
                  <c:v>39636</c:v>
                </c:pt>
                <c:pt idx="4096">
                  <c:v>39637</c:v>
                </c:pt>
                <c:pt idx="4097">
                  <c:v>39638</c:v>
                </c:pt>
                <c:pt idx="4098">
                  <c:v>39639</c:v>
                </c:pt>
                <c:pt idx="4099">
                  <c:v>39640</c:v>
                </c:pt>
                <c:pt idx="4100">
                  <c:v>39643</c:v>
                </c:pt>
                <c:pt idx="4101">
                  <c:v>39644</c:v>
                </c:pt>
                <c:pt idx="4102">
                  <c:v>39645</c:v>
                </c:pt>
                <c:pt idx="4103">
                  <c:v>39646</c:v>
                </c:pt>
                <c:pt idx="4104">
                  <c:v>39647</c:v>
                </c:pt>
                <c:pt idx="4105">
                  <c:v>39650</c:v>
                </c:pt>
                <c:pt idx="4106">
                  <c:v>39651</c:v>
                </c:pt>
                <c:pt idx="4107">
                  <c:v>39652</c:v>
                </c:pt>
                <c:pt idx="4108">
                  <c:v>39653</c:v>
                </c:pt>
                <c:pt idx="4109">
                  <c:v>39654</c:v>
                </c:pt>
                <c:pt idx="4110">
                  <c:v>39657</c:v>
                </c:pt>
                <c:pt idx="4111">
                  <c:v>39658</c:v>
                </c:pt>
                <c:pt idx="4112">
                  <c:v>39659</c:v>
                </c:pt>
                <c:pt idx="4113">
                  <c:v>39660</c:v>
                </c:pt>
                <c:pt idx="4114">
                  <c:v>39661</c:v>
                </c:pt>
                <c:pt idx="4115">
                  <c:v>39664</c:v>
                </c:pt>
                <c:pt idx="4116">
                  <c:v>39665</c:v>
                </c:pt>
                <c:pt idx="4117">
                  <c:v>39666</c:v>
                </c:pt>
                <c:pt idx="4118">
                  <c:v>39667</c:v>
                </c:pt>
                <c:pt idx="4119">
                  <c:v>39668</c:v>
                </c:pt>
                <c:pt idx="4120">
                  <c:v>39671</c:v>
                </c:pt>
                <c:pt idx="4121">
                  <c:v>39672</c:v>
                </c:pt>
                <c:pt idx="4122">
                  <c:v>39673</c:v>
                </c:pt>
                <c:pt idx="4123">
                  <c:v>39674</c:v>
                </c:pt>
                <c:pt idx="4124">
                  <c:v>39675</c:v>
                </c:pt>
                <c:pt idx="4125">
                  <c:v>39678</c:v>
                </c:pt>
                <c:pt idx="4126">
                  <c:v>39679</c:v>
                </c:pt>
                <c:pt idx="4127">
                  <c:v>39680</c:v>
                </c:pt>
                <c:pt idx="4128">
                  <c:v>39681</c:v>
                </c:pt>
                <c:pt idx="4129">
                  <c:v>39682</c:v>
                </c:pt>
                <c:pt idx="4130">
                  <c:v>39685</c:v>
                </c:pt>
                <c:pt idx="4131">
                  <c:v>39686</c:v>
                </c:pt>
                <c:pt idx="4132">
                  <c:v>39687</c:v>
                </c:pt>
                <c:pt idx="4133">
                  <c:v>39688</c:v>
                </c:pt>
                <c:pt idx="4134">
                  <c:v>39689</c:v>
                </c:pt>
                <c:pt idx="4135">
                  <c:v>39692</c:v>
                </c:pt>
                <c:pt idx="4136">
                  <c:v>39693</c:v>
                </c:pt>
                <c:pt idx="4137">
                  <c:v>39694</c:v>
                </c:pt>
                <c:pt idx="4138">
                  <c:v>39695</c:v>
                </c:pt>
                <c:pt idx="4139">
                  <c:v>39696</c:v>
                </c:pt>
                <c:pt idx="4140">
                  <c:v>39699</c:v>
                </c:pt>
                <c:pt idx="4141">
                  <c:v>39700</c:v>
                </c:pt>
                <c:pt idx="4142">
                  <c:v>39701</c:v>
                </c:pt>
                <c:pt idx="4143">
                  <c:v>39702</c:v>
                </c:pt>
                <c:pt idx="4144">
                  <c:v>39703</c:v>
                </c:pt>
                <c:pt idx="4145">
                  <c:v>39706</c:v>
                </c:pt>
                <c:pt idx="4146">
                  <c:v>39707</c:v>
                </c:pt>
                <c:pt idx="4147">
                  <c:v>39708</c:v>
                </c:pt>
                <c:pt idx="4148">
                  <c:v>39709</c:v>
                </c:pt>
                <c:pt idx="4149">
                  <c:v>39710</c:v>
                </c:pt>
                <c:pt idx="4150">
                  <c:v>39713</c:v>
                </c:pt>
                <c:pt idx="4151">
                  <c:v>39714</c:v>
                </c:pt>
                <c:pt idx="4152">
                  <c:v>39715</c:v>
                </c:pt>
                <c:pt idx="4153">
                  <c:v>39716</c:v>
                </c:pt>
                <c:pt idx="4154">
                  <c:v>39717</c:v>
                </c:pt>
                <c:pt idx="4155">
                  <c:v>39720</c:v>
                </c:pt>
                <c:pt idx="4156">
                  <c:v>39721</c:v>
                </c:pt>
                <c:pt idx="4157">
                  <c:v>39722</c:v>
                </c:pt>
                <c:pt idx="4158">
                  <c:v>39723</c:v>
                </c:pt>
                <c:pt idx="4159">
                  <c:v>39724</c:v>
                </c:pt>
                <c:pt idx="4160">
                  <c:v>39727</c:v>
                </c:pt>
                <c:pt idx="4161">
                  <c:v>39728</c:v>
                </c:pt>
                <c:pt idx="4162">
                  <c:v>39729</c:v>
                </c:pt>
                <c:pt idx="4163">
                  <c:v>39730</c:v>
                </c:pt>
                <c:pt idx="4164">
                  <c:v>39731</c:v>
                </c:pt>
                <c:pt idx="4165">
                  <c:v>39734</c:v>
                </c:pt>
                <c:pt idx="4166">
                  <c:v>39735</c:v>
                </c:pt>
                <c:pt idx="4167">
                  <c:v>39736</c:v>
                </c:pt>
                <c:pt idx="4168">
                  <c:v>39737</c:v>
                </c:pt>
                <c:pt idx="4169">
                  <c:v>39738</c:v>
                </c:pt>
                <c:pt idx="4170">
                  <c:v>39741</c:v>
                </c:pt>
                <c:pt idx="4171">
                  <c:v>39742</c:v>
                </c:pt>
                <c:pt idx="4172">
                  <c:v>39743</c:v>
                </c:pt>
                <c:pt idx="4173">
                  <c:v>39744</c:v>
                </c:pt>
                <c:pt idx="4174">
                  <c:v>39745</c:v>
                </c:pt>
                <c:pt idx="4175">
                  <c:v>39748</c:v>
                </c:pt>
                <c:pt idx="4176">
                  <c:v>39749</c:v>
                </c:pt>
                <c:pt idx="4177">
                  <c:v>39750</c:v>
                </c:pt>
                <c:pt idx="4178">
                  <c:v>39751</c:v>
                </c:pt>
                <c:pt idx="4179">
                  <c:v>39752</c:v>
                </c:pt>
                <c:pt idx="4180">
                  <c:v>39755</c:v>
                </c:pt>
                <c:pt idx="4181">
                  <c:v>39756</c:v>
                </c:pt>
                <c:pt idx="4182">
                  <c:v>39757</c:v>
                </c:pt>
                <c:pt idx="4183">
                  <c:v>39758</c:v>
                </c:pt>
                <c:pt idx="4184">
                  <c:v>39759</c:v>
                </c:pt>
                <c:pt idx="4185">
                  <c:v>39762</c:v>
                </c:pt>
                <c:pt idx="4186">
                  <c:v>39763</c:v>
                </c:pt>
                <c:pt idx="4187">
                  <c:v>39764</c:v>
                </c:pt>
                <c:pt idx="4188">
                  <c:v>39765</c:v>
                </c:pt>
                <c:pt idx="4189">
                  <c:v>39766</c:v>
                </c:pt>
                <c:pt idx="4190">
                  <c:v>39769</c:v>
                </c:pt>
                <c:pt idx="4191">
                  <c:v>39770</c:v>
                </c:pt>
                <c:pt idx="4192">
                  <c:v>39771</c:v>
                </c:pt>
                <c:pt idx="4193">
                  <c:v>39772</c:v>
                </c:pt>
                <c:pt idx="4194">
                  <c:v>39773</c:v>
                </c:pt>
                <c:pt idx="4195">
                  <c:v>39776</c:v>
                </c:pt>
                <c:pt idx="4196">
                  <c:v>39777</c:v>
                </c:pt>
                <c:pt idx="4197">
                  <c:v>39778</c:v>
                </c:pt>
                <c:pt idx="4198">
                  <c:v>39779</c:v>
                </c:pt>
                <c:pt idx="4199">
                  <c:v>39780</c:v>
                </c:pt>
                <c:pt idx="4200">
                  <c:v>39783</c:v>
                </c:pt>
                <c:pt idx="4201">
                  <c:v>39784</c:v>
                </c:pt>
                <c:pt idx="4202">
                  <c:v>39785</c:v>
                </c:pt>
                <c:pt idx="4203">
                  <c:v>39786</c:v>
                </c:pt>
                <c:pt idx="4204">
                  <c:v>39787</c:v>
                </c:pt>
                <c:pt idx="4205">
                  <c:v>39790</c:v>
                </c:pt>
                <c:pt idx="4206">
                  <c:v>39791</c:v>
                </c:pt>
                <c:pt idx="4207">
                  <c:v>39792</c:v>
                </c:pt>
                <c:pt idx="4208">
                  <c:v>39793</c:v>
                </c:pt>
                <c:pt idx="4209">
                  <c:v>39794</c:v>
                </c:pt>
                <c:pt idx="4210">
                  <c:v>39797</c:v>
                </c:pt>
                <c:pt idx="4211">
                  <c:v>39798</c:v>
                </c:pt>
                <c:pt idx="4212">
                  <c:v>39799</c:v>
                </c:pt>
                <c:pt idx="4213">
                  <c:v>39800</c:v>
                </c:pt>
                <c:pt idx="4214">
                  <c:v>39801</c:v>
                </c:pt>
                <c:pt idx="4215">
                  <c:v>39804</c:v>
                </c:pt>
                <c:pt idx="4216">
                  <c:v>39805</c:v>
                </c:pt>
                <c:pt idx="4217">
                  <c:v>39806</c:v>
                </c:pt>
                <c:pt idx="4218">
                  <c:v>39807</c:v>
                </c:pt>
                <c:pt idx="4219">
                  <c:v>39808</c:v>
                </c:pt>
                <c:pt idx="4220">
                  <c:v>39811</c:v>
                </c:pt>
                <c:pt idx="4221">
                  <c:v>39812</c:v>
                </c:pt>
                <c:pt idx="4222">
                  <c:v>39813</c:v>
                </c:pt>
                <c:pt idx="4223">
                  <c:v>39814</c:v>
                </c:pt>
                <c:pt idx="4224">
                  <c:v>39815</c:v>
                </c:pt>
                <c:pt idx="4225">
                  <c:v>39818</c:v>
                </c:pt>
                <c:pt idx="4226">
                  <c:v>39819</c:v>
                </c:pt>
                <c:pt idx="4227">
                  <c:v>39820</c:v>
                </c:pt>
                <c:pt idx="4228">
                  <c:v>39821</c:v>
                </c:pt>
                <c:pt idx="4229">
                  <c:v>39822</c:v>
                </c:pt>
                <c:pt idx="4230">
                  <c:v>39825</c:v>
                </c:pt>
                <c:pt idx="4231">
                  <c:v>39826</c:v>
                </c:pt>
                <c:pt idx="4232">
                  <c:v>39827</c:v>
                </c:pt>
                <c:pt idx="4233">
                  <c:v>39828</c:v>
                </c:pt>
                <c:pt idx="4234">
                  <c:v>39829</c:v>
                </c:pt>
                <c:pt idx="4235">
                  <c:v>39832</c:v>
                </c:pt>
                <c:pt idx="4236">
                  <c:v>39833</c:v>
                </c:pt>
                <c:pt idx="4237">
                  <c:v>39834</c:v>
                </c:pt>
                <c:pt idx="4238">
                  <c:v>39835</c:v>
                </c:pt>
                <c:pt idx="4239">
                  <c:v>39836</c:v>
                </c:pt>
                <c:pt idx="4240">
                  <c:v>39839</c:v>
                </c:pt>
                <c:pt idx="4241">
                  <c:v>39840</c:v>
                </c:pt>
                <c:pt idx="4242">
                  <c:v>39841</c:v>
                </c:pt>
                <c:pt idx="4243">
                  <c:v>39842</c:v>
                </c:pt>
                <c:pt idx="4244">
                  <c:v>39843</c:v>
                </c:pt>
                <c:pt idx="4245">
                  <c:v>39846</c:v>
                </c:pt>
                <c:pt idx="4246">
                  <c:v>39847</c:v>
                </c:pt>
                <c:pt idx="4247">
                  <c:v>39848</c:v>
                </c:pt>
                <c:pt idx="4248">
                  <c:v>39849</c:v>
                </c:pt>
                <c:pt idx="4249">
                  <c:v>39850</c:v>
                </c:pt>
                <c:pt idx="4250">
                  <c:v>39853</c:v>
                </c:pt>
                <c:pt idx="4251">
                  <c:v>39854</c:v>
                </c:pt>
                <c:pt idx="4252">
                  <c:v>39855</c:v>
                </c:pt>
                <c:pt idx="4253">
                  <c:v>39856</c:v>
                </c:pt>
                <c:pt idx="4254">
                  <c:v>39857</c:v>
                </c:pt>
                <c:pt idx="4255">
                  <c:v>39860</c:v>
                </c:pt>
                <c:pt idx="4256">
                  <c:v>39861</c:v>
                </c:pt>
                <c:pt idx="4257">
                  <c:v>39862</c:v>
                </c:pt>
                <c:pt idx="4258">
                  <c:v>39863</c:v>
                </c:pt>
                <c:pt idx="4259">
                  <c:v>39864</c:v>
                </c:pt>
                <c:pt idx="4260">
                  <c:v>39867</c:v>
                </c:pt>
                <c:pt idx="4261">
                  <c:v>39868</c:v>
                </c:pt>
                <c:pt idx="4262">
                  <c:v>39869</c:v>
                </c:pt>
                <c:pt idx="4263">
                  <c:v>39870</c:v>
                </c:pt>
                <c:pt idx="4264">
                  <c:v>39871</c:v>
                </c:pt>
                <c:pt idx="4265">
                  <c:v>39874</c:v>
                </c:pt>
                <c:pt idx="4266">
                  <c:v>39875</c:v>
                </c:pt>
                <c:pt idx="4267">
                  <c:v>39876</c:v>
                </c:pt>
                <c:pt idx="4268">
                  <c:v>39877</c:v>
                </c:pt>
                <c:pt idx="4269">
                  <c:v>39878</c:v>
                </c:pt>
                <c:pt idx="4270">
                  <c:v>39881</c:v>
                </c:pt>
                <c:pt idx="4271">
                  <c:v>39882</c:v>
                </c:pt>
                <c:pt idx="4272">
                  <c:v>39883</c:v>
                </c:pt>
                <c:pt idx="4273">
                  <c:v>39884</c:v>
                </c:pt>
                <c:pt idx="4274">
                  <c:v>39885</c:v>
                </c:pt>
                <c:pt idx="4275">
                  <c:v>39888</c:v>
                </c:pt>
                <c:pt idx="4276">
                  <c:v>39889</c:v>
                </c:pt>
                <c:pt idx="4277">
                  <c:v>39890</c:v>
                </c:pt>
                <c:pt idx="4278">
                  <c:v>39891</c:v>
                </c:pt>
                <c:pt idx="4279">
                  <c:v>39892</c:v>
                </c:pt>
                <c:pt idx="4280">
                  <c:v>39895</c:v>
                </c:pt>
                <c:pt idx="4281">
                  <c:v>39896</c:v>
                </c:pt>
                <c:pt idx="4282">
                  <c:v>39897</c:v>
                </c:pt>
                <c:pt idx="4283">
                  <c:v>39898</c:v>
                </c:pt>
                <c:pt idx="4284">
                  <c:v>39899</c:v>
                </c:pt>
                <c:pt idx="4285">
                  <c:v>39902</c:v>
                </c:pt>
                <c:pt idx="4286">
                  <c:v>39903</c:v>
                </c:pt>
                <c:pt idx="4287">
                  <c:v>39904</c:v>
                </c:pt>
                <c:pt idx="4288">
                  <c:v>39905</c:v>
                </c:pt>
                <c:pt idx="4289">
                  <c:v>39906</c:v>
                </c:pt>
                <c:pt idx="4290">
                  <c:v>39909</c:v>
                </c:pt>
                <c:pt idx="4291">
                  <c:v>39910</c:v>
                </c:pt>
                <c:pt idx="4292">
                  <c:v>39911</c:v>
                </c:pt>
                <c:pt idx="4293">
                  <c:v>39912</c:v>
                </c:pt>
                <c:pt idx="4294">
                  <c:v>39913</c:v>
                </c:pt>
                <c:pt idx="4295">
                  <c:v>39916</c:v>
                </c:pt>
                <c:pt idx="4296">
                  <c:v>39917</c:v>
                </c:pt>
                <c:pt idx="4297">
                  <c:v>39918</c:v>
                </c:pt>
                <c:pt idx="4298">
                  <c:v>39919</c:v>
                </c:pt>
                <c:pt idx="4299">
                  <c:v>39920</c:v>
                </c:pt>
                <c:pt idx="4300">
                  <c:v>39923</c:v>
                </c:pt>
                <c:pt idx="4301">
                  <c:v>39924</c:v>
                </c:pt>
                <c:pt idx="4302">
                  <c:v>39925</c:v>
                </c:pt>
                <c:pt idx="4303">
                  <c:v>39926</c:v>
                </c:pt>
                <c:pt idx="4304">
                  <c:v>39927</c:v>
                </c:pt>
                <c:pt idx="4305">
                  <c:v>39930</c:v>
                </c:pt>
                <c:pt idx="4306">
                  <c:v>39931</c:v>
                </c:pt>
                <c:pt idx="4307">
                  <c:v>39932</c:v>
                </c:pt>
                <c:pt idx="4308">
                  <c:v>39933</c:v>
                </c:pt>
                <c:pt idx="4309">
                  <c:v>39934</c:v>
                </c:pt>
                <c:pt idx="4310">
                  <c:v>39937</c:v>
                </c:pt>
                <c:pt idx="4311">
                  <c:v>39938</c:v>
                </c:pt>
                <c:pt idx="4312">
                  <c:v>39939</c:v>
                </c:pt>
                <c:pt idx="4313">
                  <c:v>39940</c:v>
                </c:pt>
                <c:pt idx="4314">
                  <c:v>39941</c:v>
                </c:pt>
                <c:pt idx="4315">
                  <c:v>39944</c:v>
                </c:pt>
                <c:pt idx="4316">
                  <c:v>39945</c:v>
                </c:pt>
                <c:pt idx="4317">
                  <c:v>39946</c:v>
                </c:pt>
                <c:pt idx="4318">
                  <c:v>39947</c:v>
                </c:pt>
                <c:pt idx="4319">
                  <c:v>39948</c:v>
                </c:pt>
                <c:pt idx="4320">
                  <c:v>39951</c:v>
                </c:pt>
                <c:pt idx="4321">
                  <c:v>39952</c:v>
                </c:pt>
                <c:pt idx="4322">
                  <c:v>39953</c:v>
                </c:pt>
                <c:pt idx="4323">
                  <c:v>39954</c:v>
                </c:pt>
                <c:pt idx="4324">
                  <c:v>39955</c:v>
                </c:pt>
                <c:pt idx="4325">
                  <c:v>39958</c:v>
                </c:pt>
                <c:pt idx="4326">
                  <c:v>39959</c:v>
                </c:pt>
                <c:pt idx="4327">
                  <c:v>39960</c:v>
                </c:pt>
                <c:pt idx="4328">
                  <c:v>39961</c:v>
                </c:pt>
                <c:pt idx="4329">
                  <c:v>39962</c:v>
                </c:pt>
                <c:pt idx="4330">
                  <c:v>39965</c:v>
                </c:pt>
                <c:pt idx="4331">
                  <c:v>39966</c:v>
                </c:pt>
                <c:pt idx="4332">
                  <c:v>39967</c:v>
                </c:pt>
                <c:pt idx="4333">
                  <c:v>39968</c:v>
                </c:pt>
                <c:pt idx="4334">
                  <c:v>39969</c:v>
                </c:pt>
                <c:pt idx="4335">
                  <c:v>39972</c:v>
                </c:pt>
                <c:pt idx="4336">
                  <c:v>39973</c:v>
                </c:pt>
                <c:pt idx="4337">
                  <c:v>39974</c:v>
                </c:pt>
                <c:pt idx="4338">
                  <c:v>39975</c:v>
                </c:pt>
                <c:pt idx="4339">
                  <c:v>39976</c:v>
                </c:pt>
                <c:pt idx="4340">
                  <c:v>39979</c:v>
                </c:pt>
                <c:pt idx="4341">
                  <c:v>39980</c:v>
                </c:pt>
                <c:pt idx="4342">
                  <c:v>39981</c:v>
                </c:pt>
                <c:pt idx="4343">
                  <c:v>39982</c:v>
                </c:pt>
                <c:pt idx="4344">
                  <c:v>39983</c:v>
                </c:pt>
                <c:pt idx="4345">
                  <c:v>39986</c:v>
                </c:pt>
                <c:pt idx="4346">
                  <c:v>39987</c:v>
                </c:pt>
                <c:pt idx="4347">
                  <c:v>39988</c:v>
                </c:pt>
                <c:pt idx="4348">
                  <c:v>39989</c:v>
                </c:pt>
                <c:pt idx="4349">
                  <c:v>39990</c:v>
                </c:pt>
                <c:pt idx="4350">
                  <c:v>39993</c:v>
                </c:pt>
                <c:pt idx="4351">
                  <c:v>39994</c:v>
                </c:pt>
                <c:pt idx="4352">
                  <c:v>39995</c:v>
                </c:pt>
                <c:pt idx="4353">
                  <c:v>39996</c:v>
                </c:pt>
                <c:pt idx="4354">
                  <c:v>39997</c:v>
                </c:pt>
                <c:pt idx="4355">
                  <c:v>40000</c:v>
                </c:pt>
                <c:pt idx="4356">
                  <c:v>40001</c:v>
                </c:pt>
                <c:pt idx="4357">
                  <c:v>40002</c:v>
                </c:pt>
                <c:pt idx="4358">
                  <c:v>40003</c:v>
                </c:pt>
                <c:pt idx="4359">
                  <c:v>40004</c:v>
                </c:pt>
                <c:pt idx="4360">
                  <c:v>40007</c:v>
                </c:pt>
                <c:pt idx="4361">
                  <c:v>40008</c:v>
                </c:pt>
                <c:pt idx="4362">
                  <c:v>40009</c:v>
                </c:pt>
                <c:pt idx="4363">
                  <c:v>40010</c:v>
                </c:pt>
                <c:pt idx="4364">
                  <c:v>40011</c:v>
                </c:pt>
                <c:pt idx="4365">
                  <c:v>40014</c:v>
                </c:pt>
                <c:pt idx="4366">
                  <c:v>40015</c:v>
                </c:pt>
                <c:pt idx="4367">
                  <c:v>40016</c:v>
                </c:pt>
                <c:pt idx="4368">
                  <c:v>40017</c:v>
                </c:pt>
                <c:pt idx="4369">
                  <c:v>40018</c:v>
                </c:pt>
                <c:pt idx="4370">
                  <c:v>40021</c:v>
                </c:pt>
                <c:pt idx="4371">
                  <c:v>40022</c:v>
                </c:pt>
                <c:pt idx="4372">
                  <c:v>40023</c:v>
                </c:pt>
                <c:pt idx="4373">
                  <c:v>40024</c:v>
                </c:pt>
                <c:pt idx="4374">
                  <c:v>40025</c:v>
                </c:pt>
                <c:pt idx="4375">
                  <c:v>40028</c:v>
                </c:pt>
                <c:pt idx="4376">
                  <c:v>40029</c:v>
                </c:pt>
                <c:pt idx="4377">
                  <c:v>40030</c:v>
                </c:pt>
                <c:pt idx="4378">
                  <c:v>40031</c:v>
                </c:pt>
                <c:pt idx="4379">
                  <c:v>40032</c:v>
                </c:pt>
                <c:pt idx="4380">
                  <c:v>40035</c:v>
                </c:pt>
                <c:pt idx="4381">
                  <c:v>40036</c:v>
                </c:pt>
                <c:pt idx="4382">
                  <c:v>40037</c:v>
                </c:pt>
                <c:pt idx="4383">
                  <c:v>40038</c:v>
                </c:pt>
                <c:pt idx="4384">
                  <c:v>40039</c:v>
                </c:pt>
                <c:pt idx="4385">
                  <c:v>40042</c:v>
                </c:pt>
                <c:pt idx="4386">
                  <c:v>40043</c:v>
                </c:pt>
                <c:pt idx="4387">
                  <c:v>40044</c:v>
                </c:pt>
                <c:pt idx="4388">
                  <c:v>40045</c:v>
                </c:pt>
                <c:pt idx="4389">
                  <c:v>40046</c:v>
                </c:pt>
                <c:pt idx="4390">
                  <c:v>40049</c:v>
                </c:pt>
                <c:pt idx="4391">
                  <c:v>40050</c:v>
                </c:pt>
                <c:pt idx="4392">
                  <c:v>40051</c:v>
                </c:pt>
                <c:pt idx="4393">
                  <c:v>40052</c:v>
                </c:pt>
                <c:pt idx="4394">
                  <c:v>40053</c:v>
                </c:pt>
                <c:pt idx="4395">
                  <c:v>40056</c:v>
                </c:pt>
                <c:pt idx="4396">
                  <c:v>40057</c:v>
                </c:pt>
                <c:pt idx="4397">
                  <c:v>40058</c:v>
                </c:pt>
                <c:pt idx="4398">
                  <c:v>40059</c:v>
                </c:pt>
                <c:pt idx="4399">
                  <c:v>40060</c:v>
                </c:pt>
                <c:pt idx="4400">
                  <c:v>40063</c:v>
                </c:pt>
                <c:pt idx="4401">
                  <c:v>40064</c:v>
                </c:pt>
                <c:pt idx="4402">
                  <c:v>40065</c:v>
                </c:pt>
                <c:pt idx="4403">
                  <c:v>40066</c:v>
                </c:pt>
                <c:pt idx="4404">
                  <c:v>40067</c:v>
                </c:pt>
                <c:pt idx="4405">
                  <c:v>40070</c:v>
                </c:pt>
                <c:pt idx="4406">
                  <c:v>40071</c:v>
                </c:pt>
                <c:pt idx="4407">
                  <c:v>40072</c:v>
                </c:pt>
                <c:pt idx="4408">
                  <c:v>40073</c:v>
                </c:pt>
                <c:pt idx="4409">
                  <c:v>40074</c:v>
                </c:pt>
                <c:pt idx="4410">
                  <c:v>40077</c:v>
                </c:pt>
                <c:pt idx="4411">
                  <c:v>40078</c:v>
                </c:pt>
                <c:pt idx="4412">
                  <c:v>40079</c:v>
                </c:pt>
                <c:pt idx="4413">
                  <c:v>40080</c:v>
                </c:pt>
                <c:pt idx="4414">
                  <c:v>40081</c:v>
                </c:pt>
                <c:pt idx="4415">
                  <c:v>40084</c:v>
                </c:pt>
                <c:pt idx="4416">
                  <c:v>40085</c:v>
                </c:pt>
                <c:pt idx="4417">
                  <c:v>40086</c:v>
                </c:pt>
                <c:pt idx="4418">
                  <c:v>40087</c:v>
                </c:pt>
                <c:pt idx="4419">
                  <c:v>40088</c:v>
                </c:pt>
                <c:pt idx="4420">
                  <c:v>40091</c:v>
                </c:pt>
                <c:pt idx="4421">
                  <c:v>40092</c:v>
                </c:pt>
                <c:pt idx="4422">
                  <c:v>40093</c:v>
                </c:pt>
                <c:pt idx="4423">
                  <c:v>40094</c:v>
                </c:pt>
                <c:pt idx="4424">
                  <c:v>40095</c:v>
                </c:pt>
                <c:pt idx="4425">
                  <c:v>40098</c:v>
                </c:pt>
                <c:pt idx="4426">
                  <c:v>40099</c:v>
                </c:pt>
                <c:pt idx="4427">
                  <c:v>40100</c:v>
                </c:pt>
                <c:pt idx="4428">
                  <c:v>40101</c:v>
                </c:pt>
                <c:pt idx="4429">
                  <c:v>40102</c:v>
                </c:pt>
                <c:pt idx="4430">
                  <c:v>40105</c:v>
                </c:pt>
                <c:pt idx="4431">
                  <c:v>40106</c:v>
                </c:pt>
                <c:pt idx="4432">
                  <c:v>40107</c:v>
                </c:pt>
                <c:pt idx="4433">
                  <c:v>40108</c:v>
                </c:pt>
                <c:pt idx="4434">
                  <c:v>40109</c:v>
                </c:pt>
                <c:pt idx="4435">
                  <c:v>40112</c:v>
                </c:pt>
                <c:pt idx="4436">
                  <c:v>40113</c:v>
                </c:pt>
                <c:pt idx="4437">
                  <c:v>40114</c:v>
                </c:pt>
                <c:pt idx="4438">
                  <c:v>40115</c:v>
                </c:pt>
                <c:pt idx="4439">
                  <c:v>40116</c:v>
                </c:pt>
                <c:pt idx="4440">
                  <c:v>40119</c:v>
                </c:pt>
                <c:pt idx="4441">
                  <c:v>40120</c:v>
                </c:pt>
                <c:pt idx="4442">
                  <c:v>40121</c:v>
                </c:pt>
                <c:pt idx="4443">
                  <c:v>40122</c:v>
                </c:pt>
                <c:pt idx="4444">
                  <c:v>40123</c:v>
                </c:pt>
                <c:pt idx="4445">
                  <c:v>40126</c:v>
                </c:pt>
                <c:pt idx="4446">
                  <c:v>40127</c:v>
                </c:pt>
                <c:pt idx="4447">
                  <c:v>40128</c:v>
                </c:pt>
                <c:pt idx="4448">
                  <c:v>40129</c:v>
                </c:pt>
                <c:pt idx="4449">
                  <c:v>40130</c:v>
                </c:pt>
                <c:pt idx="4450">
                  <c:v>40133</c:v>
                </c:pt>
                <c:pt idx="4451">
                  <c:v>40134</c:v>
                </c:pt>
                <c:pt idx="4452">
                  <c:v>40135</c:v>
                </c:pt>
                <c:pt idx="4453">
                  <c:v>40136</c:v>
                </c:pt>
                <c:pt idx="4454">
                  <c:v>40137</c:v>
                </c:pt>
                <c:pt idx="4455">
                  <c:v>40140</c:v>
                </c:pt>
                <c:pt idx="4456">
                  <c:v>40141</c:v>
                </c:pt>
                <c:pt idx="4457">
                  <c:v>40142</c:v>
                </c:pt>
                <c:pt idx="4458">
                  <c:v>40143</c:v>
                </c:pt>
                <c:pt idx="4459">
                  <c:v>40144</c:v>
                </c:pt>
                <c:pt idx="4460">
                  <c:v>40147</c:v>
                </c:pt>
                <c:pt idx="4461">
                  <c:v>40148</c:v>
                </c:pt>
                <c:pt idx="4462">
                  <c:v>40149</c:v>
                </c:pt>
                <c:pt idx="4463">
                  <c:v>40150</c:v>
                </c:pt>
                <c:pt idx="4464">
                  <c:v>40151</c:v>
                </c:pt>
                <c:pt idx="4465">
                  <c:v>40154</c:v>
                </c:pt>
                <c:pt idx="4466">
                  <c:v>40155</c:v>
                </c:pt>
                <c:pt idx="4467">
                  <c:v>40156</c:v>
                </c:pt>
                <c:pt idx="4468">
                  <c:v>40157</c:v>
                </c:pt>
                <c:pt idx="4469">
                  <c:v>40158</c:v>
                </c:pt>
                <c:pt idx="4470">
                  <c:v>40161</c:v>
                </c:pt>
                <c:pt idx="4471">
                  <c:v>40162</c:v>
                </c:pt>
                <c:pt idx="4472">
                  <c:v>40163</c:v>
                </c:pt>
                <c:pt idx="4473">
                  <c:v>40164</c:v>
                </c:pt>
                <c:pt idx="4474">
                  <c:v>40165</c:v>
                </c:pt>
                <c:pt idx="4475">
                  <c:v>40168</c:v>
                </c:pt>
                <c:pt idx="4476">
                  <c:v>40169</c:v>
                </c:pt>
                <c:pt idx="4477">
                  <c:v>40170</c:v>
                </c:pt>
                <c:pt idx="4478">
                  <c:v>40171</c:v>
                </c:pt>
                <c:pt idx="4479">
                  <c:v>40172</c:v>
                </c:pt>
                <c:pt idx="4480">
                  <c:v>40175</c:v>
                </c:pt>
                <c:pt idx="4481">
                  <c:v>40176</c:v>
                </c:pt>
                <c:pt idx="4482">
                  <c:v>40177</c:v>
                </c:pt>
                <c:pt idx="4483">
                  <c:v>40178</c:v>
                </c:pt>
                <c:pt idx="4484">
                  <c:v>40179</c:v>
                </c:pt>
                <c:pt idx="4485">
                  <c:v>40182</c:v>
                </c:pt>
                <c:pt idx="4486">
                  <c:v>40183</c:v>
                </c:pt>
                <c:pt idx="4487">
                  <c:v>40184</c:v>
                </c:pt>
                <c:pt idx="4488">
                  <c:v>40185</c:v>
                </c:pt>
                <c:pt idx="4489">
                  <c:v>40186</c:v>
                </c:pt>
                <c:pt idx="4490">
                  <c:v>40189</c:v>
                </c:pt>
                <c:pt idx="4491">
                  <c:v>40190</c:v>
                </c:pt>
                <c:pt idx="4492">
                  <c:v>40191</c:v>
                </c:pt>
                <c:pt idx="4493">
                  <c:v>40192</c:v>
                </c:pt>
                <c:pt idx="4494">
                  <c:v>40193</c:v>
                </c:pt>
                <c:pt idx="4495">
                  <c:v>40196</c:v>
                </c:pt>
                <c:pt idx="4496">
                  <c:v>40197</c:v>
                </c:pt>
                <c:pt idx="4497">
                  <c:v>40198</c:v>
                </c:pt>
                <c:pt idx="4498">
                  <c:v>40199</c:v>
                </c:pt>
                <c:pt idx="4499">
                  <c:v>40200</c:v>
                </c:pt>
                <c:pt idx="4500">
                  <c:v>40203</c:v>
                </c:pt>
                <c:pt idx="4501">
                  <c:v>40204</c:v>
                </c:pt>
                <c:pt idx="4502">
                  <c:v>40205</c:v>
                </c:pt>
                <c:pt idx="4503">
                  <c:v>40206</c:v>
                </c:pt>
                <c:pt idx="4504">
                  <c:v>40207</c:v>
                </c:pt>
                <c:pt idx="4505">
                  <c:v>40210</c:v>
                </c:pt>
                <c:pt idx="4506">
                  <c:v>40211</c:v>
                </c:pt>
                <c:pt idx="4507">
                  <c:v>40212</c:v>
                </c:pt>
                <c:pt idx="4508">
                  <c:v>40213</c:v>
                </c:pt>
                <c:pt idx="4509">
                  <c:v>40214</c:v>
                </c:pt>
                <c:pt idx="4510">
                  <c:v>40217</c:v>
                </c:pt>
                <c:pt idx="4511">
                  <c:v>40218</c:v>
                </c:pt>
                <c:pt idx="4512">
                  <c:v>40219</c:v>
                </c:pt>
                <c:pt idx="4513">
                  <c:v>40220</c:v>
                </c:pt>
                <c:pt idx="4514">
                  <c:v>40221</c:v>
                </c:pt>
                <c:pt idx="4515">
                  <c:v>40224</c:v>
                </c:pt>
                <c:pt idx="4516">
                  <c:v>40225</c:v>
                </c:pt>
                <c:pt idx="4517">
                  <c:v>40226</c:v>
                </c:pt>
                <c:pt idx="4518">
                  <c:v>40227</c:v>
                </c:pt>
                <c:pt idx="4519">
                  <c:v>40228</c:v>
                </c:pt>
                <c:pt idx="4520">
                  <c:v>40231</c:v>
                </c:pt>
                <c:pt idx="4521">
                  <c:v>40232</c:v>
                </c:pt>
                <c:pt idx="4522">
                  <c:v>40233</c:v>
                </c:pt>
                <c:pt idx="4523">
                  <c:v>40234</c:v>
                </c:pt>
                <c:pt idx="4524">
                  <c:v>40235</c:v>
                </c:pt>
                <c:pt idx="4525">
                  <c:v>40238</c:v>
                </c:pt>
                <c:pt idx="4526">
                  <c:v>40239</c:v>
                </c:pt>
                <c:pt idx="4527">
                  <c:v>40240</c:v>
                </c:pt>
                <c:pt idx="4528">
                  <c:v>40241</c:v>
                </c:pt>
                <c:pt idx="4529">
                  <c:v>40242</c:v>
                </c:pt>
                <c:pt idx="4530">
                  <c:v>40245</c:v>
                </c:pt>
                <c:pt idx="4531">
                  <c:v>40246</c:v>
                </c:pt>
                <c:pt idx="4532">
                  <c:v>40247</c:v>
                </c:pt>
                <c:pt idx="4533">
                  <c:v>40248</c:v>
                </c:pt>
                <c:pt idx="4534">
                  <c:v>40249</c:v>
                </c:pt>
                <c:pt idx="4535">
                  <c:v>40252</c:v>
                </c:pt>
                <c:pt idx="4536">
                  <c:v>40253</c:v>
                </c:pt>
                <c:pt idx="4537">
                  <c:v>40254</c:v>
                </c:pt>
                <c:pt idx="4538">
                  <c:v>40255</c:v>
                </c:pt>
                <c:pt idx="4539">
                  <c:v>40256</c:v>
                </c:pt>
                <c:pt idx="4540">
                  <c:v>40259</c:v>
                </c:pt>
                <c:pt idx="4541">
                  <c:v>40260</c:v>
                </c:pt>
                <c:pt idx="4542">
                  <c:v>40261</c:v>
                </c:pt>
                <c:pt idx="4543">
                  <c:v>40262</c:v>
                </c:pt>
                <c:pt idx="4544">
                  <c:v>40263</c:v>
                </c:pt>
                <c:pt idx="4545">
                  <c:v>40266</c:v>
                </c:pt>
                <c:pt idx="4546">
                  <c:v>40267</c:v>
                </c:pt>
                <c:pt idx="4547">
                  <c:v>40268</c:v>
                </c:pt>
                <c:pt idx="4548">
                  <c:v>40269</c:v>
                </c:pt>
                <c:pt idx="4549">
                  <c:v>40270</c:v>
                </c:pt>
                <c:pt idx="4550">
                  <c:v>40273</c:v>
                </c:pt>
                <c:pt idx="4551">
                  <c:v>40274</c:v>
                </c:pt>
                <c:pt idx="4552">
                  <c:v>40275</c:v>
                </c:pt>
                <c:pt idx="4553">
                  <c:v>40276</c:v>
                </c:pt>
                <c:pt idx="4554">
                  <c:v>40277</c:v>
                </c:pt>
                <c:pt idx="4555">
                  <c:v>40280</c:v>
                </c:pt>
                <c:pt idx="4556">
                  <c:v>40281</c:v>
                </c:pt>
                <c:pt idx="4557">
                  <c:v>40282</c:v>
                </c:pt>
                <c:pt idx="4558">
                  <c:v>40283</c:v>
                </c:pt>
                <c:pt idx="4559">
                  <c:v>40284</c:v>
                </c:pt>
                <c:pt idx="4560">
                  <c:v>40287</c:v>
                </c:pt>
                <c:pt idx="4561">
                  <c:v>40288</c:v>
                </c:pt>
                <c:pt idx="4562">
                  <c:v>40289</c:v>
                </c:pt>
                <c:pt idx="4563">
                  <c:v>40290</c:v>
                </c:pt>
                <c:pt idx="4564">
                  <c:v>40291</c:v>
                </c:pt>
                <c:pt idx="4565">
                  <c:v>40294</c:v>
                </c:pt>
                <c:pt idx="4566">
                  <c:v>40295</c:v>
                </c:pt>
                <c:pt idx="4567">
                  <c:v>40296</c:v>
                </c:pt>
                <c:pt idx="4568">
                  <c:v>40297</c:v>
                </c:pt>
                <c:pt idx="4569">
                  <c:v>40298</c:v>
                </c:pt>
                <c:pt idx="4570">
                  <c:v>40301</c:v>
                </c:pt>
                <c:pt idx="4571">
                  <c:v>40302</c:v>
                </c:pt>
                <c:pt idx="4572">
                  <c:v>40303</c:v>
                </c:pt>
                <c:pt idx="4573">
                  <c:v>40304</c:v>
                </c:pt>
                <c:pt idx="4574">
                  <c:v>40305</c:v>
                </c:pt>
                <c:pt idx="4575">
                  <c:v>40308</c:v>
                </c:pt>
                <c:pt idx="4576">
                  <c:v>40309</c:v>
                </c:pt>
                <c:pt idx="4577">
                  <c:v>40310</c:v>
                </c:pt>
                <c:pt idx="4578">
                  <c:v>40311</c:v>
                </c:pt>
                <c:pt idx="4579">
                  <c:v>40312</c:v>
                </c:pt>
                <c:pt idx="4580">
                  <c:v>40315</c:v>
                </c:pt>
                <c:pt idx="4581">
                  <c:v>40316</c:v>
                </c:pt>
                <c:pt idx="4582">
                  <c:v>40317</c:v>
                </c:pt>
                <c:pt idx="4583">
                  <c:v>40318</c:v>
                </c:pt>
                <c:pt idx="4584">
                  <c:v>40319</c:v>
                </c:pt>
                <c:pt idx="4585">
                  <c:v>40322</c:v>
                </c:pt>
                <c:pt idx="4586">
                  <c:v>40323</c:v>
                </c:pt>
                <c:pt idx="4587">
                  <c:v>40324</c:v>
                </c:pt>
                <c:pt idx="4588">
                  <c:v>40325</c:v>
                </c:pt>
                <c:pt idx="4589">
                  <c:v>40326</c:v>
                </c:pt>
                <c:pt idx="4590">
                  <c:v>40329</c:v>
                </c:pt>
                <c:pt idx="4591">
                  <c:v>40330</c:v>
                </c:pt>
                <c:pt idx="4592">
                  <c:v>40331</c:v>
                </c:pt>
                <c:pt idx="4593">
                  <c:v>40332</c:v>
                </c:pt>
                <c:pt idx="4594">
                  <c:v>40333</c:v>
                </c:pt>
                <c:pt idx="4595">
                  <c:v>40336</c:v>
                </c:pt>
                <c:pt idx="4596">
                  <c:v>40337</c:v>
                </c:pt>
                <c:pt idx="4597">
                  <c:v>40338</c:v>
                </c:pt>
                <c:pt idx="4598">
                  <c:v>40339</c:v>
                </c:pt>
                <c:pt idx="4599">
                  <c:v>40340</c:v>
                </c:pt>
                <c:pt idx="4600">
                  <c:v>40343</c:v>
                </c:pt>
                <c:pt idx="4601">
                  <c:v>40344</c:v>
                </c:pt>
                <c:pt idx="4602">
                  <c:v>40345</c:v>
                </c:pt>
                <c:pt idx="4603">
                  <c:v>40346</c:v>
                </c:pt>
                <c:pt idx="4604">
                  <c:v>40347</c:v>
                </c:pt>
                <c:pt idx="4605">
                  <c:v>40350</c:v>
                </c:pt>
                <c:pt idx="4606">
                  <c:v>40351</c:v>
                </c:pt>
                <c:pt idx="4607">
                  <c:v>40352</c:v>
                </c:pt>
                <c:pt idx="4608">
                  <c:v>40353</c:v>
                </c:pt>
                <c:pt idx="4609">
                  <c:v>40354</c:v>
                </c:pt>
                <c:pt idx="4610">
                  <c:v>40357</c:v>
                </c:pt>
                <c:pt idx="4611">
                  <c:v>40358</c:v>
                </c:pt>
                <c:pt idx="4612">
                  <c:v>40359</c:v>
                </c:pt>
                <c:pt idx="4613">
                  <c:v>40360</c:v>
                </c:pt>
                <c:pt idx="4614">
                  <c:v>40361</c:v>
                </c:pt>
                <c:pt idx="4615">
                  <c:v>40364</c:v>
                </c:pt>
                <c:pt idx="4616">
                  <c:v>40365</c:v>
                </c:pt>
                <c:pt idx="4617">
                  <c:v>40366</c:v>
                </c:pt>
                <c:pt idx="4618">
                  <c:v>40367</c:v>
                </c:pt>
                <c:pt idx="4619">
                  <c:v>40368</c:v>
                </c:pt>
                <c:pt idx="4620">
                  <c:v>40371</c:v>
                </c:pt>
                <c:pt idx="4621">
                  <c:v>40372</c:v>
                </c:pt>
                <c:pt idx="4622">
                  <c:v>40373</c:v>
                </c:pt>
                <c:pt idx="4623">
                  <c:v>40374</c:v>
                </c:pt>
                <c:pt idx="4624">
                  <c:v>40375</c:v>
                </c:pt>
                <c:pt idx="4625">
                  <c:v>40378</c:v>
                </c:pt>
                <c:pt idx="4626">
                  <c:v>40379</c:v>
                </c:pt>
                <c:pt idx="4627">
                  <c:v>40380</c:v>
                </c:pt>
                <c:pt idx="4628">
                  <c:v>40381</c:v>
                </c:pt>
                <c:pt idx="4629">
                  <c:v>40382</c:v>
                </c:pt>
                <c:pt idx="4630">
                  <c:v>40385</c:v>
                </c:pt>
                <c:pt idx="4631">
                  <c:v>40386</c:v>
                </c:pt>
                <c:pt idx="4632">
                  <c:v>40387</c:v>
                </c:pt>
                <c:pt idx="4633">
                  <c:v>40388</c:v>
                </c:pt>
                <c:pt idx="4634">
                  <c:v>40389</c:v>
                </c:pt>
                <c:pt idx="4635">
                  <c:v>40392</c:v>
                </c:pt>
                <c:pt idx="4636">
                  <c:v>40393</c:v>
                </c:pt>
                <c:pt idx="4637">
                  <c:v>40394</c:v>
                </c:pt>
                <c:pt idx="4638">
                  <c:v>40395</c:v>
                </c:pt>
                <c:pt idx="4639">
                  <c:v>40396</c:v>
                </c:pt>
                <c:pt idx="4640">
                  <c:v>40399</c:v>
                </c:pt>
                <c:pt idx="4641">
                  <c:v>40400</c:v>
                </c:pt>
                <c:pt idx="4642">
                  <c:v>40401</c:v>
                </c:pt>
                <c:pt idx="4643">
                  <c:v>40402</c:v>
                </c:pt>
                <c:pt idx="4644">
                  <c:v>40403</c:v>
                </c:pt>
                <c:pt idx="4645">
                  <c:v>40406</c:v>
                </c:pt>
                <c:pt idx="4646">
                  <c:v>40407</c:v>
                </c:pt>
                <c:pt idx="4647">
                  <c:v>40408</c:v>
                </c:pt>
                <c:pt idx="4648">
                  <c:v>40409</c:v>
                </c:pt>
                <c:pt idx="4649">
                  <c:v>40410</c:v>
                </c:pt>
                <c:pt idx="4650">
                  <c:v>40413</c:v>
                </c:pt>
                <c:pt idx="4651">
                  <c:v>40414</c:v>
                </c:pt>
                <c:pt idx="4652">
                  <c:v>40415</c:v>
                </c:pt>
                <c:pt idx="4653">
                  <c:v>40416</c:v>
                </c:pt>
                <c:pt idx="4654">
                  <c:v>40417</c:v>
                </c:pt>
                <c:pt idx="4655">
                  <c:v>40420</c:v>
                </c:pt>
                <c:pt idx="4656">
                  <c:v>40421</c:v>
                </c:pt>
                <c:pt idx="4657">
                  <c:v>40422</c:v>
                </c:pt>
                <c:pt idx="4658">
                  <c:v>40423</c:v>
                </c:pt>
                <c:pt idx="4659">
                  <c:v>40424</c:v>
                </c:pt>
                <c:pt idx="4660">
                  <c:v>40427</c:v>
                </c:pt>
                <c:pt idx="4661">
                  <c:v>40428</c:v>
                </c:pt>
                <c:pt idx="4662">
                  <c:v>40429</c:v>
                </c:pt>
                <c:pt idx="4663">
                  <c:v>40430</c:v>
                </c:pt>
                <c:pt idx="4664">
                  <c:v>40431</c:v>
                </c:pt>
                <c:pt idx="4665">
                  <c:v>40434</c:v>
                </c:pt>
                <c:pt idx="4666">
                  <c:v>40435</c:v>
                </c:pt>
                <c:pt idx="4667">
                  <c:v>40436</c:v>
                </c:pt>
                <c:pt idx="4668">
                  <c:v>40437</c:v>
                </c:pt>
                <c:pt idx="4669">
                  <c:v>40438</c:v>
                </c:pt>
                <c:pt idx="4670">
                  <c:v>40441</c:v>
                </c:pt>
                <c:pt idx="4671">
                  <c:v>40442</c:v>
                </c:pt>
                <c:pt idx="4672">
                  <c:v>40443</c:v>
                </c:pt>
                <c:pt idx="4673">
                  <c:v>40444</c:v>
                </c:pt>
                <c:pt idx="4674">
                  <c:v>40445</c:v>
                </c:pt>
                <c:pt idx="4675">
                  <c:v>40448</c:v>
                </c:pt>
                <c:pt idx="4676">
                  <c:v>40449</c:v>
                </c:pt>
                <c:pt idx="4677">
                  <c:v>40450</c:v>
                </c:pt>
                <c:pt idx="4678">
                  <c:v>40451</c:v>
                </c:pt>
                <c:pt idx="4679">
                  <c:v>40452</c:v>
                </c:pt>
                <c:pt idx="4680">
                  <c:v>40455</c:v>
                </c:pt>
                <c:pt idx="4681">
                  <c:v>40456</c:v>
                </c:pt>
                <c:pt idx="4682">
                  <c:v>40457</c:v>
                </c:pt>
                <c:pt idx="4683">
                  <c:v>40458</c:v>
                </c:pt>
                <c:pt idx="4684">
                  <c:v>40459</c:v>
                </c:pt>
                <c:pt idx="4685">
                  <c:v>40462</c:v>
                </c:pt>
                <c:pt idx="4686">
                  <c:v>40463</c:v>
                </c:pt>
                <c:pt idx="4687">
                  <c:v>40464</c:v>
                </c:pt>
                <c:pt idx="4688">
                  <c:v>40465</c:v>
                </c:pt>
                <c:pt idx="4689">
                  <c:v>40466</c:v>
                </c:pt>
                <c:pt idx="4690">
                  <c:v>40469</c:v>
                </c:pt>
                <c:pt idx="4691">
                  <c:v>40470</c:v>
                </c:pt>
                <c:pt idx="4692">
                  <c:v>40471</c:v>
                </c:pt>
                <c:pt idx="4693">
                  <c:v>40472</c:v>
                </c:pt>
                <c:pt idx="4694">
                  <c:v>40473</c:v>
                </c:pt>
                <c:pt idx="4695">
                  <c:v>40476</c:v>
                </c:pt>
                <c:pt idx="4696">
                  <c:v>40477</c:v>
                </c:pt>
                <c:pt idx="4697">
                  <c:v>40478</c:v>
                </c:pt>
                <c:pt idx="4698">
                  <c:v>40479</c:v>
                </c:pt>
                <c:pt idx="4699">
                  <c:v>40480</c:v>
                </c:pt>
                <c:pt idx="4700">
                  <c:v>40483</c:v>
                </c:pt>
                <c:pt idx="4701">
                  <c:v>40484</c:v>
                </c:pt>
                <c:pt idx="4702">
                  <c:v>40485</c:v>
                </c:pt>
                <c:pt idx="4703">
                  <c:v>40486</c:v>
                </c:pt>
                <c:pt idx="4704">
                  <c:v>40487</c:v>
                </c:pt>
                <c:pt idx="4705">
                  <c:v>40490</c:v>
                </c:pt>
                <c:pt idx="4706">
                  <c:v>40491</c:v>
                </c:pt>
                <c:pt idx="4707">
                  <c:v>40492</c:v>
                </c:pt>
                <c:pt idx="4708">
                  <c:v>40493</c:v>
                </c:pt>
                <c:pt idx="4709">
                  <c:v>40494</c:v>
                </c:pt>
                <c:pt idx="4710">
                  <c:v>40497</c:v>
                </c:pt>
                <c:pt idx="4711">
                  <c:v>40498</c:v>
                </c:pt>
                <c:pt idx="4712">
                  <c:v>40499</c:v>
                </c:pt>
                <c:pt idx="4713">
                  <c:v>40500</c:v>
                </c:pt>
                <c:pt idx="4714">
                  <c:v>40501</c:v>
                </c:pt>
                <c:pt idx="4715">
                  <c:v>40504</c:v>
                </c:pt>
                <c:pt idx="4716">
                  <c:v>40505</c:v>
                </c:pt>
                <c:pt idx="4717">
                  <c:v>40506</c:v>
                </c:pt>
                <c:pt idx="4718">
                  <c:v>40507</c:v>
                </c:pt>
                <c:pt idx="4719">
                  <c:v>40508</c:v>
                </c:pt>
                <c:pt idx="4720">
                  <c:v>40511</c:v>
                </c:pt>
                <c:pt idx="4721">
                  <c:v>40512</c:v>
                </c:pt>
                <c:pt idx="4722">
                  <c:v>40513</c:v>
                </c:pt>
                <c:pt idx="4723">
                  <c:v>40514</c:v>
                </c:pt>
                <c:pt idx="4724">
                  <c:v>40515</c:v>
                </c:pt>
                <c:pt idx="4725">
                  <c:v>40518</c:v>
                </c:pt>
                <c:pt idx="4726">
                  <c:v>40519</c:v>
                </c:pt>
                <c:pt idx="4727">
                  <c:v>40520</c:v>
                </c:pt>
                <c:pt idx="4728">
                  <c:v>40521</c:v>
                </c:pt>
                <c:pt idx="4729">
                  <c:v>40522</c:v>
                </c:pt>
                <c:pt idx="4730">
                  <c:v>40525</c:v>
                </c:pt>
                <c:pt idx="4731">
                  <c:v>40526</c:v>
                </c:pt>
                <c:pt idx="4732">
                  <c:v>40527</c:v>
                </c:pt>
                <c:pt idx="4733">
                  <c:v>40528</c:v>
                </c:pt>
                <c:pt idx="4734">
                  <c:v>40529</c:v>
                </c:pt>
                <c:pt idx="4735">
                  <c:v>40532</c:v>
                </c:pt>
                <c:pt idx="4736">
                  <c:v>40533</c:v>
                </c:pt>
                <c:pt idx="4737">
                  <c:v>40534</c:v>
                </c:pt>
                <c:pt idx="4738">
                  <c:v>40535</c:v>
                </c:pt>
                <c:pt idx="4739">
                  <c:v>40536</c:v>
                </c:pt>
                <c:pt idx="4740">
                  <c:v>40539</c:v>
                </c:pt>
                <c:pt idx="4741">
                  <c:v>40540</c:v>
                </c:pt>
                <c:pt idx="4742">
                  <c:v>40541</c:v>
                </c:pt>
                <c:pt idx="4743">
                  <c:v>40542</c:v>
                </c:pt>
                <c:pt idx="4744">
                  <c:v>40543</c:v>
                </c:pt>
                <c:pt idx="4745">
                  <c:v>40546</c:v>
                </c:pt>
                <c:pt idx="4746">
                  <c:v>40547</c:v>
                </c:pt>
                <c:pt idx="4747">
                  <c:v>40548</c:v>
                </c:pt>
                <c:pt idx="4748">
                  <c:v>40549</c:v>
                </c:pt>
                <c:pt idx="4749">
                  <c:v>40550</c:v>
                </c:pt>
                <c:pt idx="4750">
                  <c:v>40553</c:v>
                </c:pt>
                <c:pt idx="4751">
                  <c:v>40554</c:v>
                </c:pt>
                <c:pt idx="4752">
                  <c:v>40555</c:v>
                </c:pt>
                <c:pt idx="4753">
                  <c:v>40556</c:v>
                </c:pt>
                <c:pt idx="4754">
                  <c:v>40557</c:v>
                </c:pt>
                <c:pt idx="4755">
                  <c:v>40560</c:v>
                </c:pt>
                <c:pt idx="4756">
                  <c:v>40561</c:v>
                </c:pt>
                <c:pt idx="4757">
                  <c:v>40562</c:v>
                </c:pt>
                <c:pt idx="4758">
                  <c:v>40563</c:v>
                </c:pt>
                <c:pt idx="4759">
                  <c:v>40564</c:v>
                </c:pt>
                <c:pt idx="4760">
                  <c:v>40567</c:v>
                </c:pt>
                <c:pt idx="4761">
                  <c:v>40568</c:v>
                </c:pt>
                <c:pt idx="4762">
                  <c:v>40569</c:v>
                </c:pt>
                <c:pt idx="4763">
                  <c:v>40570</c:v>
                </c:pt>
                <c:pt idx="4764">
                  <c:v>40571</c:v>
                </c:pt>
                <c:pt idx="4765">
                  <c:v>40574</c:v>
                </c:pt>
                <c:pt idx="4766">
                  <c:v>40575</c:v>
                </c:pt>
                <c:pt idx="4767">
                  <c:v>40576</c:v>
                </c:pt>
                <c:pt idx="4768">
                  <c:v>40577</c:v>
                </c:pt>
                <c:pt idx="4769">
                  <c:v>40578</c:v>
                </c:pt>
                <c:pt idx="4770">
                  <c:v>40581</c:v>
                </c:pt>
                <c:pt idx="4771">
                  <c:v>40582</c:v>
                </c:pt>
                <c:pt idx="4772">
                  <c:v>40583</c:v>
                </c:pt>
                <c:pt idx="4773">
                  <c:v>40584</c:v>
                </c:pt>
                <c:pt idx="4774">
                  <c:v>40585</c:v>
                </c:pt>
                <c:pt idx="4775">
                  <c:v>40588</c:v>
                </c:pt>
                <c:pt idx="4776">
                  <c:v>40589</c:v>
                </c:pt>
                <c:pt idx="4777">
                  <c:v>40590</c:v>
                </c:pt>
                <c:pt idx="4778">
                  <c:v>40591</c:v>
                </c:pt>
                <c:pt idx="4779">
                  <c:v>40592</c:v>
                </c:pt>
                <c:pt idx="4780">
                  <c:v>40595</c:v>
                </c:pt>
                <c:pt idx="4781">
                  <c:v>40596</c:v>
                </c:pt>
                <c:pt idx="4782">
                  <c:v>40597</c:v>
                </c:pt>
                <c:pt idx="4783">
                  <c:v>40598</c:v>
                </c:pt>
                <c:pt idx="4784">
                  <c:v>40599</c:v>
                </c:pt>
                <c:pt idx="4785">
                  <c:v>40602</c:v>
                </c:pt>
                <c:pt idx="4786">
                  <c:v>40603</c:v>
                </c:pt>
                <c:pt idx="4787">
                  <c:v>40604</c:v>
                </c:pt>
                <c:pt idx="4788">
                  <c:v>40605</c:v>
                </c:pt>
                <c:pt idx="4789">
                  <c:v>40606</c:v>
                </c:pt>
                <c:pt idx="4790">
                  <c:v>40609</c:v>
                </c:pt>
                <c:pt idx="4791">
                  <c:v>40610</c:v>
                </c:pt>
                <c:pt idx="4792">
                  <c:v>40611</c:v>
                </c:pt>
                <c:pt idx="4793">
                  <c:v>40612</c:v>
                </c:pt>
                <c:pt idx="4794">
                  <c:v>40613</c:v>
                </c:pt>
                <c:pt idx="4795">
                  <c:v>40616</c:v>
                </c:pt>
                <c:pt idx="4796">
                  <c:v>40617</c:v>
                </c:pt>
                <c:pt idx="4797">
                  <c:v>40618</c:v>
                </c:pt>
                <c:pt idx="4798">
                  <c:v>40619</c:v>
                </c:pt>
                <c:pt idx="4799">
                  <c:v>40620</c:v>
                </c:pt>
                <c:pt idx="4800">
                  <c:v>40623</c:v>
                </c:pt>
                <c:pt idx="4801">
                  <c:v>40624</c:v>
                </c:pt>
                <c:pt idx="4802">
                  <c:v>40625</c:v>
                </c:pt>
                <c:pt idx="4803">
                  <c:v>40626</c:v>
                </c:pt>
                <c:pt idx="4804">
                  <c:v>40627</c:v>
                </c:pt>
                <c:pt idx="4805">
                  <c:v>40630</c:v>
                </c:pt>
                <c:pt idx="4806">
                  <c:v>40631</c:v>
                </c:pt>
                <c:pt idx="4807">
                  <c:v>40632</c:v>
                </c:pt>
                <c:pt idx="4808">
                  <c:v>40633</c:v>
                </c:pt>
                <c:pt idx="4809">
                  <c:v>40634</c:v>
                </c:pt>
                <c:pt idx="4810">
                  <c:v>40637</c:v>
                </c:pt>
                <c:pt idx="4811">
                  <c:v>40638</c:v>
                </c:pt>
                <c:pt idx="4812">
                  <c:v>40639</c:v>
                </c:pt>
                <c:pt idx="4813">
                  <c:v>40640</c:v>
                </c:pt>
                <c:pt idx="4814">
                  <c:v>40641</c:v>
                </c:pt>
                <c:pt idx="4815">
                  <c:v>40644</c:v>
                </c:pt>
                <c:pt idx="4816">
                  <c:v>40645</c:v>
                </c:pt>
                <c:pt idx="4817">
                  <c:v>40646</c:v>
                </c:pt>
                <c:pt idx="4818">
                  <c:v>40647</c:v>
                </c:pt>
                <c:pt idx="4819">
                  <c:v>40648</c:v>
                </c:pt>
                <c:pt idx="4820">
                  <c:v>40651</c:v>
                </c:pt>
                <c:pt idx="4821">
                  <c:v>40652</c:v>
                </c:pt>
                <c:pt idx="4822">
                  <c:v>40653</c:v>
                </c:pt>
                <c:pt idx="4823">
                  <c:v>40654</c:v>
                </c:pt>
                <c:pt idx="4824">
                  <c:v>40655</c:v>
                </c:pt>
                <c:pt idx="4825">
                  <c:v>40658</c:v>
                </c:pt>
                <c:pt idx="4826">
                  <c:v>40659</c:v>
                </c:pt>
                <c:pt idx="4827">
                  <c:v>40660</c:v>
                </c:pt>
                <c:pt idx="4828">
                  <c:v>40661</c:v>
                </c:pt>
                <c:pt idx="4829">
                  <c:v>40662</c:v>
                </c:pt>
                <c:pt idx="4830">
                  <c:v>40665</c:v>
                </c:pt>
                <c:pt idx="4831">
                  <c:v>40666</c:v>
                </c:pt>
                <c:pt idx="4832">
                  <c:v>40667</c:v>
                </c:pt>
                <c:pt idx="4833">
                  <c:v>40668</c:v>
                </c:pt>
                <c:pt idx="4834">
                  <c:v>40669</c:v>
                </c:pt>
                <c:pt idx="4835">
                  <c:v>40672</c:v>
                </c:pt>
                <c:pt idx="4836">
                  <c:v>40673</c:v>
                </c:pt>
                <c:pt idx="4837">
                  <c:v>40674</c:v>
                </c:pt>
                <c:pt idx="4838">
                  <c:v>40675</c:v>
                </c:pt>
                <c:pt idx="4839">
                  <c:v>40676</c:v>
                </c:pt>
                <c:pt idx="4840">
                  <c:v>40679</c:v>
                </c:pt>
                <c:pt idx="4841">
                  <c:v>40680</c:v>
                </c:pt>
                <c:pt idx="4842">
                  <c:v>40681</c:v>
                </c:pt>
                <c:pt idx="4843">
                  <c:v>40682</c:v>
                </c:pt>
                <c:pt idx="4844">
                  <c:v>40683</c:v>
                </c:pt>
                <c:pt idx="4845">
                  <c:v>40686</c:v>
                </c:pt>
                <c:pt idx="4846">
                  <c:v>40687</c:v>
                </c:pt>
                <c:pt idx="4847">
                  <c:v>40688</c:v>
                </c:pt>
                <c:pt idx="4848">
                  <c:v>40689</c:v>
                </c:pt>
                <c:pt idx="4849">
                  <c:v>40690</c:v>
                </c:pt>
                <c:pt idx="4850">
                  <c:v>40693</c:v>
                </c:pt>
                <c:pt idx="4851">
                  <c:v>40694</c:v>
                </c:pt>
                <c:pt idx="4852">
                  <c:v>40695</c:v>
                </c:pt>
                <c:pt idx="4853">
                  <c:v>40696</c:v>
                </c:pt>
                <c:pt idx="4854">
                  <c:v>40697</c:v>
                </c:pt>
                <c:pt idx="4855">
                  <c:v>40700</c:v>
                </c:pt>
                <c:pt idx="4856">
                  <c:v>40701</c:v>
                </c:pt>
                <c:pt idx="4857">
                  <c:v>40702</c:v>
                </c:pt>
                <c:pt idx="4858">
                  <c:v>40703</c:v>
                </c:pt>
                <c:pt idx="4859">
                  <c:v>40704</c:v>
                </c:pt>
                <c:pt idx="4860">
                  <c:v>40707</c:v>
                </c:pt>
                <c:pt idx="4861">
                  <c:v>40708</c:v>
                </c:pt>
                <c:pt idx="4862">
                  <c:v>40709</c:v>
                </c:pt>
                <c:pt idx="4863">
                  <c:v>40710</c:v>
                </c:pt>
                <c:pt idx="4864">
                  <c:v>40711</c:v>
                </c:pt>
                <c:pt idx="4865">
                  <c:v>40714</c:v>
                </c:pt>
                <c:pt idx="4866">
                  <c:v>40715</c:v>
                </c:pt>
                <c:pt idx="4867">
                  <c:v>40716</c:v>
                </c:pt>
                <c:pt idx="4868">
                  <c:v>40717</c:v>
                </c:pt>
                <c:pt idx="4869">
                  <c:v>40718</c:v>
                </c:pt>
                <c:pt idx="4870">
                  <c:v>40721</c:v>
                </c:pt>
                <c:pt idx="4871">
                  <c:v>40722</c:v>
                </c:pt>
                <c:pt idx="4872">
                  <c:v>40723</c:v>
                </c:pt>
                <c:pt idx="4873">
                  <c:v>40724</c:v>
                </c:pt>
                <c:pt idx="4874">
                  <c:v>40725</c:v>
                </c:pt>
                <c:pt idx="4875">
                  <c:v>40728</c:v>
                </c:pt>
                <c:pt idx="4876">
                  <c:v>40729</c:v>
                </c:pt>
                <c:pt idx="4877">
                  <c:v>40730</c:v>
                </c:pt>
                <c:pt idx="4878">
                  <c:v>40731</c:v>
                </c:pt>
                <c:pt idx="4879">
                  <c:v>40732</c:v>
                </c:pt>
                <c:pt idx="4880">
                  <c:v>40735</c:v>
                </c:pt>
                <c:pt idx="4881">
                  <c:v>40736</c:v>
                </c:pt>
                <c:pt idx="4882">
                  <c:v>40737</c:v>
                </c:pt>
                <c:pt idx="4883">
                  <c:v>40738</c:v>
                </c:pt>
                <c:pt idx="4884">
                  <c:v>40739</c:v>
                </c:pt>
                <c:pt idx="4885">
                  <c:v>40742</c:v>
                </c:pt>
                <c:pt idx="4886">
                  <c:v>40743</c:v>
                </c:pt>
                <c:pt idx="4887">
                  <c:v>40744</c:v>
                </c:pt>
                <c:pt idx="4888">
                  <c:v>40745</c:v>
                </c:pt>
                <c:pt idx="4889">
                  <c:v>40746</c:v>
                </c:pt>
                <c:pt idx="4890">
                  <c:v>40749</c:v>
                </c:pt>
                <c:pt idx="4891">
                  <c:v>40750</c:v>
                </c:pt>
                <c:pt idx="4892">
                  <c:v>40751</c:v>
                </c:pt>
                <c:pt idx="4893">
                  <c:v>40752</c:v>
                </c:pt>
                <c:pt idx="4894">
                  <c:v>40753</c:v>
                </c:pt>
                <c:pt idx="4895">
                  <c:v>40756</c:v>
                </c:pt>
                <c:pt idx="4896">
                  <c:v>40757</c:v>
                </c:pt>
                <c:pt idx="4897">
                  <c:v>40758</c:v>
                </c:pt>
                <c:pt idx="4898">
                  <c:v>40759</c:v>
                </c:pt>
                <c:pt idx="4899">
                  <c:v>40760</c:v>
                </c:pt>
                <c:pt idx="4900">
                  <c:v>40763</c:v>
                </c:pt>
                <c:pt idx="4901">
                  <c:v>40764</c:v>
                </c:pt>
                <c:pt idx="4902">
                  <c:v>40765</c:v>
                </c:pt>
                <c:pt idx="4903">
                  <c:v>40766</c:v>
                </c:pt>
                <c:pt idx="4904">
                  <c:v>40767</c:v>
                </c:pt>
                <c:pt idx="4905">
                  <c:v>40770</c:v>
                </c:pt>
                <c:pt idx="4906">
                  <c:v>40771</c:v>
                </c:pt>
                <c:pt idx="4907">
                  <c:v>40772</c:v>
                </c:pt>
                <c:pt idx="4908">
                  <c:v>40773</c:v>
                </c:pt>
                <c:pt idx="4909">
                  <c:v>40774</c:v>
                </c:pt>
                <c:pt idx="4910">
                  <c:v>40777</c:v>
                </c:pt>
                <c:pt idx="4911">
                  <c:v>40778</c:v>
                </c:pt>
                <c:pt idx="4912">
                  <c:v>40779</c:v>
                </c:pt>
                <c:pt idx="4913">
                  <c:v>40780</c:v>
                </c:pt>
                <c:pt idx="4914">
                  <c:v>40781</c:v>
                </c:pt>
                <c:pt idx="4915">
                  <c:v>40784</c:v>
                </c:pt>
                <c:pt idx="4916">
                  <c:v>40785</c:v>
                </c:pt>
                <c:pt idx="4917">
                  <c:v>40786</c:v>
                </c:pt>
                <c:pt idx="4918">
                  <c:v>40787</c:v>
                </c:pt>
                <c:pt idx="4919">
                  <c:v>40788</c:v>
                </c:pt>
                <c:pt idx="4920">
                  <c:v>40791</c:v>
                </c:pt>
                <c:pt idx="4921">
                  <c:v>40792</c:v>
                </c:pt>
                <c:pt idx="4922">
                  <c:v>40793</c:v>
                </c:pt>
                <c:pt idx="4923">
                  <c:v>40794</c:v>
                </c:pt>
                <c:pt idx="4924">
                  <c:v>40795</c:v>
                </c:pt>
                <c:pt idx="4925">
                  <c:v>40798</c:v>
                </c:pt>
                <c:pt idx="4926">
                  <c:v>40799</c:v>
                </c:pt>
                <c:pt idx="4927">
                  <c:v>40800</c:v>
                </c:pt>
                <c:pt idx="4928">
                  <c:v>40801</c:v>
                </c:pt>
                <c:pt idx="4929">
                  <c:v>40802</c:v>
                </c:pt>
                <c:pt idx="4930">
                  <c:v>40805</c:v>
                </c:pt>
                <c:pt idx="4931">
                  <c:v>40806</c:v>
                </c:pt>
                <c:pt idx="4932">
                  <c:v>40807</c:v>
                </c:pt>
                <c:pt idx="4933">
                  <c:v>40808</c:v>
                </c:pt>
                <c:pt idx="4934">
                  <c:v>40809</c:v>
                </c:pt>
                <c:pt idx="4935">
                  <c:v>40812</c:v>
                </c:pt>
                <c:pt idx="4936">
                  <c:v>40813</c:v>
                </c:pt>
                <c:pt idx="4937">
                  <c:v>40814</c:v>
                </c:pt>
                <c:pt idx="4938">
                  <c:v>40815</c:v>
                </c:pt>
                <c:pt idx="4939">
                  <c:v>40816</c:v>
                </c:pt>
                <c:pt idx="4940">
                  <c:v>40819</c:v>
                </c:pt>
                <c:pt idx="4941">
                  <c:v>40820</c:v>
                </c:pt>
                <c:pt idx="4942">
                  <c:v>40821</c:v>
                </c:pt>
                <c:pt idx="4943">
                  <c:v>40822</c:v>
                </c:pt>
                <c:pt idx="4944">
                  <c:v>40823</c:v>
                </c:pt>
                <c:pt idx="4945">
                  <c:v>40826</c:v>
                </c:pt>
                <c:pt idx="4946">
                  <c:v>40827</c:v>
                </c:pt>
                <c:pt idx="4947">
                  <c:v>40828</c:v>
                </c:pt>
                <c:pt idx="4948">
                  <c:v>40829</c:v>
                </c:pt>
                <c:pt idx="4949">
                  <c:v>40830</c:v>
                </c:pt>
                <c:pt idx="4950">
                  <c:v>40833</c:v>
                </c:pt>
                <c:pt idx="4951">
                  <c:v>40834</c:v>
                </c:pt>
                <c:pt idx="4952">
                  <c:v>40835</c:v>
                </c:pt>
                <c:pt idx="4953">
                  <c:v>40836</c:v>
                </c:pt>
                <c:pt idx="4954">
                  <c:v>40837</c:v>
                </c:pt>
                <c:pt idx="4955">
                  <c:v>40840</c:v>
                </c:pt>
                <c:pt idx="4956">
                  <c:v>40841</c:v>
                </c:pt>
                <c:pt idx="4957">
                  <c:v>40842</c:v>
                </c:pt>
                <c:pt idx="4958">
                  <c:v>40843</c:v>
                </c:pt>
                <c:pt idx="4959">
                  <c:v>40844</c:v>
                </c:pt>
                <c:pt idx="4960">
                  <c:v>40847</c:v>
                </c:pt>
                <c:pt idx="4961">
                  <c:v>40848</c:v>
                </c:pt>
                <c:pt idx="4962">
                  <c:v>40849</c:v>
                </c:pt>
                <c:pt idx="4963">
                  <c:v>40850</c:v>
                </c:pt>
                <c:pt idx="4964">
                  <c:v>40851</c:v>
                </c:pt>
                <c:pt idx="4965">
                  <c:v>40854</c:v>
                </c:pt>
                <c:pt idx="4966">
                  <c:v>40855</c:v>
                </c:pt>
                <c:pt idx="4967">
                  <c:v>40856</c:v>
                </c:pt>
                <c:pt idx="4968">
                  <c:v>40857</c:v>
                </c:pt>
                <c:pt idx="4969">
                  <c:v>40858</c:v>
                </c:pt>
                <c:pt idx="4970">
                  <c:v>40861</c:v>
                </c:pt>
                <c:pt idx="4971">
                  <c:v>40862</c:v>
                </c:pt>
                <c:pt idx="4972">
                  <c:v>40863</c:v>
                </c:pt>
                <c:pt idx="4973">
                  <c:v>40864</c:v>
                </c:pt>
                <c:pt idx="4974">
                  <c:v>40865</c:v>
                </c:pt>
                <c:pt idx="4975">
                  <c:v>40868</c:v>
                </c:pt>
                <c:pt idx="4976">
                  <c:v>40869</c:v>
                </c:pt>
                <c:pt idx="4977">
                  <c:v>40870</c:v>
                </c:pt>
                <c:pt idx="4978">
                  <c:v>40871</c:v>
                </c:pt>
                <c:pt idx="4979">
                  <c:v>40872</c:v>
                </c:pt>
                <c:pt idx="4980">
                  <c:v>40875</c:v>
                </c:pt>
                <c:pt idx="4981">
                  <c:v>40876</c:v>
                </c:pt>
                <c:pt idx="4982">
                  <c:v>40877</c:v>
                </c:pt>
                <c:pt idx="4983">
                  <c:v>40878</c:v>
                </c:pt>
                <c:pt idx="4984">
                  <c:v>40879</c:v>
                </c:pt>
                <c:pt idx="4985">
                  <c:v>40882</c:v>
                </c:pt>
                <c:pt idx="4986">
                  <c:v>40883</c:v>
                </c:pt>
                <c:pt idx="4987">
                  <c:v>40884</c:v>
                </c:pt>
                <c:pt idx="4988">
                  <c:v>40885</c:v>
                </c:pt>
                <c:pt idx="4989">
                  <c:v>40886</c:v>
                </c:pt>
                <c:pt idx="4990">
                  <c:v>40889</c:v>
                </c:pt>
                <c:pt idx="4991">
                  <c:v>40890</c:v>
                </c:pt>
                <c:pt idx="4992">
                  <c:v>40891</c:v>
                </c:pt>
                <c:pt idx="4993">
                  <c:v>40892</c:v>
                </c:pt>
                <c:pt idx="4994">
                  <c:v>40893</c:v>
                </c:pt>
                <c:pt idx="4995">
                  <c:v>40896</c:v>
                </c:pt>
                <c:pt idx="4996">
                  <c:v>40897</c:v>
                </c:pt>
                <c:pt idx="4997">
                  <c:v>40898</c:v>
                </c:pt>
                <c:pt idx="4998">
                  <c:v>40899</c:v>
                </c:pt>
                <c:pt idx="4999">
                  <c:v>40900</c:v>
                </c:pt>
                <c:pt idx="5000">
                  <c:v>40903</c:v>
                </c:pt>
                <c:pt idx="5001">
                  <c:v>40904</c:v>
                </c:pt>
                <c:pt idx="5002">
                  <c:v>40905</c:v>
                </c:pt>
                <c:pt idx="5003">
                  <c:v>40906</c:v>
                </c:pt>
                <c:pt idx="5004">
                  <c:v>40907</c:v>
                </c:pt>
                <c:pt idx="5005">
                  <c:v>40910</c:v>
                </c:pt>
                <c:pt idx="5006">
                  <c:v>40911</c:v>
                </c:pt>
                <c:pt idx="5007">
                  <c:v>40912</c:v>
                </c:pt>
                <c:pt idx="5008">
                  <c:v>40913</c:v>
                </c:pt>
                <c:pt idx="5009">
                  <c:v>40914</c:v>
                </c:pt>
                <c:pt idx="5010">
                  <c:v>40917</c:v>
                </c:pt>
                <c:pt idx="5011">
                  <c:v>40918</c:v>
                </c:pt>
                <c:pt idx="5012">
                  <c:v>40919</c:v>
                </c:pt>
                <c:pt idx="5013">
                  <c:v>40920</c:v>
                </c:pt>
                <c:pt idx="5014">
                  <c:v>40921</c:v>
                </c:pt>
                <c:pt idx="5015">
                  <c:v>40924</c:v>
                </c:pt>
                <c:pt idx="5016">
                  <c:v>40925</c:v>
                </c:pt>
                <c:pt idx="5017">
                  <c:v>40926</c:v>
                </c:pt>
                <c:pt idx="5018">
                  <c:v>40927</c:v>
                </c:pt>
                <c:pt idx="5019">
                  <c:v>40928</c:v>
                </c:pt>
                <c:pt idx="5020">
                  <c:v>40931</c:v>
                </c:pt>
                <c:pt idx="5021">
                  <c:v>40932</c:v>
                </c:pt>
                <c:pt idx="5022">
                  <c:v>40933</c:v>
                </c:pt>
                <c:pt idx="5023">
                  <c:v>40934</c:v>
                </c:pt>
                <c:pt idx="5024">
                  <c:v>40935</c:v>
                </c:pt>
                <c:pt idx="5025">
                  <c:v>40938</c:v>
                </c:pt>
                <c:pt idx="5026">
                  <c:v>40939</c:v>
                </c:pt>
                <c:pt idx="5027">
                  <c:v>40940</c:v>
                </c:pt>
                <c:pt idx="5028">
                  <c:v>40941</c:v>
                </c:pt>
                <c:pt idx="5029">
                  <c:v>40942</c:v>
                </c:pt>
                <c:pt idx="5030">
                  <c:v>40945</c:v>
                </c:pt>
                <c:pt idx="5031">
                  <c:v>40946</c:v>
                </c:pt>
                <c:pt idx="5032">
                  <c:v>40947</c:v>
                </c:pt>
                <c:pt idx="5033">
                  <c:v>40948</c:v>
                </c:pt>
                <c:pt idx="5034">
                  <c:v>40949</c:v>
                </c:pt>
                <c:pt idx="5035">
                  <c:v>40952</c:v>
                </c:pt>
                <c:pt idx="5036">
                  <c:v>40953</c:v>
                </c:pt>
                <c:pt idx="5037">
                  <c:v>40954</c:v>
                </c:pt>
                <c:pt idx="5038">
                  <c:v>40955</c:v>
                </c:pt>
                <c:pt idx="5039">
                  <c:v>40956</c:v>
                </c:pt>
                <c:pt idx="5040">
                  <c:v>40959</c:v>
                </c:pt>
                <c:pt idx="5041">
                  <c:v>40960</c:v>
                </c:pt>
                <c:pt idx="5042">
                  <c:v>40961</c:v>
                </c:pt>
                <c:pt idx="5043">
                  <c:v>40962</c:v>
                </c:pt>
                <c:pt idx="5044">
                  <c:v>40963</c:v>
                </c:pt>
                <c:pt idx="5045">
                  <c:v>40966</c:v>
                </c:pt>
                <c:pt idx="5046">
                  <c:v>40967</c:v>
                </c:pt>
                <c:pt idx="5047">
                  <c:v>40968</c:v>
                </c:pt>
                <c:pt idx="5048">
                  <c:v>40969</c:v>
                </c:pt>
                <c:pt idx="5049">
                  <c:v>40970</c:v>
                </c:pt>
                <c:pt idx="5050">
                  <c:v>40973</c:v>
                </c:pt>
                <c:pt idx="5051">
                  <c:v>40974</c:v>
                </c:pt>
                <c:pt idx="5052">
                  <c:v>40975</c:v>
                </c:pt>
                <c:pt idx="5053">
                  <c:v>40976</c:v>
                </c:pt>
                <c:pt idx="5054">
                  <c:v>40977</c:v>
                </c:pt>
                <c:pt idx="5055">
                  <c:v>40980</c:v>
                </c:pt>
                <c:pt idx="5056">
                  <c:v>40981</c:v>
                </c:pt>
                <c:pt idx="5057">
                  <c:v>40982</c:v>
                </c:pt>
                <c:pt idx="5058">
                  <c:v>40983</c:v>
                </c:pt>
                <c:pt idx="5059">
                  <c:v>40984</c:v>
                </c:pt>
                <c:pt idx="5060">
                  <c:v>40987</c:v>
                </c:pt>
                <c:pt idx="5061">
                  <c:v>40988</c:v>
                </c:pt>
                <c:pt idx="5062">
                  <c:v>40989</c:v>
                </c:pt>
                <c:pt idx="5063">
                  <c:v>40990</c:v>
                </c:pt>
                <c:pt idx="5064">
                  <c:v>40991</c:v>
                </c:pt>
                <c:pt idx="5065">
                  <c:v>40994</c:v>
                </c:pt>
                <c:pt idx="5066">
                  <c:v>40995</c:v>
                </c:pt>
                <c:pt idx="5067">
                  <c:v>40996</c:v>
                </c:pt>
                <c:pt idx="5068">
                  <c:v>40997</c:v>
                </c:pt>
                <c:pt idx="5069">
                  <c:v>40998</c:v>
                </c:pt>
                <c:pt idx="5070">
                  <c:v>41001</c:v>
                </c:pt>
                <c:pt idx="5071">
                  <c:v>41002</c:v>
                </c:pt>
                <c:pt idx="5072">
                  <c:v>41003</c:v>
                </c:pt>
                <c:pt idx="5073">
                  <c:v>41004</c:v>
                </c:pt>
                <c:pt idx="5074">
                  <c:v>41005</c:v>
                </c:pt>
                <c:pt idx="5075">
                  <c:v>41008</c:v>
                </c:pt>
                <c:pt idx="5076">
                  <c:v>41009</c:v>
                </c:pt>
                <c:pt idx="5077">
                  <c:v>41010</c:v>
                </c:pt>
                <c:pt idx="5078">
                  <c:v>41011</c:v>
                </c:pt>
                <c:pt idx="5079">
                  <c:v>41012</c:v>
                </c:pt>
                <c:pt idx="5080">
                  <c:v>41015</c:v>
                </c:pt>
                <c:pt idx="5081">
                  <c:v>41016</c:v>
                </c:pt>
                <c:pt idx="5082">
                  <c:v>41017</c:v>
                </c:pt>
                <c:pt idx="5083">
                  <c:v>41018</c:v>
                </c:pt>
                <c:pt idx="5084">
                  <c:v>41019</c:v>
                </c:pt>
                <c:pt idx="5085">
                  <c:v>41022</c:v>
                </c:pt>
                <c:pt idx="5086">
                  <c:v>41023</c:v>
                </c:pt>
                <c:pt idx="5087">
                  <c:v>41024</c:v>
                </c:pt>
                <c:pt idx="5088">
                  <c:v>41025</c:v>
                </c:pt>
                <c:pt idx="5089">
                  <c:v>41026</c:v>
                </c:pt>
                <c:pt idx="5090">
                  <c:v>41029</c:v>
                </c:pt>
                <c:pt idx="5091">
                  <c:v>41030</c:v>
                </c:pt>
                <c:pt idx="5092">
                  <c:v>41031</c:v>
                </c:pt>
                <c:pt idx="5093">
                  <c:v>41032</c:v>
                </c:pt>
                <c:pt idx="5094">
                  <c:v>41033</c:v>
                </c:pt>
                <c:pt idx="5095">
                  <c:v>41036</c:v>
                </c:pt>
                <c:pt idx="5096">
                  <c:v>41037</c:v>
                </c:pt>
                <c:pt idx="5097">
                  <c:v>41038</c:v>
                </c:pt>
                <c:pt idx="5098">
                  <c:v>41039</c:v>
                </c:pt>
                <c:pt idx="5099">
                  <c:v>41040</c:v>
                </c:pt>
                <c:pt idx="5100">
                  <c:v>41043</c:v>
                </c:pt>
                <c:pt idx="5101">
                  <c:v>41044</c:v>
                </c:pt>
                <c:pt idx="5102">
                  <c:v>41045</c:v>
                </c:pt>
                <c:pt idx="5103">
                  <c:v>41046</c:v>
                </c:pt>
                <c:pt idx="5104">
                  <c:v>41047</c:v>
                </c:pt>
                <c:pt idx="5105">
                  <c:v>41050</c:v>
                </c:pt>
                <c:pt idx="5106">
                  <c:v>41051</c:v>
                </c:pt>
                <c:pt idx="5107">
                  <c:v>41052</c:v>
                </c:pt>
                <c:pt idx="5108">
                  <c:v>41053</c:v>
                </c:pt>
                <c:pt idx="5109">
                  <c:v>41054</c:v>
                </c:pt>
                <c:pt idx="5110">
                  <c:v>41057</c:v>
                </c:pt>
                <c:pt idx="5111">
                  <c:v>41058</c:v>
                </c:pt>
                <c:pt idx="5112">
                  <c:v>41059</c:v>
                </c:pt>
                <c:pt idx="5113">
                  <c:v>41060</c:v>
                </c:pt>
                <c:pt idx="5114">
                  <c:v>41061</c:v>
                </c:pt>
                <c:pt idx="5115">
                  <c:v>41064</c:v>
                </c:pt>
                <c:pt idx="5116">
                  <c:v>41065</c:v>
                </c:pt>
                <c:pt idx="5117">
                  <c:v>41066</c:v>
                </c:pt>
                <c:pt idx="5118">
                  <c:v>41067</c:v>
                </c:pt>
                <c:pt idx="5119">
                  <c:v>41068</c:v>
                </c:pt>
                <c:pt idx="5120">
                  <c:v>41071</c:v>
                </c:pt>
                <c:pt idx="5121">
                  <c:v>41072</c:v>
                </c:pt>
                <c:pt idx="5122">
                  <c:v>41073</c:v>
                </c:pt>
                <c:pt idx="5123">
                  <c:v>41074</c:v>
                </c:pt>
                <c:pt idx="5124">
                  <c:v>41075</c:v>
                </c:pt>
                <c:pt idx="5125">
                  <c:v>41078</c:v>
                </c:pt>
                <c:pt idx="5126">
                  <c:v>41079</c:v>
                </c:pt>
                <c:pt idx="5127">
                  <c:v>41080</c:v>
                </c:pt>
                <c:pt idx="5128">
                  <c:v>41081</c:v>
                </c:pt>
                <c:pt idx="5129">
                  <c:v>41082</c:v>
                </c:pt>
                <c:pt idx="5130">
                  <c:v>41085</c:v>
                </c:pt>
                <c:pt idx="5131">
                  <c:v>41086</c:v>
                </c:pt>
                <c:pt idx="5132">
                  <c:v>41087</c:v>
                </c:pt>
                <c:pt idx="5133">
                  <c:v>41088</c:v>
                </c:pt>
                <c:pt idx="5134">
                  <c:v>41089</c:v>
                </c:pt>
                <c:pt idx="5135">
                  <c:v>41092</c:v>
                </c:pt>
                <c:pt idx="5136">
                  <c:v>41093</c:v>
                </c:pt>
                <c:pt idx="5137">
                  <c:v>41094</c:v>
                </c:pt>
                <c:pt idx="5138">
                  <c:v>41095</c:v>
                </c:pt>
                <c:pt idx="5139">
                  <c:v>41096</c:v>
                </c:pt>
                <c:pt idx="5140">
                  <c:v>41099</c:v>
                </c:pt>
                <c:pt idx="5141">
                  <c:v>41100</c:v>
                </c:pt>
                <c:pt idx="5142">
                  <c:v>41101</c:v>
                </c:pt>
                <c:pt idx="5143">
                  <c:v>41102</c:v>
                </c:pt>
                <c:pt idx="5144">
                  <c:v>41103</c:v>
                </c:pt>
                <c:pt idx="5145">
                  <c:v>41106</c:v>
                </c:pt>
                <c:pt idx="5146">
                  <c:v>41107</c:v>
                </c:pt>
                <c:pt idx="5147">
                  <c:v>41108</c:v>
                </c:pt>
                <c:pt idx="5148">
                  <c:v>41109</c:v>
                </c:pt>
                <c:pt idx="5149">
                  <c:v>41110</c:v>
                </c:pt>
                <c:pt idx="5150">
                  <c:v>41113</c:v>
                </c:pt>
                <c:pt idx="5151">
                  <c:v>41114</c:v>
                </c:pt>
                <c:pt idx="5152">
                  <c:v>41115</c:v>
                </c:pt>
                <c:pt idx="5153">
                  <c:v>41116</c:v>
                </c:pt>
                <c:pt idx="5154">
                  <c:v>41117</c:v>
                </c:pt>
                <c:pt idx="5155">
                  <c:v>41120</c:v>
                </c:pt>
                <c:pt idx="5156">
                  <c:v>41121</c:v>
                </c:pt>
                <c:pt idx="5157">
                  <c:v>41122</c:v>
                </c:pt>
                <c:pt idx="5158">
                  <c:v>41123</c:v>
                </c:pt>
                <c:pt idx="5159">
                  <c:v>41124</c:v>
                </c:pt>
                <c:pt idx="5160">
                  <c:v>41127</c:v>
                </c:pt>
                <c:pt idx="5161">
                  <c:v>41128</c:v>
                </c:pt>
                <c:pt idx="5162">
                  <c:v>41129</c:v>
                </c:pt>
                <c:pt idx="5163">
                  <c:v>41130</c:v>
                </c:pt>
                <c:pt idx="5164">
                  <c:v>41131</c:v>
                </c:pt>
                <c:pt idx="5165">
                  <c:v>41134</c:v>
                </c:pt>
                <c:pt idx="5166">
                  <c:v>41135</c:v>
                </c:pt>
                <c:pt idx="5167">
                  <c:v>41136</c:v>
                </c:pt>
                <c:pt idx="5168">
                  <c:v>41137</c:v>
                </c:pt>
                <c:pt idx="5169">
                  <c:v>41138</c:v>
                </c:pt>
                <c:pt idx="5170">
                  <c:v>41141</c:v>
                </c:pt>
                <c:pt idx="5171">
                  <c:v>41142</c:v>
                </c:pt>
                <c:pt idx="5172">
                  <c:v>41143</c:v>
                </c:pt>
                <c:pt idx="5173">
                  <c:v>41144</c:v>
                </c:pt>
                <c:pt idx="5174">
                  <c:v>41145</c:v>
                </c:pt>
                <c:pt idx="5175">
                  <c:v>41148</c:v>
                </c:pt>
                <c:pt idx="5176">
                  <c:v>41149</c:v>
                </c:pt>
                <c:pt idx="5177">
                  <c:v>41150</c:v>
                </c:pt>
                <c:pt idx="5178">
                  <c:v>41151</c:v>
                </c:pt>
                <c:pt idx="5179">
                  <c:v>41152</c:v>
                </c:pt>
                <c:pt idx="5180">
                  <c:v>41155</c:v>
                </c:pt>
                <c:pt idx="5181">
                  <c:v>41156</c:v>
                </c:pt>
                <c:pt idx="5182">
                  <c:v>41157</c:v>
                </c:pt>
                <c:pt idx="5183">
                  <c:v>41158</c:v>
                </c:pt>
                <c:pt idx="5184">
                  <c:v>41159</c:v>
                </c:pt>
                <c:pt idx="5185">
                  <c:v>41162</c:v>
                </c:pt>
                <c:pt idx="5186">
                  <c:v>41163</c:v>
                </c:pt>
                <c:pt idx="5187">
                  <c:v>41164</c:v>
                </c:pt>
                <c:pt idx="5188">
                  <c:v>41165</c:v>
                </c:pt>
                <c:pt idx="5189">
                  <c:v>41166</c:v>
                </c:pt>
                <c:pt idx="5190">
                  <c:v>41169</c:v>
                </c:pt>
                <c:pt idx="5191">
                  <c:v>41170</c:v>
                </c:pt>
                <c:pt idx="5192">
                  <c:v>41171</c:v>
                </c:pt>
                <c:pt idx="5193">
                  <c:v>41172</c:v>
                </c:pt>
                <c:pt idx="5194">
                  <c:v>41173</c:v>
                </c:pt>
                <c:pt idx="5195">
                  <c:v>41176</c:v>
                </c:pt>
                <c:pt idx="5196">
                  <c:v>41177</c:v>
                </c:pt>
                <c:pt idx="5197">
                  <c:v>41178</c:v>
                </c:pt>
                <c:pt idx="5198">
                  <c:v>41179</c:v>
                </c:pt>
                <c:pt idx="5199">
                  <c:v>41180</c:v>
                </c:pt>
                <c:pt idx="5200">
                  <c:v>41183</c:v>
                </c:pt>
                <c:pt idx="5201">
                  <c:v>41184</c:v>
                </c:pt>
                <c:pt idx="5202">
                  <c:v>41185</c:v>
                </c:pt>
                <c:pt idx="5203">
                  <c:v>41186</c:v>
                </c:pt>
                <c:pt idx="5204">
                  <c:v>41187</c:v>
                </c:pt>
                <c:pt idx="5205">
                  <c:v>41190</c:v>
                </c:pt>
                <c:pt idx="5206">
                  <c:v>41191</c:v>
                </c:pt>
                <c:pt idx="5207">
                  <c:v>41192</c:v>
                </c:pt>
                <c:pt idx="5208">
                  <c:v>41193</c:v>
                </c:pt>
                <c:pt idx="5209">
                  <c:v>41194</c:v>
                </c:pt>
                <c:pt idx="5210">
                  <c:v>41197</c:v>
                </c:pt>
                <c:pt idx="5211">
                  <c:v>41198</c:v>
                </c:pt>
                <c:pt idx="5212">
                  <c:v>41199</c:v>
                </c:pt>
                <c:pt idx="5213">
                  <c:v>41200</c:v>
                </c:pt>
                <c:pt idx="5214">
                  <c:v>41201</c:v>
                </c:pt>
                <c:pt idx="5215">
                  <c:v>41204</c:v>
                </c:pt>
                <c:pt idx="5216">
                  <c:v>41205</c:v>
                </c:pt>
                <c:pt idx="5217">
                  <c:v>41206</c:v>
                </c:pt>
                <c:pt idx="5218">
                  <c:v>41207</c:v>
                </c:pt>
                <c:pt idx="5219">
                  <c:v>41208</c:v>
                </c:pt>
                <c:pt idx="5220">
                  <c:v>41211</c:v>
                </c:pt>
                <c:pt idx="5221">
                  <c:v>41212</c:v>
                </c:pt>
                <c:pt idx="5222">
                  <c:v>41213</c:v>
                </c:pt>
                <c:pt idx="5223">
                  <c:v>41214</c:v>
                </c:pt>
                <c:pt idx="5224">
                  <c:v>41215</c:v>
                </c:pt>
                <c:pt idx="5225">
                  <c:v>41218</c:v>
                </c:pt>
                <c:pt idx="5226">
                  <c:v>41219</c:v>
                </c:pt>
                <c:pt idx="5227">
                  <c:v>41220</c:v>
                </c:pt>
                <c:pt idx="5228">
                  <c:v>41221</c:v>
                </c:pt>
                <c:pt idx="5229">
                  <c:v>41222</c:v>
                </c:pt>
                <c:pt idx="5230">
                  <c:v>41225</c:v>
                </c:pt>
                <c:pt idx="5231">
                  <c:v>41226</c:v>
                </c:pt>
                <c:pt idx="5232">
                  <c:v>41227</c:v>
                </c:pt>
                <c:pt idx="5233">
                  <c:v>41228</c:v>
                </c:pt>
                <c:pt idx="5234">
                  <c:v>41229</c:v>
                </c:pt>
                <c:pt idx="5235">
                  <c:v>41232</c:v>
                </c:pt>
                <c:pt idx="5236">
                  <c:v>41233</c:v>
                </c:pt>
                <c:pt idx="5237">
                  <c:v>41234</c:v>
                </c:pt>
                <c:pt idx="5238">
                  <c:v>41235</c:v>
                </c:pt>
                <c:pt idx="5239">
                  <c:v>41236</c:v>
                </c:pt>
                <c:pt idx="5240">
                  <c:v>41239</c:v>
                </c:pt>
                <c:pt idx="5241">
                  <c:v>41240</c:v>
                </c:pt>
                <c:pt idx="5242">
                  <c:v>41241</c:v>
                </c:pt>
                <c:pt idx="5243">
                  <c:v>41242</c:v>
                </c:pt>
                <c:pt idx="5244">
                  <c:v>41243</c:v>
                </c:pt>
                <c:pt idx="5245">
                  <c:v>41246</c:v>
                </c:pt>
                <c:pt idx="5246">
                  <c:v>41247</c:v>
                </c:pt>
                <c:pt idx="5247">
                  <c:v>41248</c:v>
                </c:pt>
                <c:pt idx="5248">
                  <c:v>41249</c:v>
                </c:pt>
                <c:pt idx="5249">
                  <c:v>41250</c:v>
                </c:pt>
                <c:pt idx="5250">
                  <c:v>41253</c:v>
                </c:pt>
                <c:pt idx="5251">
                  <c:v>41254</c:v>
                </c:pt>
                <c:pt idx="5252">
                  <c:v>41255</c:v>
                </c:pt>
                <c:pt idx="5253">
                  <c:v>41256</c:v>
                </c:pt>
                <c:pt idx="5254">
                  <c:v>41257</c:v>
                </c:pt>
                <c:pt idx="5255">
                  <c:v>41260</c:v>
                </c:pt>
                <c:pt idx="5256">
                  <c:v>41261</c:v>
                </c:pt>
                <c:pt idx="5257">
                  <c:v>41262</c:v>
                </c:pt>
                <c:pt idx="5258">
                  <c:v>41263</c:v>
                </c:pt>
                <c:pt idx="5259">
                  <c:v>41264</c:v>
                </c:pt>
                <c:pt idx="5260">
                  <c:v>41267</c:v>
                </c:pt>
                <c:pt idx="5261">
                  <c:v>41268</c:v>
                </c:pt>
                <c:pt idx="5262">
                  <c:v>41269</c:v>
                </c:pt>
                <c:pt idx="5263">
                  <c:v>41270</c:v>
                </c:pt>
                <c:pt idx="5264">
                  <c:v>41271</c:v>
                </c:pt>
                <c:pt idx="5265">
                  <c:v>41274</c:v>
                </c:pt>
                <c:pt idx="5266">
                  <c:v>41275</c:v>
                </c:pt>
                <c:pt idx="5267">
                  <c:v>41276</c:v>
                </c:pt>
                <c:pt idx="5268">
                  <c:v>41277</c:v>
                </c:pt>
                <c:pt idx="5269">
                  <c:v>41278</c:v>
                </c:pt>
                <c:pt idx="5270">
                  <c:v>41281</c:v>
                </c:pt>
                <c:pt idx="5271">
                  <c:v>41282</c:v>
                </c:pt>
                <c:pt idx="5272">
                  <c:v>41283</c:v>
                </c:pt>
                <c:pt idx="5273">
                  <c:v>41284</c:v>
                </c:pt>
                <c:pt idx="5274">
                  <c:v>41285</c:v>
                </c:pt>
                <c:pt idx="5275">
                  <c:v>41288</c:v>
                </c:pt>
                <c:pt idx="5276">
                  <c:v>41289</c:v>
                </c:pt>
                <c:pt idx="5277">
                  <c:v>41290</c:v>
                </c:pt>
                <c:pt idx="5278">
                  <c:v>41291</c:v>
                </c:pt>
                <c:pt idx="5279">
                  <c:v>41292</c:v>
                </c:pt>
                <c:pt idx="5280">
                  <c:v>41295</c:v>
                </c:pt>
                <c:pt idx="5281">
                  <c:v>41296</c:v>
                </c:pt>
                <c:pt idx="5282">
                  <c:v>41297</c:v>
                </c:pt>
                <c:pt idx="5283">
                  <c:v>41298</c:v>
                </c:pt>
                <c:pt idx="5284">
                  <c:v>41299</c:v>
                </c:pt>
                <c:pt idx="5285">
                  <c:v>41302</c:v>
                </c:pt>
                <c:pt idx="5286">
                  <c:v>41303</c:v>
                </c:pt>
                <c:pt idx="5287">
                  <c:v>41304</c:v>
                </c:pt>
                <c:pt idx="5288">
                  <c:v>41305</c:v>
                </c:pt>
                <c:pt idx="5289">
                  <c:v>41306</c:v>
                </c:pt>
                <c:pt idx="5290">
                  <c:v>41309</c:v>
                </c:pt>
                <c:pt idx="5291">
                  <c:v>41310</c:v>
                </c:pt>
                <c:pt idx="5292">
                  <c:v>41311</c:v>
                </c:pt>
                <c:pt idx="5293">
                  <c:v>41312</c:v>
                </c:pt>
                <c:pt idx="5294">
                  <c:v>41313</c:v>
                </c:pt>
                <c:pt idx="5295">
                  <c:v>41316</c:v>
                </c:pt>
                <c:pt idx="5296">
                  <c:v>41317</c:v>
                </c:pt>
                <c:pt idx="5297">
                  <c:v>41318</c:v>
                </c:pt>
                <c:pt idx="5298">
                  <c:v>41319</c:v>
                </c:pt>
                <c:pt idx="5299">
                  <c:v>41320</c:v>
                </c:pt>
                <c:pt idx="5300">
                  <c:v>41323</c:v>
                </c:pt>
                <c:pt idx="5301">
                  <c:v>41324</c:v>
                </c:pt>
                <c:pt idx="5302">
                  <c:v>41325</c:v>
                </c:pt>
                <c:pt idx="5303">
                  <c:v>41326</c:v>
                </c:pt>
                <c:pt idx="5304">
                  <c:v>41327</c:v>
                </c:pt>
                <c:pt idx="5305">
                  <c:v>41330</c:v>
                </c:pt>
                <c:pt idx="5306">
                  <c:v>41331</c:v>
                </c:pt>
                <c:pt idx="5307">
                  <c:v>41332</c:v>
                </c:pt>
                <c:pt idx="5308">
                  <c:v>41333</c:v>
                </c:pt>
                <c:pt idx="5309">
                  <c:v>41334</c:v>
                </c:pt>
                <c:pt idx="5310">
                  <c:v>41337</c:v>
                </c:pt>
                <c:pt idx="5311">
                  <c:v>41338</c:v>
                </c:pt>
                <c:pt idx="5312">
                  <c:v>41339</c:v>
                </c:pt>
                <c:pt idx="5313">
                  <c:v>41340</c:v>
                </c:pt>
                <c:pt idx="5314">
                  <c:v>41341</c:v>
                </c:pt>
                <c:pt idx="5315">
                  <c:v>41344</c:v>
                </c:pt>
                <c:pt idx="5316">
                  <c:v>41345</c:v>
                </c:pt>
                <c:pt idx="5317">
                  <c:v>41346</c:v>
                </c:pt>
                <c:pt idx="5318">
                  <c:v>41347</c:v>
                </c:pt>
                <c:pt idx="5319">
                  <c:v>41348</c:v>
                </c:pt>
                <c:pt idx="5320">
                  <c:v>41351</c:v>
                </c:pt>
                <c:pt idx="5321">
                  <c:v>41352</c:v>
                </c:pt>
                <c:pt idx="5322">
                  <c:v>41353</c:v>
                </c:pt>
                <c:pt idx="5323">
                  <c:v>41354</c:v>
                </c:pt>
                <c:pt idx="5324">
                  <c:v>41355</c:v>
                </c:pt>
                <c:pt idx="5325">
                  <c:v>41358</c:v>
                </c:pt>
                <c:pt idx="5326">
                  <c:v>41359</c:v>
                </c:pt>
                <c:pt idx="5327">
                  <c:v>41360</c:v>
                </c:pt>
                <c:pt idx="5328">
                  <c:v>41361</c:v>
                </c:pt>
                <c:pt idx="5329">
                  <c:v>41362</c:v>
                </c:pt>
                <c:pt idx="5330">
                  <c:v>41365</c:v>
                </c:pt>
                <c:pt idx="5331">
                  <c:v>41366</c:v>
                </c:pt>
                <c:pt idx="5332">
                  <c:v>41367</c:v>
                </c:pt>
                <c:pt idx="5333">
                  <c:v>41368</c:v>
                </c:pt>
                <c:pt idx="5334">
                  <c:v>41369</c:v>
                </c:pt>
                <c:pt idx="5335">
                  <c:v>41372</c:v>
                </c:pt>
                <c:pt idx="5336">
                  <c:v>41373</c:v>
                </c:pt>
                <c:pt idx="5337">
                  <c:v>41374</c:v>
                </c:pt>
                <c:pt idx="5338">
                  <c:v>41375</c:v>
                </c:pt>
                <c:pt idx="5339">
                  <c:v>41376</c:v>
                </c:pt>
                <c:pt idx="5340">
                  <c:v>41379</c:v>
                </c:pt>
                <c:pt idx="5341">
                  <c:v>41380</c:v>
                </c:pt>
                <c:pt idx="5342">
                  <c:v>41381</c:v>
                </c:pt>
                <c:pt idx="5343">
                  <c:v>41382</c:v>
                </c:pt>
                <c:pt idx="5344">
                  <c:v>41383</c:v>
                </c:pt>
                <c:pt idx="5345">
                  <c:v>41386</c:v>
                </c:pt>
                <c:pt idx="5346">
                  <c:v>41387</c:v>
                </c:pt>
                <c:pt idx="5347">
                  <c:v>41388</c:v>
                </c:pt>
                <c:pt idx="5348">
                  <c:v>41389</c:v>
                </c:pt>
                <c:pt idx="5349">
                  <c:v>41390</c:v>
                </c:pt>
                <c:pt idx="5350">
                  <c:v>41393</c:v>
                </c:pt>
                <c:pt idx="5351">
                  <c:v>41394</c:v>
                </c:pt>
                <c:pt idx="5352">
                  <c:v>41395</c:v>
                </c:pt>
                <c:pt idx="5353">
                  <c:v>41396</c:v>
                </c:pt>
                <c:pt idx="5354">
                  <c:v>41397</c:v>
                </c:pt>
                <c:pt idx="5355">
                  <c:v>41400</c:v>
                </c:pt>
                <c:pt idx="5356">
                  <c:v>41401</c:v>
                </c:pt>
                <c:pt idx="5357">
                  <c:v>41402</c:v>
                </c:pt>
                <c:pt idx="5358">
                  <c:v>41403</c:v>
                </c:pt>
                <c:pt idx="5359">
                  <c:v>41404</c:v>
                </c:pt>
                <c:pt idx="5360">
                  <c:v>41407</c:v>
                </c:pt>
                <c:pt idx="5361">
                  <c:v>41408</c:v>
                </c:pt>
                <c:pt idx="5362">
                  <c:v>41409</c:v>
                </c:pt>
                <c:pt idx="5363">
                  <c:v>41410</c:v>
                </c:pt>
                <c:pt idx="5364">
                  <c:v>41411</c:v>
                </c:pt>
                <c:pt idx="5365">
                  <c:v>41414</c:v>
                </c:pt>
                <c:pt idx="5366">
                  <c:v>41415</c:v>
                </c:pt>
                <c:pt idx="5367">
                  <c:v>41416</c:v>
                </c:pt>
                <c:pt idx="5368">
                  <c:v>41417</c:v>
                </c:pt>
                <c:pt idx="5369">
                  <c:v>41418</c:v>
                </c:pt>
                <c:pt idx="5370">
                  <c:v>41421</c:v>
                </c:pt>
                <c:pt idx="5371">
                  <c:v>41422</c:v>
                </c:pt>
                <c:pt idx="5372">
                  <c:v>41423</c:v>
                </c:pt>
                <c:pt idx="5373">
                  <c:v>41424</c:v>
                </c:pt>
                <c:pt idx="5374">
                  <c:v>41425</c:v>
                </c:pt>
                <c:pt idx="5375">
                  <c:v>41428</c:v>
                </c:pt>
                <c:pt idx="5376">
                  <c:v>41429</c:v>
                </c:pt>
                <c:pt idx="5377">
                  <c:v>41430</c:v>
                </c:pt>
                <c:pt idx="5378">
                  <c:v>41431</c:v>
                </c:pt>
                <c:pt idx="5379">
                  <c:v>41432</c:v>
                </c:pt>
                <c:pt idx="5380">
                  <c:v>41435</c:v>
                </c:pt>
                <c:pt idx="5381">
                  <c:v>41436</c:v>
                </c:pt>
                <c:pt idx="5382">
                  <c:v>41437</c:v>
                </c:pt>
                <c:pt idx="5383">
                  <c:v>41438</c:v>
                </c:pt>
                <c:pt idx="5384">
                  <c:v>41439</c:v>
                </c:pt>
                <c:pt idx="5385">
                  <c:v>41442</c:v>
                </c:pt>
                <c:pt idx="5386">
                  <c:v>41443</c:v>
                </c:pt>
                <c:pt idx="5387">
                  <c:v>41444</c:v>
                </c:pt>
                <c:pt idx="5388">
                  <c:v>41445</c:v>
                </c:pt>
                <c:pt idx="5389">
                  <c:v>41446</c:v>
                </c:pt>
                <c:pt idx="5390">
                  <c:v>41449</c:v>
                </c:pt>
                <c:pt idx="5391">
                  <c:v>41450</c:v>
                </c:pt>
                <c:pt idx="5392">
                  <c:v>41451</c:v>
                </c:pt>
                <c:pt idx="5393">
                  <c:v>41452</c:v>
                </c:pt>
                <c:pt idx="5394">
                  <c:v>41453</c:v>
                </c:pt>
                <c:pt idx="5395">
                  <c:v>41456</c:v>
                </c:pt>
                <c:pt idx="5396">
                  <c:v>41457</c:v>
                </c:pt>
                <c:pt idx="5397">
                  <c:v>41458</c:v>
                </c:pt>
                <c:pt idx="5398">
                  <c:v>41459</c:v>
                </c:pt>
                <c:pt idx="5399">
                  <c:v>41460</c:v>
                </c:pt>
                <c:pt idx="5400">
                  <c:v>41463</c:v>
                </c:pt>
                <c:pt idx="5401">
                  <c:v>41464</c:v>
                </c:pt>
                <c:pt idx="5402">
                  <c:v>41465</c:v>
                </c:pt>
                <c:pt idx="5403">
                  <c:v>41466</c:v>
                </c:pt>
                <c:pt idx="5404">
                  <c:v>41467</c:v>
                </c:pt>
                <c:pt idx="5405">
                  <c:v>41470</c:v>
                </c:pt>
                <c:pt idx="5406">
                  <c:v>41471</c:v>
                </c:pt>
                <c:pt idx="5407">
                  <c:v>41472</c:v>
                </c:pt>
                <c:pt idx="5408">
                  <c:v>41473</c:v>
                </c:pt>
                <c:pt idx="5409">
                  <c:v>41474</c:v>
                </c:pt>
                <c:pt idx="5410">
                  <c:v>41477</c:v>
                </c:pt>
                <c:pt idx="5411">
                  <c:v>41478</c:v>
                </c:pt>
                <c:pt idx="5412">
                  <c:v>41479</c:v>
                </c:pt>
                <c:pt idx="5413">
                  <c:v>41480</c:v>
                </c:pt>
                <c:pt idx="5414">
                  <c:v>41481</c:v>
                </c:pt>
                <c:pt idx="5415">
                  <c:v>41484</c:v>
                </c:pt>
                <c:pt idx="5416">
                  <c:v>41485</c:v>
                </c:pt>
                <c:pt idx="5417">
                  <c:v>41486</c:v>
                </c:pt>
                <c:pt idx="5418">
                  <c:v>41487</c:v>
                </c:pt>
                <c:pt idx="5419">
                  <c:v>41488</c:v>
                </c:pt>
                <c:pt idx="5420">
                  <c:v>41491</c:v>
                </c:pt>
                <c:pt idx="5421">
                  <c:v>41492</c:v>
                </c:pt>
                <c:pt idx="5422">
                  <c:v>41493</c:v>
                </c:pt>
                <c:pt idx="5423">
                  <c:v>41494</c:v>
                </c:pt>
                <c:pt idx="5424">
                  <c:v>41495</c:v>
                </c:pt>
                <c:pt idx="5425">
                  <c:v>41498</c:v>
                </c:pt>
                <c:pt idx="5426">
                  <c:v>41499</c:v>
                </c:pt>
                <c:pt idx="5427">
                  <c:v>41500</c:v>
                </c:pt>
                <c:pt idx="5428">
                  <c:v>41501</c:v>
                </c:pt>
                <c:pt idx="5429">
                  <c:v>41502</c:v>
                </c:pt>
                <c:pt idx="5430">
                  <c:v>41505</c:v>
                </c:pt>
                <c:pt idx="5431">
                  <c:v>41506</c:v>
                </c:pt>
                <c:pt idx="5432">
                  <c:v>41507</c:v>
                </c:pt>
                <c:pt idx="5433">
                  <c:v>41508</c:v>
                </c:pt>
                <c:pt idx="5434">
                  <c:v>41509</c:v>
                </c:pt>
                <c:pt idx="5435">
                  <c:v>41512</c:v>
                </c:pt>
                <c:pt idx="5436">
                  <c:v>41513</c:v>
                </c:pt>
                <c:pt idx="5437">
                  <c:v>41514</c:v>
                </c:pt>
                <c:pt idx="5438">
                  <c:v>41515</c:v>
                </c:pt>
                <c:pt idx="5439">
                  <c:v>41516</c:v>
                </c:pt>
                <c:pt idx="5440">
                  <c:v>41519</c:v>
                </c:pt>
                <c:pt idx="5441">
                  <c:v>41520</c:v>
                </c:pt>
                <c:pt idx="5442">
                  <c:v>41521</c:v>
                </c:pt>
                <c:pt idx="5443">
                  <c:v>41522</c:v>
                </c:pt>
                <c:pt idx="5444">
                  <c:v>41523</c:v>
                </c:pt>
                <c:pt idx="5445">
                  <c:v>41526</c:v>
                </c:pt>
                <c:pt idx="5446">
                  <c:v>41527</c:v>
                </c:pt>
                <c:pt idx="5447">
                  <c:v>41528</c:v>
                </c:pt>
                <c:pt idx="5448">
                  <c:v>41529</c:v>
                </c:pt>
                <c:pt idx="5449">
                  <c:v>41530</c:v>
                </c:pt>
                <c:pt idx="5450">
                  <c:v>41533</c:v>
                </c:pt>
                <c:pt idx="5451">
                  <c:v>41534</c:v>
                </c:pt>
                <c:pt idx="5452">
                  <c:v>41535</c:v>
                </c:pt>
                <c:pt idx="5453">
                  <c:v>41536</c:v>
                </c:pt>
                <c:pt idx="5454">
                  <c:v>41537</c:v>
                </c:pt>
                <c:pt idx="5455">
                  <c:v>41540</c:v>
                </c:pt>
                <c:pt idx="5456">
                  <c:v>41541</c:v>
                </c:pt>
                <c:pt idx="5457">
                  <c:v>41542</c:v>
                </c:pt>
                <c:pt idx="5458">
                  <c:v>41543</c:v>
                </c:pt>
                <c:pt idx="5459">
                  <c:v>41544</c:v>
                </c:pt>
                <c:pt idx="5460">
                  <c:v>41547</c:v>
                </c:pt>
                <c:pt idx="5461">
                  <c:v>41548</c:v>
                </c:pt>
                <c:pt idx="5462">
                  <c:v>41549</c:v>
                </c:pt>
                <c:pt idx="5463">
                  <c:v>41550</c:v>
                </c:pt>
                <c:pt idx="5464">
                  <c:v>41551</c:v>
                </c:pt>
                <c:pt idx="5465">
                  <c:v>41554</c:v>
                </c:pt>
                <c:pt idx="5466">
                  <c:v>41555</c:v>
                </c:pt>
                <c:pt idx="5467">
                  <c:v>41556</c:v>
                </c:pt>
                <c:pt idx="5468">
                  <c:v>41557</c:v>
                </c:pt>
                <c:pt idx="5469">
                  <c:v>41558</c:v>
                </c:pt>
                <c:pt idx="5470">
                  <c:v>41561</c:v>
                </c:pt>
                <c:pt idx="5471">
                  <c:v>41562</c:v>
                </c:pt>
                <c:pt idx="5472">
                  <c:v>41563</c:v>
                </c:pt>
                <c:pt idx="5473">
                  <c:v>41564</c:v>
                </c:pt>
                <c:pt idx="5474">
                  <c:v>41565</c:v>
                </c:pt>
                <c:pt idx="5475">
                  <c:v>41568</c:v>
                </c:pt>
                <c:pt idx="5476">
                  <c:v>41569</c:v>
                </c:pt>
                <c:pt idx="5477">
                  <c:v>41570</c:v>
                </c:pt>
                <c:pt idx="5478">
                  <c:v>41571</c:v>
                </c:pt>
                <c:pt idx="5479">
                  <c:v>41572</c:v>
                </c:pt>
                <c:pt idx="5480">
                  <c:v>41575</c:v>
                </c:pt>
                <c:pt idx="5481">
                  <c:v>41576</c:v>
                </c:pt>
                <c:pt idx="5482">
                  <c:v>41577</c:v>
                </c:pt>
                <c:pt idx="5483">
                  <c:v>41578</c:v>
                </c:pt>
                <c:pt idx="5484">
                  <c:v>41579</c:v>
                </c:pt>
                <c:pt idx="5485">
                  <c:v>41582</c:v>
                </c:pt>
                <c:pt idx="5486">
                  <c:v>41583</c:v>
                </c:pt>
                <c:pt idx="5487">
                  <c:v>41584</c:v>
                </c:pt>
                <c:pt idx="5488">
                  <c:v>41585</c:v>
                </c:pt>
                <c:pt idx="5489">
                  <c:v>41586</c:v>
                </c:pt>
                <c:pt idx="5490">
                  <c:v>41589</c:v>
                </c:pt>
                <c:pt idx="5491">
                  <c:v>41590</c:v>
                </c:pt>
                <c:pt idx="5492">
                  <c:v>41591</c:v>
                </c:pt>
                <c:pt idx="5493">
                  <c:v>41592</c:v>
                </c:pt>
                <c:pt idx="5494">
                  <c:v>41593</c:v>
                </c:pt>
                <c:pt idx="5495">
                  <c:v>41596</c:v>
                </c:pt>
                <c:pt idx="5496">
                  <c:v>41597</c:v>
                </c:pt>
                <c:pt idx="5497">
                  <c:v>41598</c:v>
                </c:pt>
                <c:pt idx="5498">
                  <c:v>41599</c:v>
                </c:pt>
                <c:pt idx="5499">
                  <c:v>41600</c:v>
                </c:pt>
                <c:pt idx="5500">
                  <c:v>41603</c:v>
                </c:pt>
                <c:pt idx="5501">
                  <c:v>41604</c:v>
                </c:pt>
                <c:pt idx="5502">
                  <c:v>41605</c:v>
                </c:pt>
                <c:pt idx="5503">
                  <c:v>41606</c:v>
                </c:pt>
                <c:pt idx="5504">
                  <c:v>41607</c:v>
                </c:pt>
                <c:pt idx="5505">
                  <c:v>41610</c:v>
                </c:pt>
                <c:pt idx="5506">
                  <c:v>41611</c:v>
                </c:pt>
                <c:pt idx="5507">
                  <c:v>41612</c:v>
                </c:pt>
                <c:pt idx="5508">
                  <c:v>41613</c:v>
                </c:pt>
                <c:pt idx="5509">
                  <c:v>41614</c:v>
                </c:pt>
                <c:pt idx="5510">
                  <c:v>41617</c:v>
                </c:pt>
                <c:pt idx="5511">
                  <c:v>41618</c:v>
                </c:pt>
                <c:pt idx="5512">
                  <c:v>41619</c:v>
                </c:pt>
                <c:pt idx="5513">
                  <c:v>41620</c:v>
                </c:pt>
                <c:pt idx="5514">
                  <c:v>41621</c:v>
                </c:pt>
                <c:pt idx="5515">
                  <c:v>41624</c:v>
                </c:pt>
                <c:pt idx="5516">
                  <c:v>41625</c:v>
                </c:pt>
                <c:pt idx="5517">
                  <c:v>41626</c:v>
                </c:pt>
                <c:pt idx="5518">
                  <c:v>41627</c:v>
                </c:pt>
                <c:pt idx="5519">
                  <c:v>41628</c:v>
                </c:pt>
                <c:pt idx="5520">
                  <c:v>41631</c:v>
                </c:pt>
                <c:pt idx="5521">
                  <c:v>41632</c:v>
                </c:pt>
                <c:pt idx="5522">
                  <c:v>41633</c:v>
                </c:pt>
                <c:pt idx="5523">
                  <c:v>41634</c:v>
                </c:pt>
                <c:pt idx="5524">
                  <c:v>41635</c:v>
                </c:pt>
                <c:pt idx="5525">
                  <c:v>41638</c:v>
                </c:pt>
                <c:pt idx="5526">
                  <c:v>41639</c:v>
                </c:pt>
                <c:pt idx="5527">
                  <c:v>41640</c:v>
                </c:pt>
                <c:pt idx="5528">
                  <c:v>41641</c:v>
                </c:pt>
                <c:pt idx="5529">
                  <c:v>41642</c:v>
                </c:pt>
                <c:pt idx="5530">
                  <c:v>41645</c:v>
                </c:pt>
                <c:pt idx="5531">
                  <c:v>41646</c:v>
                </c:pt>
                <c:pt idx="5532">
                  <c:v>41647</c:v>
                </c:pt>
                <c:pt idx="5533">
                  <c:v>41648</c:v>
                </c:pt>
                <c:pt idx="5534">
                  <c:v>41649</c:v>
                </c:pt>
                <c:pt idx="5535">
                  <c:v>41652</c:v>
                </c:pt>
                <c:pt idx="5536">
                  <c:v>41653</c:v>
                </c:pt>
                <c:pt idx="5537">
                  <c:v>41654</c:v>
                </c:pt>
                <c:pt idx="5538">
                  <c:v>41655</c:v>
                </c:pt>
                <c:pt idx="5539">
                  <c:v>41656</c:v>
                </c:pt>
                <c:pt idx="5540">
                  <c:v>41659</c:v>
                </c:pt>
                <c:pt idx="5541">
                  <c:v>41660</c:v>
                </c:pt>
                <c:pt idx="5542">
                  <c:v>41661</c:v>
                </c:pt>
                <c:pt idx="5543">
                  <c:v>41662</c:v>
                </c:pt>
                <c:pt idx="5544">
                  <c:v>41663</c:v>
                </c:pt>
                <c:pt idx="5545">
                  <c:v>41666</c:v>
                </c:pt>
                <c:pt idx="5546">
                  <c:v>41667</c:v>
                </c:pt>
                <c:pt idx="5547">
                  <c:v>41668</c:v>
                </c:pt>
                <c:pt idx="5548">
                  <c:v>41669</c:v>
                </c:pt>
                <c:pt idx="5549">
                  <c:v>41670</c:v>
                </c:pt>
                <c:pt idx="5550">
                  <c:v>41673</c:v>
                </c:pt>
                <c:pt idx="5551">
                  <c:v>41674</c:v>
                </c:pt>
                <c:pt idx="5552">
                  <c:v>41675</c:v>
                </c:pt>
                <c:pt idx="5553">
                  <c:v>41676</c:v>
                </c:pt>
                <c:pt idx="5554">
                  <c:v>41677</c:v>
                </c:pt>
                <c:pt idx="5555">
                  <c:v>41680</c:v>
                </c:pt>
                <c:pt idx="5556">
                  <c:v>41681</c:v>
                </c:pt>
                <c:pt idx="5557">
                  <c:v>41682</c:v>
                </c:pt>
                <c:pt idx="5558">
                  <c:v>41683</c:v>
                </c:pt>
                <c:pt idx="5559">
                  <c:v>41684</c:v>
                </c:pt>
                <c:pt idx="5560">
                  <c:v>41687</c:v>
                </c:pt>
                <c:pt idx="5561">
                  <c:v>41688</c:v>
                </c:pt>
                <c:pt idx="5562">
                  <c:v>41689</c:v>
                </c:pt>
                <c:pt idx="5563">
                  <c:v>41690</c:v>
                </c:pt>
                <c:pt idx="5564">
                  <c:v>41691</c:v>
                </c:pt>
                <c:pt idx="5565">
                  <c:v>41694</c:v>
                </c:pt>
                <c:pt idx="5566">
                  <c:v>41695</c:v>
                </c:pt>
                <c:pt idx="5567">
                  <c:v>41696</c:v>
                </c:pt>
                <c:pt idx="5568">
                  <c:v>41697</c:v>
                </c:pt>
                <c:pt idx="5569">
                  <c:v>41698</c:v>
                </c:pt>
                <c:pt idx="5570">
                  <c:v>41701</c:v>
                </c:pt>
                <c:pt idx="5571">
                  <c:v>41702</c:v>
                </c:pt>
                <c:pt idx="5572">
                  <c:v>41703</c:v>
                </c:pt>
                <c:pt idx="5573">
                  <c:v>41704</c:v>
                </c:pt>
                <c:pt idx="5574">
                  <c:v>41705</c:v>
                </c:pt>
                <c:pt idx="5575">
                  <c:v>41708</c:v>
                </c:pt>
                <c:pt idx="5576">
                  <c:v>41709</c:v>
                </c:pt>
                <c:pt idx="5577">
                  <c:v>41710</c:v>
                </c:pt>
                <c:pt idx="5578">
                  <c:v>41711</c:v>
                </c:pt>
                <c:pt idx="5579">
                  <c:v>41712</c:v>
                </c:pt>
                <c:pt idx="5580">
                  <c:v>41715</c:v>
                </c:pt>
                <c:pt idx="5581">
                  <c:v>41716</c:v>
                </c:pt>
                <c:pt idx="5582">
                  <c:v>41717</c:v>
                </c:pt>
                <c:pt idx="5583">
                  <c:v>41718</c:v>
                </c:pt>
                <c:pt idx="5584">
                  <c:v>41719</c:v>
                </c:pt>
                <c:pt idx="5585">
                  <c:v>41722</c:v>
                </c:pt>
                <c:pt idx="5586">
                  <c:v>41723</c:v>
                </c:pt>
                <c:pt idx="5587">
                  <c:v>41724</c:v>
                </c:pt>
                <c:pt idx="5588">
                  <c:v>41725</c:v>
                </c:pt>
                <c:pt idx="5589">
                  <c:v>41726</c:v>
                </c:pt>
                <c:pt idx="5590">
                  <c:v>41729</c:v>
                </c:pt>
                <c:pt idx="5591">
                  <c:v>41730</c:v>
                </c:pt>
                <c:pt idx="5592">
                  <c:v>41731</c:v>
                </c:pt>
                <c:pt idx="5593">
                  <c:v>41732</c:v>
                </c:pt>
                <c:pt idx="5594">
                  <c:v>41733</c:v>
                </c:pt>
                <c:pt idx="5595">
                  <c:v>41736</c:v>
                </c:pt>
                <c:pt idx="5596">
                  <c:v>41737</c:v>
                </c:pt>
                <c:pt idx="5597">
                  <c:v>41738</c:v>
                </c:pt>
                <c:pt idx="5598">
                  <c:v>41739</c:v>
                </c:pt>
                <c:pt idx="5599">
                  <c:v>41740</c:v>
                </c:pt>
                <c:pt idx="5600">
                  <c:v>41743</c:v>
                </c:pt>
                <c:pt idx="5601">
                  <c:v>41744</c:v>
                </c:pt>
                <c:pt idx="5602">
                  <c:v>41745</c:v>
                </c:pt>
                <c:pt idx="5603">
                  <c:v>41746</c:v>
                </c:pt>
                <c:pt idx="5604">
                  <c:v>41747</c:v>
                </c:pt>
                <c:pt idx="5605">
                  <c:v>41750</c:v>
                </c:pt>
                <c:pt idx="5606">
                  <c:v>41751</c:v>
                </c:pt>
                <c:pt idx="5607">
                  <c:v>41752</c:v>
                </c:pt>
                <c:pt idx="5608">
                  <c:v>41753</c:v>
                </c:pt>
                <c:pt idx="5609">
                  <c:v>41754</c:v>
                </c:pt>
                <c:pt idx="5610">
                  <c:v>41757</c:v>
                </c:pt>
                <c:pt idx="5611">
                  <c:v>41758</c:v>
                </c:pt>
                <c:pt idx="5612">
                  <c:v>41759</c:v>
                </c:pt>
                <c:pt idx="5613">
                  <c:v>41760</c:v>
                </c:pt>
                <c:pt idx="5614">
                  <c:v>41761</c:v>
                </c:pt>
                <c:pt idx="5615">
                  <c:v>41764</c:v>
                </c:pt>
                <c:pt idx="5616">
                  <c:v>41765</c:v>
                </c:pt>
                <c:pt idx="5617">
                  <c:v>41766</c:v>
                </c:pt>
                <c:pt idx="5618">
                  <c:v>41767</c:v>
                </c:pt>
                <c:pt idx="5619">
                  <c:v>41768</c:v>
                </c:pt>
                <c:pt idx="5620">
                  <c:v>41771</c:v>
                </c:pt>
                <c:pt idx="5621">
                  <c:v>41772</c:v>
                </c:pt>
                <c:pt idx="5622">
                  <c:v>41773</c:v>
                </c:pt>
                <c:pt idx="5623">
                  <c:v>41774</c:v>
                </c:pt>
                <c:pt idx="5624">
                  <c:v>41775</c:v>
                </c:pt>
                <c:pt idx="5625">
                  <c:v>41778</c:v>
                </c:pt>
                <c:pt idx="5626">
                  <c:v>41779</c:v>
                </c:pt>
                <c:pt idx="5627">
                  <c:v>41780</c:v>
                </c:pt>
                <c:pt idx="5628">
                  <c:v>41781</c:v>
                </c:pt>
                <c:pt idx="5629">
                  <c:v>41782</c:v>
                </c:pt>
                <c:pt idx="5630">
                  <c:v>41785</c:v>
                </c:pt>
                <c:pt idx="5631">
                  <c:v>41786</c:v>
                </c:pt>
                <c:pt idx="5632">
                  <c:v>41787</c:v>
                </c:pt>
                <c:pt idx="5633">
                  <c:v>41788</c:v>
                </c:pt>
                <c:pt idx="5634">
                  <c:v>41789</c:v>
                </c:pt>
                <c:pt idx="5635">
                  <c:v>41792</c:v>
                </c:pt>
                <c:pt idx="5636">
                  <c:v>41793</c:v>
                </c:pt>
                <c:pt idx="5637">
                  <c:v>41794</c:v>
                </c:pt>
                <c:pt idx="5638">
                  <c:v>41795</c:v>
                </c:pt>
                <c:pt idx="5639">
                  <c:v>41796</c:v>
                </c:pt>
                <c:pt idx="5640">
                  <c:v>41799</c:v>
                </c:pt>
                <c:pt idx="5641">
                  <c:v>41800</c:v>
                </c:pt>
                <c:pt idx="5642">
                  <c:v>41801</c:v>
                </c:pt>
                <c:pt idx="5643">
                  <c:v>41802</c:v>
                </c:pt>
                <c:pt idx="5644">
                  <c:v>41803</c:v>
                </c:pt>
                <c:pt idx="5645">
                  <c:v>41806</c:v>
                </c:pt>
                <c:pt idx="5646">
                  <c:v>41807</c:v>
                </c:pt>
                <c:pt idx="5647">
                  <c:v>41808</c:v>
                </c:pt>
                <c:pt idx="5648">
                  <c:v>41809</c:v>
                </c:pt>
                <c:pt idx="5649">
                  <c:v>41810</c:v>
                </c:pt>
                <c:pt idx="5650">
                  <c:v>41813</c:v>
                </c:pt>
                <c:pt idx="5651">
                  <c:v>41814</c:v>
                </c:pt>
                <c:pt idx="5652">
                  <c:v>41815</c:v>
                </c:pt>
                <c:pt idx="5653">
                  <c:v>41816</c:v>
                </c:pt>
                <c:pt idx="5654">
                  <c:v>41817</c:v>
                </c:pt>
                <c:pt idx="5655">
                  <c:v>41820</c:v>
                </c:pt>
                <c:pt idx="5656">
                  <c:v>41821</c:v>
                </c:pt>
                <c:pt idx="5657">
                  <c:v>41822</c:v>
                </c:pt>
                <c:pt idx="5658">
                  <c:v>41823</c:v>
                </c:pt>
                <c:pt idx="5659">
                  <c:v>41824</c:v>
                </c:pt>
                <c:pt idx="5660">
                  <c:v>41827</c:v>
                </c:pt>
                <c:pt idx="5661">
                  <c:v>41828</c:v>
                </c:pt>
                <c:pt idx="5662">
                  <c:v>41829</c:v>
                </c:pt>
                <c:pt idx="5663">
                  <c:v>41830</c:v>
                </c:pt>
                <c:pt idx="5664">
                  <c:v>41831</c:v>
                </c:pt>
                <c:pt idx="5665">
                  <c:v>41834</c:v>
                </c:pt>
                <c:pt idx="5666">
                  <c:v>41835</c:v>
                </c:pt>
                <c:pt idx="5667">
                  <c:v>41836</c:v>
                </c:pt>
                <c:pt idx="5668">
                  <c:v>41837</c:v>
                </c:pt>
                <c:pt idx="5669">
                  <c:v>41838</c:v>
                </c:pt>
                <c:pt idx="5670">
                  <c:v>41841</c:v>
                </c:pt>
                <c:pt idx="5671">
                  <c:v>41842</c:v>
                </c:pt>
                <c:pt idx="5672">
                  <c:v>41843</c:v>
                </c:pt>
                <c:pt idx="5673">
                  <c:v>41844</c:v>
                </c:pt>
                <c:pt idx="5674">
                  <c:v>41845</c:v>
                </c:pt>
                <c:pt idx="5675">
                  <c:v>41848</c:v>
                </c:pt>
                <c:pt idx="5676">
                  <c:v>41849</c:v>
                </c:pt>
                <c:pt idx="5677">
                  <c:v>41850</c:v>
                </c:pt>
                <c:pt idx="5678">
                  <c:v>41851</c:v>
                </c:pt>
                <c:pt idx="5679">
                  <c:v>41852</c:v>
                </c:pt>
                <c:pt idx="5680">
                  <c:v>41855</c:v>
                </c:pt>
                <c:pt idx="5681">
                  <c:v>41856</c:v>
                </c:pt>
                <c:pt idx="5682">
                  <c:v>41857</c:v>
                </c:pt>
                <c:pt idx="5683">
                  <c:v>41858</c:v>
                </c:pt>
                <c:pt idx="5684">
                  <c:v>41859</c:v>
                </c:pt>
                <c:pt idx="5685">
                  <c:v>41862</c:v>
                </c:pt>
                <c:pt idx="5686">
                  <c:v>41863</c:v>
                </c:pt>
                <c:pt idx="5687">
                  <c:v>41864</c:v>
                </c:pt>
                <c:pt idx="5688">
                  <c:v>41865</c:v>
                </c:pt>
                <c:pt idx="5689">
                  <c:v>41866</c:v>
                </c:pt>
                <c:pt idx="5690">
                  <c:v>41869</c:v>
                </c:pt>
                <c:pt idx="5691">
                  <c:v>41870</c:v>
                </c:pt>
                <c:pt idx="5692">
                  <c:v>41871</c:v>
                </c:pt>
                <c:pt idx="5693">
                  <c:v>41872</c:v>
                </c:pt>
                <c:pt idx="5694">
                  <c:v>41873</c:v>
                </c:pt>
                <c:pt idx="5695">
                  <c:v>41876</c:v>
                </c:pt>
                <c:pt idx="5696">
                  <c:v>41877</c:v>
                </c:pt>
                <c:pt idx="5697">
                  <c:v>41878</c:v>
                </c:pt>
                <c:pt idx="5698">
                  <c:v>41879</c:v>
                </c:pt>
                <c:pt idx="5699">
                  <c:v>41880</c:v>
                </c:pt>
                <c:pt idx="5700">
                  <c:v>41883</c:v>
                </c:pt>
                <c:pt idx="5701">
                  <c:v>41884</c:v>
                </c:pt>
                <c:pt idx="5702">
                  <c:v>41885</c:v>
                </c:pt>
                <c:pt idx="5703">
                  <c:v>41886</c:v>
                </c:pt>
                <c:pt idx="5704">
                  <c:v>41887</c:v>
                </c:pt>
                <c:pt idx="5705">
                  <c:v>41890</c:v>
                </c:pt>
                <c:pt idx="5706">
                  <c:v>41891</c:v>
                </c:pt>
                <c:pt idx="5707">
                  <c:v>41892</c:v>
                </c:pt>
                <c:pt idx="5708">
                  <c:v>41893</c:v>
                </c:pt>
                <c:pt idx="5709">
                  <c:v>41894</c:v>
                </c:pt>
                <c:pt idx="5710">
                  <c:v>41897</c:v>
                </c:pt>
                <c:pt idx="5711">
                  <c:v>41898</c:v>
                </c:pt>
                <c:pt idx="5712">
                  <c:v>41899</c:v>
                </c:pt>
                <c:pt idx="5713">
                  <c:v>41900</c:v>
                </c:pt>
                <c:pt idx="5714">
                  <c:v>41901</c:v>
                </c:pt>
                <c:pt idx="5715">
                  <c:v>41904</c:v>
                </c:pt>
                <c:pt idx="5716">
                  <c:v>41905</c:v>
                </c:pt>
                <c:pt idx="5717">
                  <c:v>41906</c:v>
                </c:pt>
                <c:pt idx="5718">
                  <c:v>41907</c:v>
                </c:pt>
                <c:pt idx="5719">
                  <c:v>41908</c:v>
                </c:pt>
                <c:pt idx="5720">
                  <c:v>41911</c:v>
                </c:pt>
                <c:pt idx="5721">
                  <c:v>41912</c:v>
                </c:pt>
                <c:pt idx="5722">
                  <c:v>41913</c:v>
                </c:pt>
                <c:pt idx="5723">
                  <c:v>41914</c:v>
                </c:pt>
                <c:pt idx="5724">
                  <c:v>41915</c:v>
                </c:pt>
                <c:pt idx="5725">
                  <c:v>41918</c:v>
                </c:pt>
                <c:pt idx="5726">
                  <c:v>41919</c:v>
                </c:pt>
                <c:pt idx="5727">
                  <c:v>41920</c:v>
                </c:pt>
                <c:pt idx="5728">
                  <c:v>41921</c:v>
                </c:pt>
                <c:pt idx="5729">
                  <c:v>41922</c:v>
                </c:pt>
                <c:pt idx="5730">
                  <c:v>41925</c:v>
                </c:pt>
                <c:pt idx="5731">
                  <c:v>41926</c:v>
                </c:pt>
                <c:pt idx="5732">
                  <c:v>41927</c:v>
                </c:pt>
                <c:pt idx="5733">
                  <c:v>41928</c:v>
                </c:pt>
                <c:pt idx="5734">
                  <c:v>41929</c:v>
                </c:pt>
                <c:pt idx="5735">
                  <c:v>41932</c:v>
                </c:pt>
                <c:pt idx="5736">
                  <c:v>41933</c:v>
                </c:pt>
                <c:pt idx="5737">
                  <c:v>41934</c:v>
                </c:pt>
                <c:pt idx="5738">
                  <c:v>41935</c:v>
                </c:pt>
                <c:pt idx="5739">
                  <c:v>41936</c:v>
                </c:pt>
                <c:pt idx="5740">
                  <c:v>41939</c:v>
                </c:pt>
                <c:pt idx="5741">
                  <c:v>41940</c:v>
                </c:pt>
                <c:pt idx="5742">
                  <c:v>41941</c:v>
                </c:pt>
                <c:pt idx="5743">
                  <c:v>41942</c:v>
                </c:pt>
                <c:pt idx="5744">
                  <c:v>41943</c:v>
                </c:pt>
                <c:pt idx="5745">
                  <c:v>41946</c:v>
                </c:pt>
                <c:pt idx="5746">
                  <c:v>41947</c:v>
                </c:pt>
                <c:pt idx="5747">
                  <c:v>41948</c:v>
                </c:pt>
                <c:pt idx="5748">
                  <c:v>41949</c:v>
                </c:pt>
                <c:pt idx="5749">
                  <c:v>41950</c:v>
                </c:pt>
                <c:pt idx="5750">
                  <c:v>41953</c:v>
                </c:pt>
                <c:pt idx="5751">
                  <c:v>41954</c:v>
                </c:pt>
                <c:pt idx="5752">
                  <c:v>41955</c:v>
                </c:pt>
                <c:pt idx="5753">
                  <c:v>41956</c:v>
                </c:pt>
                <c:pt idx="5754">
                  <c:v>41957</c:v>
                </c:pt>
                <c:pt idx="5755">
                  <c:v>41960</c:v>
                </c:pt>
                <c:pt idx="5756">
                  <c:v>41961</c:v>
                </c:pt>
                <c:pt idx="5757">
                  <c:v>41962</c:v>
                </c:pt>
                <c:pt idx="5758">
                  <c:v>41963</c:v>
                </c:pt>
                <c:pt idx="5759">
                  <c:v>41964</c:v>
                </c:pt>
                <c:pt idx="5760">
                  <c:v>41967</c:v>
                </c:pt>
                <c:pt idx="5761">
                  <c:v>41968</c:v>
                </c:pt>
                <c:pt idx="5762">
                  <c:v>41969</c:v>
                </c:pt>
                <c:pt idx="5763">
                  <c:v>41970</c:v>
                </c:pt>
                <c:pt idx="5764">
                  <c:v>41971</c:v>
                </c:pt>
                <c:pt idx="5765">
                  <c:v>41974</c:v>
                </c:pt>
                <c:pt idx="5766">
                  <c:v>41975</c:v>
                </c:pt>
                <c:pt idx="5767">
                  <c:v>41976</c:v>
                </c:pt>
                <c:pt idx="5768">
                  <c:v>41977</c:v>
                </c:pt>
                <c:pt idx="5769">
                  <c:v>41978</c:v>
                </c:pt>
                <c:pt idx="5770">
                  <c:v>41981</c:v>
                </c:pt>
                <c:pt idx="5771">
                  <c:v>41982</c:v>
                </c:pt>
                <c:pt idx="5772">
                  <c:v>41983</c:v>
                </c:pt>
                <c:pt idx="5773">
                  <c:v>41984</c:v>
                </c:pt>
                <c:pt idx="5774">
                  <c:v>41985</c:v>
                </c:pt>
                <c:pt idx="5775">
                  <c:v>41988</c:v>
                </c:pt>
                <c:pt idx="5776">
                  <c:v>41989</c:v>
                </c:pt>
                <c:pt idx="5777">
                  <c:v>41990</c:v>
                </c:pt>
                <c:pt idx="5778">
                  <c:v>41991</c:v>
                </c:pt>
                <c:pt idx="5779">
                  <c:v>41992</c:v>
                </c:pt>
                <c:pt idx="5780">
                  <c:v>41995</c:v>
                </c:pt>
                <c:pt idx="5781">
                  <c:v>41996</c:v>
                </c:pt>
                <c:pt idx="5782">
                  <c:v>41997</c:v>
                </c:pt>
                <c:pt idx="5783">
                  <c:v>41998</c:v>
                </c:pt>
                <c:pt idx="5784">
                  <c:v>41999</c:v>
                </c:pt>
                <c:pt idx="5785">
                  <c:v>42002</c:v>
                </c:pt>
                <c:pt idx="5786">
                  <c:v>42003</c:v>
                </c:pt>
                <c:pt idx="5787">
                  <c:v>42004</c:v>
                </c:pt>
                <c:pt idx="5788">
                  <c:v>42005</c:v>
                </c:pt>
                <c:pt idx="5789">
                  <c:v>42006</c:v>
                </c:pt>
                <c:pt idx="5790">
                  <c:v>42009</c:v>
                </c:pt>
                <c:pt idx="5791">
                  <c:v>42010</c:v>
                </c:pt>
                <c:pt idx="5792">
                  <c:v>42011</c:v>
                </c:pt>
                <c:pt idx="5793">
                  <c:v>42012</c:v>
                </c:pt>
                <c:pt idx="5794">
                  <c:v>42013</c:v>
                </c:pt>
                <c:pt idx="5795">
                  <c:v>42016</c:v>
                </c:pt>
                <c:pt idx="5796">
                  <c:v>42017</c:v>
                </c:pt>
                <c:pt idx="5797">
                  <c:v>42018</c:v>
                </c:pt>
                <c:pt idx="5798">
                  <c:v>42019</c:v>
                </c:pt>
                <c:pt idx="5799">
                  <c:v>42020</c:v>
                </c:pt>
                <c:pt idx="5800">
                  <c:v>42023</c:v>
                </c:pt>
                <c:pt idx="5801">
                  <c:v>42024</c:v>
                </c:pt>
                <c:pt idx="5802">
                  <c:v>42025</c:v>
                </c:pt>
                <c:pt idx="5803">
                  <c:v>42026</c:v>
                </c:pt>
                <c:pt idx="5804">
                  <c:v>42027</c:v>
                </c:pt>
                <c:pt idx="5805">
                  <c:v>42030</c:v>
                </c:pt>
                <c:pt idx="5806">
                  <c:v>42031</c:v>
                </c:pt>
                <c:pt idx="5807">
                  <c:v>42032</c:v>
                </c:pt>
                <c:pt idx="5808">
                  <c:v>42033</c:v>
                </c:pt>
                <c:pt idx="5809">
                  <c:v>42034</c:v>
                </c:pt>
                <c:pt idx="5810">
                  <c:v>42037</c:v>
                </c:pt>
                <c:pt idx="5811">
                  <c:v>42038</c:v>
                </c:pt>
                <c:pt idx="5812">
                  <c:v>42039</c:v>
                </c:pt>
                <c:pt idx="5813">
                  <c:v>42040</c:v>
                </c:pt>
                <c:pt idx="5814">
                  <c:v>42041</c:v>
                </c:pt>
                <c:pt idx="5815">
                  <c:v>42044</c:v>
                </c:pt>
                <c:pt idx="5816">
                  <c:v>42045</c:v>
                </c:pt>
                <c:pt idx="5817">
                  <c:v>42046</c:v>
                </c:pt>
                <c:pt idx="5818">
                  <c:v>42047</c:v>
                </c:pt>
                <c:pt idx="5819">
                  <c:v>42048</c:v>
                </c:pt>
                <c:pt idx="5820">
                  <c:v>42051</c:v>
                </c:pt>
                <c:pt idx="5821">
                  <c:v>42052</c:v>
                </c:pt>
                <c:pt idx="5822">
                  <c:v>42053</c:v>
                </c:pt>
                <c:pt idx="5823">
                  <c:v>42054</c:v>
                </c:pt>
                <c:pt idx="5824">
                  <c:v>42055</c:v>
                </c:pt>
                <c:pt idx="5825">
                  <c:v>42058</c:v>
                </c:pt>
                <c:pt idx="5826">
                  <c:v>42059</c:v>
                </c:pt>
                <c:pt idx="5827">
                  <c:v>42060</c:v>
                </c:pt>
                <c:pt idx="5828">
                  <c:v>42061</c:v>
                </c:pt>
                <c:pt idx="5829">
                  <c:v>42062</c:v>
                </c:pt>
                <c:pt idx="5830">
                  <c:v>42065</c:v>
                </c:pt>
                <c:pt idx="5831">
                  <c:v>42066</c:v>
                </c:pt>
                <c:pt idx="5832">
                  <c:v>42067</c:v>
                </c:pt>
                <c:pt idx="5833">
                  <c:v>42068</c:v>
                </c:pt>
                <c:pt idx="5834">
                  <c:v>42069</c:v>
                </c:pt>
                <c:pt idx="5835">
                  <c:v>42072</c:v>
                </c:pt>
                <c:pt idx="5836">
                  <c:v>42073</c:v>
                </c:pt>
                <c:pt idx="5837">
                  <c:v>42074</c:v>
                </c:pt>
                <c:pt idx="5838">
                  <c:v>42075</c:v>
                </c:pt>
                <c:pt idx="5839">
                  <c:v>42076</c:v>
                </c:pt>
                <c:pt idx="5840">
                  <c:v>42079</c:v>
                </c:pt>
                <c:pt idx="5841">
                  <c:v>42080</c:v>
                </c:pt>
                <c:pt idx="5842">
                  <c:v>42081</c:v>
                </c:pt>
                <c:pt idx="5843">
                  <c:v>42082</c:v>
                </c:pt>
                <c:pt idx="5844">
                  <c:v>42083</c:v>
                </c:pt>
                <c:pt idx="5845">
                  <c:v>42086</c:v>
                </c:pt>
                <c:pt idx="5846">
                  <c:v>42087</c:v>
                </c:pt>
                <c:pt idx="5847">
                  <c:v>42088</c:v>
                </c:pt>
                <c:pt idx="5848">
                  <c:v>42089</c:v>
                </c:pt>
                <c:pt idx="5849">
                  <c:v>42090</c:v>
                </c:pt>
                <c:pt idx="5850">
                  <c:v>42093</c:v>
                </c:pt>
                <c:pt idx="5851">
                  <c:v>42094</c:v>
                </c:pt>
                <c:pt idx="5852">
                  <c:v>42095</c:v>
                </c:pt>
                <c:pt idx="5853">
                  <c:v>42096</c:v>
                </c:pt>
                <c:pt idx="5854">
                  <c:v>42097</c:v>
                </c:pt>
                <c:pt idx="5855">
                  <c:v>42100</c:v>
                </c:pt>
                <c:pt idx="5856">
                  <c:v>42101</c:v>
                </c:pt>
                <c:pt idx="5857">
                  <c:v>42102</c:v>
                </c:pt>
                <c:pt idx="5858">
                  <c:v>42103</c:v>
                </c:pt>
                <c:pt idx="5859">
                  <c:v>42104</c:v>
                </c:pt>
                <c:pt idx="5860">
                  <c:v>42107</c:v>
                </c:pt>
                <c:pt idx="5861">
                  <c:v>42108</c:v>
                </c:pt>
                <c:pt idx="5862">
                  <c:v>42109</c:v>
                </c:pt>
                <c:pt idx="5863">
                  <c:v>42110</c:v>
                </c:pt>
                <c:pt idx="5864">
                  <c:v>42111</c:v>
                </c:pt>
                <c:pt idx="5865">
                  <c:v>42114</c:v>
                </c:pt>
                <c:pt idx="5866">
                  <c:v>42115</c:v>
                </c:pt>
                <c:pt idx="5867">
                  <c:v>42116</c:v>
                </c:pt>
                <c:pt idx="5868">
                  <c:v>42117</c:v>
                </c:pt>
                <c:pt idx="5869">
                  <c:v>42118</c:v>
                </c:pt>
                <c:pt idx="5870">
                  <c:v>42121</c:v>
                </c:pt>
                <c:pt idx="5871">
                  <c:v>42122</c:v>
                </c:pt>
                <c:pt idx="5872">
                  <c:v>42123</c:v>
                </c:pt>
                <c:pt idx="5873">
                  <c:v>42124</c:v>
                </c:pt>
                <c:pt idx="5874">
                  <c:v>42125</c:v>
                </c:pt>
                <c:pt idx="5875">
                  <c:v>42128</c:v>
                </c:pt>
                <c:pt idx="5876">
                  <c:v>42129</c:v>
                </c:pt>
                <c:pt idx="5877">
                  <c:v>42130</c:v>
                </c:pt>
                <c:pt idx="5878">
                  <c:v>42131</c:v>
                </c:pt>
                <c:pt idx="5879">
                  <c:v>42132</c:v>
                </c:pt>
                <c:pt idx="5880">
                  <c:v>42135</c:v>
                </c:pt>
                <c:pt idx="5881">
                  <c:v>42136</c:v>
                </c:pt>
                <c:pt idx="5882">
                  <c:v>42137</c:v>
                </c:pt>
                <c:pt idx="5883">
                  <c:v>42138</c:v>
                </c:pt>
                <c:pt idx="5884">
                  <c:v>42139</c:v>
                </c:pt>
                <c:pt idx="5885">
                  <c:v>42142</c:v>
                </c:pt>
                <c:pt idx="5886">
                  <c:v>42143</c:v>
                </c:pt>
                <c:pt idx="5887">
                  <c:v>42144</c:v>
                </c:pt>
                <c:pt idx="5888">
                  <c:v>42145</c:v>
                </c:pt>
                <c:pt idx="5889">
                  <c:v>42146</c:v>
                </c:pt>
                <c:pt idx="5890">
                  <c:v>42149</c:v>
                </c:pt>
                <c:pt idx="5891">
                  <c:v>42150</c:v>
                </c:pt>
                <c:pt idx="5892">
                  <c:v>42151</c:v>
                </c:pt>
                <c:pt idx="5893">
                  <c:v>42152</c:v>
                </c:pt>
                <c:pt idx="5894">
                  <c:v>42153</c:v>
                </c:pt>
                <c:pt idx="5895">
                  <c:v>42156</c:v>
                </c:pt>
                <c:pt idx="5896">
                  <c:v>42157</c:v>
                </c:pt>
                <c:pt idx="5897">
                  <c:v>42158</c:v>
                </c:pt>
                <c:pt idx="5898">
                  <c:v>42159</c:v>
                </c:pt>
                <c:pt idx="5899">
                  <c:v>42160</c:v>
                </c:pt>
                <c:pt idx="5900">
                  <c:v>42163</c:v>
                </c:pt>
                <c:pt idx="5901">
                  <c:v>42164</c:v>
                </c:pt>
                <c:pt idx="5902">
                  <c:v>42165</c:v>
                </c:pt>
                <c:pt idx="5903">
                  <c:v>42166</c:v>
                </c:pt>
                <c:pt idx="5904">
                  <c:v>42167</c:v>
                </c:pt>
                <c:pt idx="5905">
                  <c:v>42170</c:v>
                </c:pt>
                <c:pt idx="5906">
                  <c:v>42171</c:v>
                </c:pt>
                <c:pt idx="5907">
                  <c:v>42172</c:v>
                </c:pt>
                <c:pt idx="5908">
                  <c:v>42173</c:v>
                </c:pt>
                <c:pt idx="5909">
                  <c:v>42174</c:v>
                </c:pt>
                <c:pt idx="5910">
                  <c:v>42177</c:v>
                </c:pt>
                <c:pt idx="5911">
                  <c:v>42178</c:v>
                </c:pt>
                <c:pt idx="5912">
                  <c:v>42179</c:v>
                </c:pt>
                <c:pt idx="5913">
                  <c:v>42180</c:v>
                </c:pt>
                <c:pt idx="5914">
                  <c:v>42181</c:v>
                </c:pt>
                <c:pt idx="5915">
                  <c:v>42184</c:v>
                </c:pt>
                <c:pt idx="5916">
                  <c:v>42185</c:v>
                </c:pt>
                <c:pt idx="5917">
                  <c:v>42186</c:v>
                </c:pt>
                <c:pt idx="5918">
                  <c:v>42187</c:v>
                </c:pt>
                <c:pt idx="5919">
                  <c:v>42188</c:v>
                </c:pt>
                <c:pt idx="5920">
                  <c:v>42191</c:v>
                </c:pt>
                <c:pt idx="5921">
                  <c:v>42192</c:v>
                </c:pt>
                <c:pt idx="5922">
                  <c:v>42193</c:v>
                </c:pt>
                <c:pt idx="5923">
                  <c:v>42194</c:v>
                </c:pt>
                <c:pt idx="5924">
                  <c:v>42195</c:v>
                </c:pt>
                <c:pt idx="5925">
                  <c:v>42198</c:v>
                </c:pt>
                <c:pt idx="5926">
                  <c:v>42199</c:v>
                </c:pt>
                <c:pt idx="5927">
                  <c:v>42200</c:v>
                </c:pt>
                <c:pt idx="5928">
                  <c:v>42201</c:v>
                </c:pt>
                <c:pt idx="5929">
                  <c:v>42202</c:v>
                </c:pt>
                <c:pt idx="5930">
                  <c:v>42205</c:v>
                </c:pt>
                <c:pt idx="5931">
                  <c:v>42206</c:v>
                </c:pt>
                <c:pt idx="5932">
                  <c:v>42207</c:v>
                </c:pt>
                <c:pt idx="5933">
                  <c:v>42208</c:v>
                </c:pt>
                <c:pt idx="5934">
                  <c:v>42209</c:v>
                </c:pt>
                <c:pt idx="5935">
                  <c:v>42212</c:v>
                </c:pt>
                <c:pt idx="5936">
                  <c:v>42213</c:v>
                </c:pt>
                <c:pt idx="5937">
                  <c:v>42214</c:v>
                </c:pt>
                <c:pt idx="5938">
                  <c:v>42215</c:v>
                </c:pt>
                <c:pt idx="5939">
                  <c:v>42216</c:v>
                </c:pt>
                <c:pt idx="5940">
                  <c:v>42219</c:v>
                </c:pt>
                <c:pt idx="5941">
                  <c:v>42220</c:v>
                </c:pt>
                <c:pt idx="5942">
                  <c:v>42221</c:v>
                </c:pt>
                <c:pt idx="5943">
                  <c:v>42222</c:v>
                </c:pt>
                <c:pt idx="5944">
                  <c:v>42223</c:v>
                </c:pt>
                <c:pt idx="5945">
                  <c:v>42226</c:v>
                </c:pt>
                <c:pt idx="5946">
                  <c:v>42227</c:v>
                </c:pt>
                <c:pt idx="5947">
                  <c:v>42228</c:v>
                </c:pt>
                <c:pt idx="5948">
                  <c:v>42229</c:v>
                </c:pt>
                <c:pt idx="5949">
                  <c:v>42230</c:v>
                </c:pt>
                <c:pt idx="5950">
                  <c:v>42233</c:v>
                </c:pt>
                <c:pt idx="5951">
                  <c:v>42234</c:v>
                </c:pt>
                <c:pt idx="5952">
                  <c:v>42235</c:v>
                </c:pt>
                <c:pt idx="5953">
                  <c:v>42236</c:v>
                </c:pt>
                <c:pt idx="5954">
                  <c:v>42237</c:v>
                </c:pt>
                <c:pt idx="5955">
                  <c:v>42240</c:v>
                </c:pt>
                <c:pt idx="5956">
                  <c:v>42241</c:v>
                </c:pt>
                <c:pt idx="5957">
                  <c:v>42242</c:v>
                </c:pt>
                <c:pt idx="5958">
                  <c:v>42243</c:v>
                </c:pt>
                <c:pt idx="5959">
                  <c:v>42244</c:v>
                </c:pt>
                <c:pt idx="5960">
                  <c:v>42247</c:v>
                </c:pt>
                <c:pt idx="5961">
                  <c:v>42248</c:v>
                </c:pt>
                <c:pt idx="5962">
                  <c:v>42249</c:v>
                </c:pt>
                <c:pt idx="5963">
                  <c:v>42250</c:v>
                </c:pt>
                <c:pt idx="5964">
                  <c:v>42251</c:v>
                </c:pt>
                <c:pt idx="5965">
                  <c:v>42254</c:v>
                </c:pt>
                <c:pt idx="5966">
                  <c:v>42255</c:v>
                </c:pt>
                <c:pt idx="5967">
                  <c:v>42256</c:v>
                </c:pt>
                <c:pt idx="5968">
                  <c:v>42257</c:v>
                </c:pt>
                <c:pt idx="5969">
                  <c:v>42258</c:v>
                </c:pt>
                <c:pt idx="5970">
                  <c:v>42261</c:v>
                </c:pt>
                <c:pt idx="5971">
                  <c:v>42262</c:v>
                </c:pt>
                <c:pt idx="5972">
                  <c:v>42263</c:v>
                </c:pt>
                <c:pt idx="5973">
                  <c:v>42264</c:v>
                </c:pt>
                <c:pt idx="5974">
                  <c:v>42265</c:v>
                </c:pt>
                <c:pt idx="5975">
                  <c:v>42268</c:v>
                </c:pt>
                <c:pt idx="5976">
                  <c:v>42269</c:v>
                </c:pt>
                <c:pt idx="5977">
                  <c:v>42270</c:v>
                </c:pt>
                <c:pt idx="5978">
                  <c:v>42271</c:v>
                </c:pt>
                <c:pt idx="5979">
                  <c:v>42272</c:v>
                </c:pt>
                <c:pt idx="5980">
                  <c:v>42275</c:v>
                </c:pt>
                <c:pt idx="5981">
                  <c:v>42276</c:v>
                </c:pt>
                <c:pt idx="5982">
                  <c:v>42277</c:v>
                </c:pt>
                <c:pt idx="5983">
                  <c:v>42278</c:v>
                </c:pt>
                <c:pt idx="5984">
                  <c:v>42279</c:v>
                </c:pt>
                <c:pt idx="5985">
                  <c:v>42282</c:v>
                </c:pt>
                <c:pt idx="5986">
                  <c:v>42283</c:v>
                </c:pt>
                <c:pt idx="5987">
                  <c:v>42284</c:v>
                </c:pt>
                <c:pt idx="5988">
                  <c:v>42285</c:v>
                </c:pt>
                <c:pt idx="5989">
                  <c:v>42286</c:v>
                </c:pt>
                <c:pt idx="5990">
                  <c:v>42289</c:v>
                </c:pt>
                <c:pt idx="5991">
                  <c:v>42290</c:v>
                </c:pt>
                <c:pt idx="5992">
                  <c:v>42291</c:v>
                </c:pt>
                <c:pt idx="5993">
                  <c:v>42292</c:v>
                </c:pt>
                <c:pt idx="5994">
                  <c:v>42293</c:v>
                </c:pt>
                <c:pt idx="5995">
                  <c:v>42296</c:v>
                </c:pt>
                <c:pt idx="5996">
                  <c:v>42297</c:v>
                </c:pt>
                <c:pt idx="5997">
                  <c:v>42298</c:v>
                </c:pt>
                <c:pt idx="5998">
                  <c:v>42299</c:v>
                </c:pt>
                <c:pt idx="5999">
                  <c:v>42300</c:v>
                </c:pt>
                <c:pt idx="6000">
                  <c:v>42303</c:v>
                </c:pt>
                <c:pt idx="6001">
                  <c:v>42304</c:v>
                </c:pt>
                <c:pt idx="6002">
                  <c:v>42305</c:v>
                </c:pt>
                <c:pt idx="6003">
                  <c:v>42306</c:v>
                </c:pt>
                <c:pt idx="6004">
                  <c:v>42307</c:v>
                </c:pt>
                <c:pt idx="6005">
                  <c:v>42310</c:v>
                </c:pt>
                <c:pt idx="6006">
                  <c:v>42311</c:v>
                </c:pt>
                <c:pt idx="6007">
                  <c:v>42312</c:v>
                </c:pt>
                <c:pt idx="6008">
                  <c:v>42313</c:v>
                </c:pt>
                <c:pt idx="6009">
                  <c:v>42314</c:v>
                </c:pt>
                <c:pt idx="6010">
                  <c:v>42317</c:v>
                </c:pt>
                <c:pt idx="6011">
                  <c:v>42318</c:v>
                </c:pt>
                <c:pt idx="6012">
                  <c:v>42319</c:v>
                </c:pt>
                <c:pt idx="6013">
                  <c:v>42320</c:v>
                </c:pt>
                <c:pt idx="6014">
                  <c:v>42321</c:v>
                </c:pt>
                <c:pt idx="6015">
                  <c:v>42324</c:v>
                </c:pt>
                <c:pt idx="6016">
                  <c:v>42325</c:v>
                </c:pt>
                <c:pt idx="6017">
                  <c:v>42326</c:v>
                </c:pt>
                <c:pt idx="6018">
                  <c:v>42327</c:v>
                </c:pt>
                <c:pt idx="6019">
                  <c:v>42328</c:v>
                </c:pt>
                <c:pt idx="6020">
                  <c:v>42331</c:v>
                </c:pt>
                <c:pt idx="6021">
                  <c:v>42332</c:v>
                </c:pt>
                <c:pt idx="6022">
                  <c:v>42333</c:v>
                </c:pt>
                <c:pt idx="6023">
                  <c:v>42334</c:v>
                </c:pt>
                <c:pt idx="6024">
                  <c:v>42335</c:v>
                </c:pt>
                <c:pt idx="6025">
                  <c:v>42338</c:v>
                </c:pt>
                <c:pt idx="6026">
                  <c:v>42339</c:v>
                </c:pt>
                <c:pt idx="6027">
                  <c:v>42340</c:v>
                </c:pt>
                <c:pt idx="6028">
                  <c:v>42341</c:v>
                </c:pt>
                <c:pt idx="6029">
                  <c:v>42342</c:v>
                </c:pt>
                <c:pt idx="6030">
                  <c:v>42345</c:v>
                </c:pt>
                <c:pt idx="6031">
                  <c:v>42346</c:v>
                </c:pt>
                <c:pt idx="6032">
                  <c:v>42347</c:v>
                </c:pt>
                <c:pt idx="6033">
                  <c:v>42348</c:v>
                </c:pt>
                <c:pt idx="6034">
                  <c:v>42349</c:v>
                </c:pt>
                <c:pt idx="6035">
                  <c:v>42352</c:v>
                </c:pt>
                <c:pt idx="6036">
                  <c:v>42353</c:v>
                </c:pt>
                <c:pt idx="6037">
                  <c:v>42354</c:v>
                </c:pt>
                <c:pt idx="6038">
                  <c:v>42355</c:v>
                </c:pt>
                <c:pt idx="6039">
                  <c:v>42356</c:v>
                </c:pt>
                <c:pt idx="6040">
                  <c:v>42359</c:v>
                </c:pt>
                <c:pt idx="6041">
                  <c:v>42360</c:v>
                </c:pt>
                <c:pt idx="6042">
                  <c:v>42361</c:v>
                </c:pt>
                <c:pt idx="6043">
                  <c:v>42362</c:v>
                </c:pt>
                <c:pt idx="6044">
                  <c:v>42363</c:v>
                </c:pt>
                <c:pt idx="6045">
                  <c:v>42366</c:v>
                </c:pt>
                <c:pt idx="6046">
                  <c:v>42367</c:v>
                </c:pt>
                <c:pt idx="6047">
                  <c:v>42368</c:v>
                </c:pt>
                <c:pt idx="6048">
                  <c:v>42369</c:v>
                </c:pt>
                <c:pt idx="6049">
                  <c:v>42370</c:v>
                </c:pt>
                <c:pt idx="6050">
                  <c:v>42373</c:v>
                </c:pt>
                <c:pt idx="6051">
                  <c:v>42374</c:v>
                </c:pt>
                <c:pt idx="6052">
                  <c:v>42375</c:v>
                </c:pt>
                <c:pt idx="6053">
                  <c:v>42376</c:v>
                </c:pt>
                <c:pt idx="6054">
                  <c:v>42377</c:v>
                </c:pt>
                <c:pt idx="6055">
                  <c:v>42380</c:v>
                </c:pt>
                <c:pt idx="6056">
                  <c:v>42381</c:v>
                </c:pt>
                <c:pt idx="6057">
                  <c:v>42382</c:v>
                </c:pt>
                <c:pt idx="6058">
                  <c:v>42383</c:v>
                </c:pt>
                <c:pt idx="6059">
                  <c:v>42384</c:v>
                </c:pt>
                <c:pt idx="6060">
                  <c:v>42387</c:v>
                </c:pt>
                <c:pt idx="6061">
                  <c:v>42388</c:v>
                </c:pt>
                <c:pt idx="6062">
                  <c:v>42389</c:v>
                </c:pt>
                <c:pt idx="6063">
                  <c:v>42390</c:v>
                </c:pt>
                <c:pt idx="6064">
                  <c:v>42391</c:v>
                </c:pt>
                <c:pt idx="6065">
                  <c:v>42394</c:v>
                </c:pt>
                <c:pt idx="6066">
                  <c:v>42395</c:v>
                </c:pt>
                <c:pt idx="6067">
                  <c:v>42396</c:v>
                </c:pt>
                <c:pt idx="6068">
                  <c:v>42397</c:v>
                </c:pt>
                <c:pt idx="6069">
                  <c:v>42398</c:v>
                </c:pt>
                <c:pt idx="6070">
                  <c:v>42401</c:v>
                </c:pt>
                <c:pt idx="6071">
                  <c:v>42402</c:v>
                </c:pt>
                <c:pt idx="6072">
                  <c:v>42403</c:v>
                </c:pt>
                <c:pt idx="6073">
                  <c:v>42404</c:v>
                </c:pt>
                <c:pt idx="6074">
                  <c:v>42405</c:v>
                </c:pt>
                <c:pt idx="6075">
                  <c:v>42408</c:v>
                </c:pt>
                <c:pt idx="6076">
                  <c:v>42409</c:v>
                </c:pt>
                <c:pt idx="6077">
                  <c:v>42410</c:v>
                </c:pt>
                <c:pt idx="6078">
                  <c:v>42411</c:v>
                </c:pt>
                <c:pt idx="6079">
                  <c:v>42412</c:v>
                </c:pt>
                <c:pt idx="6080">
                  <c:v>42415</c:v>
                </c:pt>
                <c:pt idx="6081">
                  <c:v>42416</c:v>
                </c:pt>
                <c:pt idx="6082">
                  <c:v>42417</c:v>
                </c:pt>
                <c:pt idx="6083">
                  <c:v>42418</c:v>
                </c:pt>
                <c:pt idx="6084">
                  <c:v>42419</c:v>
                </c:pt>
                <c:pt idx="6085">
                  <c:v>42422</c:v>
                </c:pt>
                <c:pt idx="6086">
                  <c:v>42423</c:v>
                </c:pt>
                <c:pt idx="6087">
                  <c:v>42424</c:v>
                </c:pt>
                <c:pt idx="6088">
                  <c:v>42425</c:v>
                </c:pt>
                <c:pt idx="6089">
                  <c:v>42426</c:v>
                </c:pt>
                <c:pt idx="6090">
                  <c:v>42429</c:v>
                </c:pt>
                <c:pt idx="6091">
                  <c:v>42430</c:v>
                </c:pt>
                <c:pt idx="6092">
                  <c:v>42431</c:v>
                </c:pt>
                <c:pt idx="6093">
                  <c:v>42432</c:v>
                </c:pt>
                <c:pt idx="6094">
                  <c:v>42433</c:v>
                </c:pt>
                <c:pt idx="6095">
                  <c:v>42436</c:v>
                </c:pt>
                <c:pt idx="6096">
                  <c:v>42437</c:v>
                </c:pt>
                <c:pt idx="6097">
                  <c:v>42438</c:v>
                </c:pt>
                <c:pt idx="6098">
                  <c:v>42439</c:v>
                </c:pt>
                <c:pt idx="6099">
                  <c:v>42440</c:v>
                </c:pt>
                <c:pt idx="6100">
                  <c:v>42443</c:v>
                </c:pt>
                <c:pt idx="6101">
                  <c:v>42444</c:v>
                </c:pt>
                <c:pt idx="6102">
                  <c:v>42445</c:v>
                </c:pt>
                <c:pt idx="6103">
                  <c:v>42446</c:v>
                </c:pt>
                <c:pt idx="6104">
                  <c:v>42447</c:v>
                </c:pt>
                <c:pt idx="6105">
                  <c:v>42450</c:v>
                </c:pt>
                <c:pt idx="6106">
                  <c:v>42451</c:v>
                </c:pt>
                <c:pt idx="6107">
                  <c:v>42452</c:v>
                </c:pt>
                <c:pt idx="6108">
                  <c:v>42453</c:v>
                </c:pt>
                <c:pt idx="6109">
                  <c:v>42454</c:v>
                </c:pt>
                <c:pt idx="6110">
                  <c:v>42457</c:v>
                </c:pt>
                <c:pt idx="6111">
                  <c:v>42458</c:v>
                </c:pt>
                <c:pt idx="6112">
                  <c:v>42459</c:v>
                </c:pt>
                <c:pt idx="6113">
                  <c:v>42460</c:v>
                </c:pt>
                <c:pt idx="6114">
                  <c:v>42461</c:v>
                </c:pt>
                <c:pt idx="6115">
                  <c:v>42464</c:v>
                </c:pt>
                <c:pt idx="6116">
                  <c:v>42465</c:v>
                </c:pt>
                <c:pt idx="6117">
                  <c:v>42466</c:v>
                </c:pt>
                <c:pt idx="6118">
                  <c:v>42467</c:v>
                </c:pt>
                <c:pt idx="6119">
                  <c:v>42468</c:v>
                </c:pt>
                <c:pt idx="6120">
                  <c:v>42471</c:v>
                </c:pt>
                <c:pt idx="6121">
                  <c:v>42472</c:v>
                </c:pt>
                <c:pt idx="6122">
                  <c:v>42473</c:v>
                </c:pt>
                <c:pt idx="6123">
                  <c:v>42474</c:v>
                </c:pt>
                <c:pt idx="6124">
                  <c:v>42475</c:v>
                </c:pt>
                <c:pt idx="6125">
                  <c:v>42478</c:v>
                </c:pt>
                <c:pt idx="6126">
                  <c:v>42479</c:v>
                </c:pt>
                <c:pt idx="6127">
                  <c:v>42480</c:v>
                </c:pt>
                <c:pt idx="6128">
                  <c:v>42481</c:v>
                </c:pt>
                <c:pt idx="6129">
                  <c:v>42482</c:v>
                </c:pt>
                <c:pt idx="6130">
                  <c:v>42485</c:v>
                </c:pt>
                <c:pt idx="6131">
                  <c:v>42486</c:v>
                </c:pt>
                <c:pt idx="6132">
                  <c:v>42487</c:v>
                </c:pt>
                <c:pt idx="6133">
                  <c:v>42488</c:v>
                </c:pt>
                <c:pt idx="6134">
                  <c:v>42489</c:v>
                </c:pt>
                <c:pt idx="6135">
                  <c:v>42492</c:v>
                </c:pt>
                <c:pt idx="6136">
                  <c:v>42493</c:v>
                </c:pt>
                <c:pt idx="6137">
                  <c:v>42494</c:v>
                </c:pt>
                <c:pt idx="6138">
                  <c:v>42495</c:v>
                </c:pt>
                <c:pt idx="6139">
                  <c:v>42496</c:v>
                </c:pt>
                <c:pt idx="6140">
                  <c:v>42499</c:v>
                </c:pt>
                <c:pt idx="6141">
                  <c:v>42500</c:v>
                </c:pt>
                <c:pt idx="6142">
                  <c:v>42501</c:v>
                </c:pt>
                <c:pt idx="6143">
                  <c:v>42502</c:v>
                </c:pt>
                <c:pt idx="6144">
                  <c:v>42503</c:v>
                </c:pt>
                <c:pt idx="6145">
                  <c:v>42506</c:v>
                </c:pt>
                <c:pt idx="6146">
                  <c:v>42507</c:v>
                </c:pt>
                <c:pt idx="6147">
                  <c:v>42508</c:v>
                </c:pt>
                <c:pt idx="6148">
                  <c:v>42509</c:v>
                </c:pt>
                <c:pt idx="6149">
                  <c:v>42510</c:v>
                </c:pt>
                <c:pt idx="6150">
                  <c:v>42513</c:v>
                </c:pt>
                <c:pt idx="6151">
                  <c:v>42514</c:v>
                </c:pt>
                <c:pt idx="6152">
                  <c:v>42515</c:v>
                </c:pt>
                <c:pt idx="6153">
                  <c:v>42516</c:v>
                </c:pt>
                <c:pt idx="6154">
                  <c:v>42517</c:v>
                </c:pt>
                <c:pt idx="6155">
                  <c:v>42520</c:v>
                </c:pt>
                <c:pt idx="6156">
                  <c:v>42521</c:v>
                </c:pt>
                <c:pt idx="6157">
                  <c:v>42522</c:v>
                </c:pt>
                <c:pt idx="6158">
                  <c:v>42523</c:v>
                </c:pt>
                <c:pt idx="6159">
                  <c:v>42524</c:v>
                </c:pt>
                <c:pt idx="6160">
                  <c:v>42527</c:v>
                </c:pt>
                <c:pt idx="6161">
                  <c:v>42528</c:v>
                </c:pt>
                <c:pt idx="6162">
                  <c:v>42529</c:v>
                </c:pt>
                <c:pt idx="6163">
                  <c:v>42530</c:v>
                </c:pt>
                <c:pt idx="6164">
                  <c:v>42531</c:v>
                </c:pt>
                <c:pt idx="6165">
                  <c:v>42534</c:v>
                </c:pt>
                <c:pt idx="6166">
                  <c:v>42535</c:v>
                </c:pt>
                <c:pt idx="6167">
                  <c:v>42536</c:v>
                </c:pt>
                <c:pt idx="6168">
                  <c:v>42537</c:v>
                </c:pt>
                <c:pt idx="6169">
                  <c:v>42538</c:v>
                </c:pt>
                <c:pt idx="6170">
                  <c:v>42541</c:v>
                </c:pt>
                <c:pt idx="6171">
                  <c:v>42542</c:v>
                </c:pt>
                <c:pt idx="6172">
                  <c:v>42543</c:v>
                </c:pt>
                <c:pt idx="6173">
                  <c:v>42544</c:v>
                </c:pt>
                <c:pt idx="6174">
                  <c:v>42545</c:v>
                </c:pt>
                <c:pt idx="6175">
                  <c:v>42548</c:v>
                </c:pt>
                <c:pt idx="6176">
                  <c:v>42549</c:v>
                </c:pt>
                <c:pt idx="6177">
                  <c:v>42550</c:v>
                </c:pt>
                <c:pt idx="6178">
                  <c:v>42551</c:v>
                </c:pt>
                <c:pt idx="6179">
                  <c:v>42552</c:v>
                </c:pt>
                <c:pt idx="6180">
                  <c:v>42555</c:v>
                </c:pt>
                <c:pt idx="6181">
                  <c:v>42556</c:v>
                </c:pt>
                <c:pt idx="6182">
                  <c:v>42557</c:v>
                </c:pt>
                <c:pt idx="6183">
                  <c:v>42558</c:v>
                </c:pt>
                <c:pt idx="6184">
                  <c:v>42559</c:v>
                </c:pt>
                <c:pt idx="6185">
                  <c:v>42562</c:v>
                </c:pt>
                <c:pt idx="6186">
                  <c:v>42563</c:v>
                </c:pt>
                <c:pt idx="6187">
                  <c:v>42564</c:v>
                </c:pt>
                <c:pt idx="6188">
                  <c:v>42565</c:v>
                </c:pt>
                <c:pt idx="6189">
                  <c:v>42566</c:v>
                </c:pt>
                <c:pt idx="6190">
                  <c:v>42569</c:v>
                </c:pt>
                <c:pt idx="6191">
                  <c:v>42570</c:v>
                </c:pt>
                <c:pt idx="6192">
                  <c:v>42571</c:v>
                </c:pt>
                <c:pt idx="6193">
                  <c:v>42572</c:v>
                </c:pt>
                <c:pt idx="6194">
                  <c:v>42573</c:v>
                </c:pt>
                <c:pt idx="6195">
                  <c:v>42576</c:v>
                </c:pt>
                <c:pt idx="6196">
                  <c:v>42577</c:v>
                </c:pt>
                <c:pt idx="6197">
                  <c:v>42578</c:v>
                </c:pt>
                <c:pt idx="6198">
                  <c:v>42579</c:v>
                </c:pt>
                <c:pt idx="6199">
                  <c:v>42580</c:v>
                </c:pt>
                <c:pt idx="6200">
                  <c:v>42583</c:v>
                </c:pt>
                <c:pt idx="6201">
                  <c:v>42584</c:v>
                </c:pt>
                <c:pt idx="6202">
                  <c:v>42585</c:v>
                </c:pt>
                <c:pt idx="6203">
                  <c:v>42586</c:v>
                </c:pt>
                <c:pt idx="6204">
                  <c:v>42587</c:v>
                </c:pt>
                <c:pt idx="6205">
                  <c:v>42590</c:v>
                </c:pt>
                <c:pt idx="6206">
                  <c:v>42591</c:v>
                </c:pt>
                <c:pt idx="6207">
                  <c:v>42592</c:v>
                </c:pt>
                <c:pt idx="6208">
                  <c:v>42593</c:v>
                </c:pt>
                <c:pt idx="6209">
                  <c:v>42594</c:v>
                </c:pt>
                <c:pt idx="6210">
                  <c:v>42597</c:v>
                </c:pt>
                <c:pt idx="6211">
                  <c:v>42598</c:v>
                </c:pt>
                <c:pt idx="6212">
                  <c:v>42599</c:v>
                </c:pt>
                <c:pt idx="6213">
                  <c:v>42600</c:v>
                </c:pt>
                <c:pt idx="6214">
                  <c:v>42601</c:v>
                </c:pt>
                <c:pt idx="6215">
                  <c:v>42604</c:v>
                </c:pt>
                <c:pt idx="6216">
                  <c:v>42605</c:v>
                </c:pt>
                <c:pt idx="6217">
                  <c:v>42606</c:v>
                </c:pt>
                <c:pt idx="6218">
                  <c:v>42607</c:v>
                </c:pt>
                <c:pt idx="6219">
                  <c:v>42608</c:v>
                </c:pt>
                <c:pt idx="6220">
                  <c:v>42611</c:v>
                </c:pt>
                <c:pt idx="6221">
                  <c:v>42612</c:v>
                </c:pt>
                <c:pt idx="6222">
                  <c:v>42613</c:v>
                </c:pt>
                <c:pt idx="6223">
                  <c:v>42614</c:v>
                </c:pt>
                <c:pt idx="6224">
                  <c:v>42615</c:v>
                </c:pt>
                <c:pt idx="6225">
                  <c:v>42618</c:v>
                </c:pt>
                <c:pt idx="6226">
                  <c:v>42619</c:v>
                </c:pt>
                <c:pt idx="6227">
                  <c:v>42620</c:v>
                </c:pt>
                <c:pt idx="6228">
                  <c:v>42621</c:v>
                </c:pt>
                <c:pt idx="6229">
                  <c:v>42622</c:v>
                </c:pt>
                <c:pt idx="6230">
                  <c:v>42625</c:v>
                </c:pt>
                <c:pt idx="6231">
                  <c:v>42626</c:v>
                </c:pt>
                <c:pt idx="6232">
                  <c:v>42627</c:v>
                </c:pt>
                <c:pt idx="6233">
                  <c:v>42628</c:v>
                </c:pt>
                <c:pt idx="6234">
                  <c:v>42629</c:v>
                </c:pt>
                <c:pt idx="6235">
                  <c:v>42632</c:v>
                </c:pt>
                <c:pt idx="6236">
                  <c:v>42633</c:v>
                </c:pt>
                <c:pt idx="6237">
                  <c:v>42634</c:v>
                </c:pt>
                <c:pt idx="6238">
                  <c:v>42635</c:v>
                </c:pt>
                <c:pt idx="6239">
                  <c:v>42636</c:v>
                </c:pt>
                <c:pt idx="6240">
                  <c:v>42639</c:v>
                </c:pt>
                <c:pt idx="6241">
                  <c:v>42640</c:v>
                </c:pt>
                <c:pt idx="6242">
                  <c:v>42641</c:v>
                </c:pt>
                <c:pt idx="6243">
                  <c:v>42642</c:v>
                </c:pt>
                <c:pt idx="6244">
                  <c:v>42643</c:v>
                </c:pt>
                <c:pt idx="6245">
                  <c:v>42646</c:v>
                </c:pt>
                <c:pt idx="6246">
                  <c:v>42647</c:v>
                </c:pt>
                <c:pt idx="6247">
                  <c:v>42648</c:v>
                </c:pt>
                <c:pt idx="6248">
                  <c:v>42649</c:v>
                </c:pt>
                <c:pt idx="6249">
                  <c:v>42650</c:v>
                </c:pt>
                <c:pt idx="6250">
                  <c:v>42653</c:v>
                </c:pt>
                <c:pt idx="6251">
                  <c:v>42654</c:v>
                </c:pt>
                <c:pt idx="6252">
                  <c:v>42655</c:v>
                </c:pt>
                <c:pt idx="6253">
                  <c:v>42656</c:v>
                </c:pt>
                <c:pt idx="6254">
                  <c:v>42657</c:v>
                </c:pt>
                <c:pt idx="6255">
                  <c:v>42660</c:v>
                </c:pt>
                <c:pt idx="6256">
                  <c:v>42661</c:v>
                </c:pt>
                <c:pt idx="6257">
                  <c:v>42662</c:v>
                </c:pt>
                <c:pt idx="6258">
                  <c:v>42663</c:v>
                </c:pt>
                <c:pt idx="6259">
                  <c:v>42664</c:v>
                </c:pt>
                <c:pt idx="6260">
                  <c:v>42667</c:v>
                </c:pt>
                <c:pt idx="6261">
                  <c:v>42668</c:v>
                </c:pt>
                <c:pt idx="6262">
                  <c:v>42669</c:v>
                </c:pt>
                <c:pt idx="6263">
                  <c:v>42670</c:v>
                </c:pt>
                <c:pt idx="6264">
                  <c:v>42671</c:v>
                </c:pt>
                <c:pt idx="6265">
                  <c:v>42674</c:v>
                </c:pt>
                <c:pt idx="6266">
                  <c:v>42675</c:v>
                </c:pt>
                <c:pt idx="6267">
                  <c:v>42676</c:v>
                </c:pt>
                <c:pt idx="6268">
                  <c:v>42677</c:v>
                </c:pt>
                <c:pt idx="6269">
                  <c:v>42678</c:v>
                </c:pt>
                <c:pt idx="6270">
                  <c:v>42681</c:v>
                </c:pt>
                <c:pt idx="6271">
                  <c:v>42682</c:v>
                </c:pt>
                <c:pt idx="6272">
                  <c:v>42683</c:v>
                </c:pt>
                <c:pt idx="6273">
                  <c:v>42684</c:v>
                </c:pt>
                <c:pt idx="6274">
                  <c:v>42685</c:v>
                </c:pt>
                <c:pt idx="6275">
                  <c:v>42688</c:v>
                </c:pt>
                <c:pt idx="6276">
                  <c:v>42689</c:v>
                </c:pt>
                <c:pt idx="6277">
                  <c:v>42690</c:v>
                </c:pt>
                <c:pt idx="6278">
                  <c:v>42691</c:v>
                </c:pt>
                <c:pt idx="6279">
                  <c:v>42692</c:v>
                </c:pt>
                <c:pt idx="6280">
                  <c:v>42695</c:v>
                </c:pt>
                <c:pt idx="6281">
                  <c:v>42696</c:v>
                </c:pt>
                <c:pt idx="6282">
                  <c:v>42697</c:v>
                </c:pt>
                <c:pt idx="6283">
                  <c:v>42698</c:v>
                </c:pt>
                <c:pt idx="6284">
                  <c:v>42699</c:v>
                </c:pt>
                <c:pt idx="6285">
                  <c:v>42702</c:v>
                </c:pt>
                <c:pt idx="6286">
                  <c:v>42703</c:v>
                </c:pt>
                <c:pt idx="6287">
                  <c:v>42704</c:v>
                </c:pt>
                <c:pt idx="6288">
                  <c:v>42705</c:v>
                </c:pt>
                <c:pt idx="6289">
                  <c:v>42706</c:v>
                </c:pt>
                <c:pt idx="6290">
                  <c:v>42709</c:v>
                </c:pt>
                <c:pt idx="6291">
                  <c:v>42710</c:v>
                </c:pt>
                <c:pt idx="6292">
                  <c:v>42711</c:v>
                </c:pt>
                <c:pt idx="6293">
                  <c:v>42712</c:v>
                </c:pt>
                <c:pt idx="6294">
                  <c:v>42713</c:v>
                </c:pt>
                <c:pt idx="6295">
                  <c:v>42716</c:v>
                </c:pt>
                <c:pt idx="6296">
                  <c:v>42717</c:v>
                </c:pt>
                <c:pt idx="6297">
                  <c:v>42718</c:v>
                </c:pt>
                <c:pt idx="6298">
                  <c:v>42719</c:v>
                </c:pt>
                <c:pt idx="6299">
                  <c:v>42720</c:v>
                </c:pt>
                <c:pt idx="6300">
                  <c:v>42723</c:v>
                </c:pt>
                <c:pt idx="6301">
                  <c:v>42724</c:v>
                </c:pt>
                <c:pt idx="6302">
                  <c:v>42725</c:v>
                </c:pt>
                <c:pt idx="6303">
                  <c:v>42726</c:v>
                </c:pt>
                <c:pt idx="6304">
                  <c:v>42727</c:v>
                </c:pt>
                <c:pt idx="6305">
                  <c:v>42730</c:v>
                </c:pt>
                <c:pt idx="6306">
                  <c:v>42731</c:v>
                </c:pt>
                <c:pt idx="6307">
                  <c:v>42732</c:v>
                </c:pt>
                <c:pt idx="6308">
                  <c:v>42733</c:v>
                </c:pt>
                <c:pt idx="6309">
                  <c:v>42734</c:v>
                </c:pt>
                <c:pt idx="6310">
                  <c:v>42737</c:v>
                </c:pt>
                <c:pt idx="6311">
                  <c:v>42738</c:v>
                </c:pt>
                <c:pt idx="6312">
                  <c:v>42739</c:v>
                </c:pt>
                <c:pt idx="6313">
                  <c:v>42740</c:v>
                </c:pt>
                <c:pt idx="6314">
                  <c:v>42741</c:v>
                </c:pt>
                <c:pt idx="6315">
                  <c:v>42744</c:v>
                </c:pt>
                <c:pt idx="6316">
                  <c:v>42745</c:v>
                </c:pt>
                <c:pt idx="6317">
                  <c:v>42746</c:v>
                </c:pt>
                <c:pt idx="6318">
                  <c:v>42747</c:v>
                </c:pt>
                <c:pt idx="6319">
                  <c:v>42748</c:v>
                </c:pt>
                <c:pt idx="6320">
                  <c:v>42751</c:v>
                </c:pt>
                <c:pt idx="6321">
                  <c:v>42752</c:v>
                </c:pt>
                <c:pt idx="6322">
                  <c:v>42753</c:v>
                </c:pt>
                <c:pt idx="6323">
                  <c:v>42754</c:v>
                </c:pt>
                <c:pt idx="6324">
                  <c:v>42755</c:v>
                </c:pt>
                <c:pt idx="6325">
                  <c:v>42758</c:v>
                </c:pt>
                <c:pt idx="6326">
                  <c:v>42759</c:v>
                </c:pt>
                <c:pt idx="6327">
                  <c:v>42760</c:v>
                </c:pt>
                <c:pt idx="6328">
                  <c:v>42761</c:v>
                </c:pt>
                <c:pt idx="6329">
                  <c:v>42762</c:v>
                </c:pt>
                <c:pt idx="6330">
                  <c:v>42765</c:v>
                </c:pt>
                <c:pt idx="6331">
                  <c:v>42766</c:v>
                </c:pt>
                <c:pt idx="6332">
                  <c:v>42767</c:v>
                </c:pt>
                <c:pt idx="6333">
                  <c:v>42768</c:v>
                </c:pt>
                <c:pt idx="6334">
                  <c:v>42769</c:v>
                </c:pt>
                <c:pt idx="6335">
                  <c:v>42772</c:v>
                </c:pt>
                <c:pt idx="6336">
                  <c:v>42773</c:v>
                </c:pt>
                <c:pt idx="6337">
                  <c:v>42774</c:v>
                </c:pt>
                <c:pt idx="6338">
                  <c:v>42775</c:v>
                </c:pt>
                <c:pt idx="6339">
                  <c:v>42776</c:v>
                </c:pt>
                <c:pt idx="6340">
                  <c:v>42779</c:v>
                </c:pt>
                <c:pt idx="6341">
                  <c:v>42780</c:v>
                </c:pt>
                <c:pt idx="6342">
                  <c:v>42781</c:v>
                </c:pt>
                <c:pt idx="6343">
                  <c:v>42782</c:v>
                </c:pt>
                <c:pt idx="6344">
                  <c:v>42783</c:v>
                </c:pt>
                <c:pt idx="6345">
                  <c:v>42786</c:v>
                </c:pt>
                <c:pt idx="6346">
                  <c:v>42787</c:v>
                </c:pt>
                <c:pt idx="6347">
                  <c:v>42788</c:v>
                </c:pt>
                <c:pt idx="6348">
                  <c:v>42789</c:v>
                </c:pt>
                <c:pt idx="6349">
                  <c:v>42790</c:v>
                </c:pt>
                <c:pt idx="6350">
                  <c:v>42793</c:v>
                </c:pt>
                <c:pt idx="6351">
                  <c:v>42794</c:v>
                </c:pt>
                <c:pt idx="6352">
                  <c:v>42795</c:v>
                </c:pt>
                <c:pt idx="6353">
                  <c:v>42796</c:v>
                </c:pt>
                <c:pt idx="6354">
                  <c:v>42797</c:v>
                </c:pt>
                <c:pt idx="6355">
                  <c:v>42800</c:v>
                </c:pt>
                <c:pt idx="6356">
                  <c:v>42801</c:v>
                </c:pt>
                <c:pt idx="6357">
                  <c:v>42802</c:v>
                </c:pt>
                <c:pt idx="6358">
                  <c:v>42803</c:v>
                </c:pt>
                <c:pt idx="6359">
                  <c:v>42804</c:v>
                </c:pt>
                <c:pt idx="6360">
                  <c:v>42807</c:v>
                </c:pt>
                <c:pt idx="6361">
                  <c:v>42808</c:v>
                </c:pt>
                <c:pt idx="6362">
                  <c:v>42809</c:v>
                </c:pt>
                <c:pt idx="6363">
                  <c:v>42810</c:v>
                </c:pt>
                <c:pt idx="6364">
                  <c:v>42811</c:v>
                </c:pt>
                <c:pt idx="6365">
                  <c:v>42814</c:v>
                </c:pt>
                <c:pt idx="6366">
                  <c:v>42815</c:v>
                </c:pt>
                <c:pt idx="6367">
                  <c:v>42816</c:v>
                </c:pt>
                <c:pt idx="6368">
                  <c:v>42817</c:v>
                </c:pt>
                <c:pt idx="6369">
                  <c:v>42818</c:v>
                </c:pt>
                <c:pt idx="6370">
                  <c:v>42821</c:v>
                </c:pt>
                <c:pt idx="6371">
                  <c:v>42822</c:v>
                </c:pt>
                <c:pt idx="6372">
                  <c:v>42823</c:v>
                </c:pt>
                <c:pt idx="6373">
                  <c:v>42824</c:v>
                </c:pt>
                <c:pt idx="6374">
                  <c:v>42825</c:v>
                </c:pt>
                <c:pt idx="6375">
                  <c:v>42828</c:v>
                </c:pt>
                <c:pt idx="6376">
                  <c:v>42829</c:v>
                </c:pt>
                <c:pt idx="6377">
                  <c:v>42830</c:v>
                </c:pt>
                <c:pt idx="6378">
                  <c:v>42831</c:v>
                </c:pt>
                <c:pt idx="6379">
                  <c:v>42832</c:v>
                </c:pt>
                <c:pt idx="6380">
                  <c:v>42835</c:v>
                </c:pt>
                <c:pt idx="6381">
                  <c:v>42836</c:v>
                </c:pt>
                <c:pt idx="6382">
                  <c:v>42837</c:v>
                </c:pt>
                <c:pt idx="6383">
                  <c:v>42838</c:v>
                </c:pt>
                <c:pt idx="6384">
                  <c:v>42839</c:v>
                </c:pt>
                <c:pt idx="6385">
                  <c:v>42842</c:v>
                </c:pt>
                <c:pt idx="6386">
                  <c:v>42843</c:v>
                </c:pt>
                <c:pt idx="6387">
                  <c:v>42844</c:v>
                </c:pt>
                <c:pt idx="6388">
                  <c:v>42845</c:v>
                </c:pt>
                <c:pt idx="6389">
                  <c:v>42846</c:v>
                </c:pt>
                <c:pt idx="6390">
                  <c:v>42849</c:v>
                </c:pt>
                <c:pt idx="6391">
                  <c:v>42850</c:v>
                </c:pt>
                <c:pt idx="6392">
                  <c:v>42851</c:v>
                </c:pt>
                <c:pt idx="6393">
                  <c:v>42852</c:v>
                </c:pt>
                <c:pt idx="6394">
                  <c:v>42853</c:v>
                </c:pt>
                <c:pt idx="6395">
                  <c:v>42856</c:v>
                </c:pt>
                <c:pt idx="6396">
                  <c:v>42857</c:v>
                </c:pt>
                <c:pt idx="6397">
                  <c:v>42858</c:v>
                </c:pt>
                <c:pt idx="6398">
                  <c:v>42859</c:v>
                </c:pt>
                <c:pt idx="6399">
                  <c:v>42860</c:v>
                </c:pt>
                <c:pt idx="6400">
                  <c:v>42863</c:v>
                </c:pt>
                <c:pt idx="6401">
                  <c:v>42864</c:v>
                </c:pt>
                <c:pt idx="6402">
                  <c:v>42865</c:v>
                </c:pt>
                <c:pt idx="6403">
                  <c:v>42866</c:v>
                </c:pt>
                <c:pt idx="6404">
                  <c:v>42867</c:v>
                </c:pt>
                <c:pt idx="6405">
                  <c:v>42870</c:v>
                </c:pt>
                <c:pt idx="6406">
                  <c:v>42871</c:v>
                </c:pt>
                <c:pt idx="6407">
                  <c:v>42872</c:v>
                </c:pt>
                <c:pt idx="6408">
                  <c:v>42873</c:v>
                </c:pt>
                <c:pt idx="6409">
                  <c:v>42874</c:v>
                </c:pt>
                <c:pt idx="6410">
                  <c:v>42877</c:v>
                </c:pt>
                <c:pt idx="6411">
                  <c:v>42878</c:v>
                </c:pt>
                <c:pt idx="6412">
                  <c:v>42879</c:v>
                </c:pt>
                <c:pt idx="6413">
                  <c:v>42880</c:v>
                </c:pt>
                <c:pt idx="6414">
                  <c:v>42881</c:v>
                </c:pt>
                <c:pt idx="6415">
                  <c:v>42884</c:v>
                </c:pt>
                <c:pt idx="6416">
                  <c:v>42885</c:v>
                </c:pt>
                <c:pt idx="6417">
                  <c:v>42886</c:v>
                </c:pt>
                <c:pt idx="6418">
                  <c:v>42887</c:v>
                </c:pt>
                <c:pt idx="6419">
                  <c:v>42888</c:v>
                </c:pt>
                <c:pt idx="6420">
                  <c:v>42891</c:v>
                </c:pt>
                <c:pt idx="6421">
                  <c:v>42892</c:v>
                </c:pt>
                <c:pt idx="6422">
                  <c:v>42893</c:v>
                </c:pt>
                <c:pt idx="6423">
                  <c:v>42894</c:v>
                </c:pt>
                <c:pt idx="6424">
                  <c:v>42895</c:v>
                </c:pt>
                <c:pt idx="6425">
                  <c:v>42898</c:v>
                </c:pt>
                <c:pt idx="6426">
                  <c:v>42899</c:v>
                </c:pt>
                <c:pt idx="6427">
                  <c:v>42900</c:v>
                </c:pt>
                <c:pt idx="6428">
                  <c:v>42901</c:v>
                </c:pt>
                <c:pt idx="6429">
                  <c:v>42902</c:v>
                </c:pt>
                <c:pt idx="6430">
                  <c:v>42905</c:v>
                </c:pt>
                <c:pt idx="6431">
                  <c:v>42906</c:v>
                </c:pt>
                <c:pt idx="6432">
                  <c:v>42907</c:v>
                </c:pt>
                <c:pt idx="6433">
                  <c:v>42908</c:v>
                </c:pt>
                <c:pt idx="6434">
                  <c:v>42909</c:v>
                </c:pt>
                <c:pt idx="6435">
                  <c:v>42912</c:v>
                </c:pt>
                <c:pt idx="6436">
                  <c:v>42913</c:v>
                </c:pt>
                <c:pt idx="6437">
                  <c:v>42914</c:v>
                </c:pt>
                <c:pt idx="6438">
                  <c:v>42915</c:v>
                </c:pt>
                <c:pt idx="6439">
                  <c:v>42916</c:v>
                </c:pt>
                <c:pt idx="6440">
                  <c:v>42919</c:v>
                </c:pt>
                <c:pt idx="6441">
                  <c:v>42920</c:v>
                </c:pt>
                <c:pt idx="6442">
                  <c:v>42921</c:v>
                </c:pt>
                <c:pt idx="6443">
                  <c:v>42922</c:v>
                </c:pt>
                <c:pt idx="6444">
                  <c:v>42923</c:v>
                </c:pt>
                <c:pt idx="6445">
                  <c:v>42926</c:v>
                </c:pt>
                <c:pt idx="6446">
                  <c:v>42927</c:v>
                </c:pt>
                <c:pt idx="6447">
                  <c:v>42928</c:v>
                </c:pt>
                <c:pt idx="6448">
                  <c:v>42929</c:v>
                </c:pt>
                <c:pt idx="6449">
                  <c:v>42930</c:v>
                </c:pt>
                <c:pt idx="6450">
                  <c:v>42933</c:v>
                </c:pt>
                <c:pt idx="6451">
                  <c:v>42934</c:v>
                </c:pt>
                <c:pt idx="6452">
                  <c:v>42935</c:v>
                </c:pt>
                <c:pt idx="6453">
                  <c:v>42936</c:v>
                </c:pt>
                <c:pt idx="6454">
                  <c:v>42937</c:v>
                </c:pt>
                <c:pt idx="6455">
                  <c:v>42940</c:v>
                </c:pt>
                <c:pt idx="6456">
                  <c:v>42941</c:v>
                </c:pt>
                <c:pt idx="6457">
                  <c:v>42942</c:v>
                </c:pt>
                <c:pt idx="6458">
                  <c:v>42943</c:v>
                </c:pt>
                <c:pt idx="6459">
                  <c:v>42944</c:v>
                </c:pt>
                <c:pt idx="6460">
                  <c:v>42947</c:v>
                </c:pt>
                <c:pt idx="6461">
                  <c:v>42948</c:v>
                </c:pt>
                <c:pt idx="6462">
                  <c:v>42949</c:v>
                </c:pt>
                <c:pt idx="6463">
                  <c:v>42950</c:v>
                </c:pt>
                <c:pt idx="6464">
                  <c:v>42951</c:v>
                </c:pt>
                <c:pt idx="6465">
                  <c:v>42954</c:v>
                </c:pt>
                <c:pt idx="6466">
                  <c:v>42955</c:v>
                </c:pt>
                <c:pt idx="6467">
                  <c:v>42956</c:v>
                </c:pt>
                <c:pt idx="6468">
                  <c:v>42957</c:v>
                </c:pt>
                <c:pt idx="6469">
                  <c:v>42958</c:v>
                </c:pt>
                <c:pt idx="6470">
                  <c:v>42961</c:v>
                </c:pt>
                <c:pt idx="6471">
                  <c:v>42962</c:v>
                </c:pt>
                <c:pt idx="6472">
                  <c:v>42963</c:v>
                </c:pt>
                <c:pt idx="6473">
                  <c:v>42964</c:v>
                </c:pt>
                <c:pt idx="6474">
                  <c:v>42965</c:v>
                </c:pt>
                <c:pt idx="6475">
                  <c:v>42968</c:v>
                </c:pt>
                <c:pt idx="6476">
                  <c:v>42969</c:v>
                </c:pt>
                <c:pt idx="6477">
                  <c:v>42970</c:v>
                </c:pt>
                <c:pt idx="6478">
                  <c:v>42971</c:v>
                </c:pt>
                <c:pt idx="6479">
                  <c:v>42972</c:v>
                </c:pt>
                <c:pt idx="6480">
                  <c:v>42975</c:v>
                </c:pt>
                <c:pt idx="6481">
                  <c:v>42976</c:v>
                </c:pt>
                <c:pt idx="6482">
                  <c:v>42977</c:v>
                </c:pt>
                <c:pt idx="6483">
                  <c:v>42978</c:v>
                </c:pt>
                <c:pt idx="6484">
                  <c:v>42979</c:v>
                </c:pt>
                <c:pt idx="6485">
                  <c:v>42982</c:v>
                </c:pt>
                <c:pt idx="6486">
                  <c:v>42983</c:v>
                </c:pt>
                <c:pt idx="6487">
                  <c:v>42984</c:v>
                </c:pt>
                <c:pt idx="6488">
                  <c:v>42985</c:v>
                </c:pt>
                <c:pt idx="6489">
                  <c:v>42986</c:v>
                </c:pt>
                <c:pt idx="6490">
                  <c:v>42989</c:v>
                </c:pt>
                <c:pt idx="6491">
                  <c:v>42990</c:v>
                </c:pt>
                <c:pt idx="6492">
                  <c:v>42991</c:v>
                </c:pt>
                <c:pt idx="6493">
                  <c:v>42992</c:v>
                </c:pt>
                <c:pt idx="6494">
                  <c:v>42993</c:v>
                </c:pt>
                <c:pt idx="6495">
                  <c:v>42996</c:v>
                </c:pt>
                <c:pt idx="6496">
                  <c:v>42997</c:v>
                </c:pt>
                <c:pt idx="6497">
                  <c:v>42998</c:v>
                </c:pt>
                <c:pt idx="6498">
                  <c:v>42999</c:v>
                </c:pt>
                <c:pt idx="6499">
                  <c:v>43000</c:v>
                </c:pt>
                <c:pt idx="6500">
                  <c:v>43003</c:v>
                </c:pt>
                <c:pt idx="6501">
                  <c:v>43004</c:v>
                </c:pt>
                <c:pt idx="6502">
                  <c:v>43005</c:v>
                </c:pt>
                <c:pt idx="6503">
                  <c:v>43006</c:v>
                </c:pt>
                <c:pt idx="6504">
                  <c:v>43007</c:v>
                </c:pt>
                <c:pt idx="6505">
                  <c:v>43010</c:v>
                </c:pt>
                <c:pt idx="6506">
                  <c:v>43011</c:v>
                </c:pt>
                <c:pt idx="6507">
                  <c:v>43012</c:v>
                </c:pt>
                <c:pt idx="6508">
                  <c:v>43013</c:v>
                </c:pt>
                <c:pt idx="6509">
                  <c:v>43014</c:v>
                </c:pt>
                <c:pt idx="6510">
                  <c:v>43017</c:v>
                </c:pt>
                <c:pt idx="6511">
                  <c:v>43018</c:v>
                </c:pt>
                <c:pt idx="6512">
                  <c:v>43019</c:v>
                </c:pt>
                <c:pt idx="6513">
                  <c:v>43020</c:v>
                </c:pt>
                <c:pt idx="6514">
                  <c:v>43021</c:v>
                </c:pt>
                <c:pt idx="6515">
                  <c:v>43024</c:v>
                </c:pt>
                <c:pt idx="6516">
                  <c:v>43025</c:v>
                </c:pt>
                <c:pt idx="6517">
                  <c:v>43026</c:v>
                </c:pt>
                <c:pt idx="6518">
                  <c:v>43027</c:v>
                </c:pt>
                <c:pt idx="6519">
                  <c:v>43028</c:v>
                </c:pt>
                <c:pt idx="6520">
                  <c:v>43031</c:v>
                </c:pt>
                <c:pt idx="6521">
                  <c:v>43032</c:v>
                </c:pt>
                <c:pt idx="6522">
                  <c:v>43033</c:v>
                </c:pt>
                <c:pt idx="6523">
                  <c:v>43034</c:v>
                </c:pt>
                <c:pt idx="6524">
                  <c:v>43035</c:v>
                </c:pt>
                <c:pt idx="6525">
                  <c:v>43038</c:v>
                </c:pt>
                <c:pt idx="6526">
                  <c:v>43039</c:v>
                </c:pt>
                <c:pt idx="6527">
                  <c:v>43040</c:v>
                </c:pt>
                <c:pt idx="6528">
                  <c:v>43041</c:v>
                </c:pt>
                <c:pt idx="6529">
                  <c:v>43042</c:v>
                </c:pt>
                <c:pt idx="6530">
                  <c:v>43045</c:v>
                </c:pt>
                <c:pt idx="6531">
                  <c:v>43046</c:v>
                </c:pt>
                <c:pt idx="6532">
                  <c:v>43047</c:v>
                </c:pt>
                <c:pt idx="6533">
                  <c:v>43048</c:v>
                </c:pt>
                <c:pt idx="6534">
                  <c:v>43049</c:v>
                </c:pt>
                <c:pt idx="6535">
                  <c:v>43052</c:v>
                </c:pt>
                <c:pt idx="6536">
                  <c:v>43053</c:v>
                </c:pt>
                <c:pt idx="6537">
                  <c:v>43054</c:v>
                </c:pt>
                <c:pt idx="6538">
                  <c:v>43055</c:v>
                </c:pt>
                <c:pt idx="6539">
                  <c:v>43056</c:v>
                </c:pt>
                <c:pt idx="6540">
                  <c:v>43059</c:v>
                </c:pt>
                <c:pt idx="6541">
                  <c:v>43060</c:v>
                </c:pt>
                <c:pt idx="6542">
                  <c:v>43061</c:v>
                </c:pt>
                <c:pt idx="6543">
                  <c:v>43062</c:v>
                </c:pt>
                <c:pt idx="6544">
                  <c:v>43063</c:v>
                </c:pt>
                <c:pt idx="6545">
                  <c:v>43066</c:v>
                </c:pt>
                <c:pt idx="6546">
                  <c:v>43067</c:v>
                </c:pt>
                <c:pt idx="6547">
                  <c:v>43068</c:v>
                </c:pt>
                <c:pt idx="6548">
                  <c:v>43069</c:v>
                </c:pt>
                <c:pt idx="6549">
                  <c:v>43070</c:v>
                </c:pt>
                <c:pt idx="6550">
                  <c:v>43073</c:v>
                </c:pt>
                <c:pt idx="6551">
                  <c:v>43074</c:v>
                </c:pt>
                <c:pt idx="6552">
                  <c:v>43075</c:v>
                </c:pt>
                <c:pt idx="6553">
                  <c:v>43076</c:v>
                </c:pt>
                <c:pt idx="6554">
                  <c:v>43077</c:v>
                </c:pt>
                <c:pt idx="6555">
                  <c:v>43080</c:v>
                </c:pt>
                <c:pt idx="6556">
                  <c:v>43081</c:v>
                </c:pt>
                <c:pt idx="6557">
                  <c:v>43082</c:v>
                </c:pt>
                <c:pt idx="6558">
                  <c:v>43083</c:v>
                </c:pt>
                <c:pt idx="6559">
                  <c:v>43084</c:v>
                </c:pt>
                <c:pt idx="6560">
                  <c:v>43087</c:v>
                </c:pt>
                <c:pt idx="6561">
                  <c:v>43088</c:v>
                </c:pt>
                <c:pt idx="6562">
                  <c:v>43089</c:v>
                </c:pt>
                <c:pt idx="6563">
                  <c:v>43090</c:v>
                </c:pt>
                <c:pt idx="6564">
                  <c:v>43091</c:v>
                </c:pt>
                <c:pt idx="6565">
                  <c:v>43094</c:v>
                </c:pt>
                <c:pt idx="6566">
                  <c:v>43095</c:v>
                </c:pt>
                <c:pt idx="6567">
                  <c:v>43096</c:v>
                </c:pt>
                <c:pt idx="6568">
                  <c:v>43097</c:v>
                </c:pt>
                <c:pt idx="6569">
                  <c:v>43098</c:v>
                </c:pt>
                <c:pt idx="6570">
                  <c:v>43101</c:v>
                </c:pt>
                <c:pt idx="6571">
                  <c:v>43102</c:v>
                </c:pt>
                <c:pt idx="6572">
                  <c:v>43103</c:v>
                </c:pt>
                <c:pt idx="6573">
                  <c:v>43104</c:v>
                </c:pt>
                <c:pt idx="6574">
                  <c:v>43105</c:v>
                </c:pt>
                <c:pt idx="6575">
                  <c:v>43108</c:v>
                </c:pt>
                <c:pt idx="6576">
                  <c:v>43109</c:v>
                </c:pt>
                <c:pt idx="6577">
                  <c:v>43110</c:v>
                </c:pt>
                <c:pt idx="6578">
                  <c:v>43111</c:v>
                </c:pt>
                <c:pt idx="6579">
                  <c:v>43112</c:v>
                </c:pt>
                <c:pt idx="6580">
                  <c:v>43115</c:v>
                </c:pt>
                <c:pt idx="6581">
                  <c:v>43116</c:v>
                </c:pt>
                <c:pt idx="6582">
                  <c:v>43117</c:v>
                </c:pt>
                <c:pt idx="6583">
                  <c:v>43118</c:v>
                </c:pt>
                <c:pt idx="6584">
                  <c:v>43119</c:v>
                </c:pt>
                <c:pt idx="6585">
                  <c:v>43122</c:v>
                </c:pt>
                <c:pt idx="6586">
                  <c:v>43123</c:v>
                </c:pt>
                <c:pt idx="6587">
                  <c:v>43124</c:v>
                </c:pt>
                <c:pt idx="6588">
                  <c:v>43125</c:v>
                </c:pt>
                <c:pt idx="6589">
                  <c:v>43126</c:v>
                </c:pt>
                <c:pt idx="6590">
                  <c:v>43129</c:v>
                </c:pt>
                <c:pt idx="6591">
                  <c:v>43130</c:v>
                </c:pt>
                <c:pt idx="6592">
                  <c:v>43131</c:v>
                </c:pt>
                <c:pt idx="6593">
                  <c:v>43132</c:v>
                </c:pt>
                <c:pt idx="6594">
                  <c:v>43133</c:v>
                </c:pt>
                <c:pt idx="6595">
                  <c:v>43136</c:v>
                </c:pt>
                <c:pt idx="6596">
                  <c:v>43137</c:v>
                </c:pt>
                <c:pt idx="6597">
                  <c:v>43138</c:v>
                </c:pt>
                <c:pt idx="6598">
                  <c:v>43139</c:v>
                </c:pt>
                <c:pt idx="6599">
                  <c:v>43140</c:v>
                </c:pt>
                <c:pt idx="6600">
                  <c:v>43143</c:v>
                </c:pt>
                <c:pt idx="6601">
                  <c:v>43144</c:v>
                </c:pt>
                <c:pt idx="6602">
                  <c:v>43145</c:v>
                </c:pt>
                <c:pt idx="6603">
                  <c:v>43146</c:v>
                </c:pt>
                <c:pt idx="6604">
                  <c:v>43147</c:v>
                </c:pt>
                <c:pt idx="6605">
                  <c:v>43150</c:v>
                </c:pt>
                <c:pt idx="6606">
                  <c:v>43151</c:v>
                </c:pt>
                <c:pt idx="6607">
                  <c:v>43152</c:v>
                </c:pt>
                <c:pt idx="6608">
                  <c:v>43153</c:v>
                </c:pt>
                <c:pt idx="6609">
                  <c:v>43154</c:v>
                </c:pt>
                <c:pt idx="6610">
                  <c:v>43157</c:v>
                </c:pt>
                <c:pt idx="6611">
                  <c:v>43158</c:v>
                </c:pt>
                <c:pt idx="6612">
                  <c:v>43159</c:v>
                </c:pt>
                <c:pt idx="6613">
                  <c:v>43160</c:v>
                </c:pt>
                <c:pt idx="6614">
                  <c:v>43161</c:v>
                </c:pt>
                <c:pt idx="6615">
                  <c:v>43164</c:v>
                </c:pt>
                <c:pt idx="6616">
                  <c:v>43165</c:v>
                </c:pt>
                <c:pt idx="6617">
                  <c:v>43166</c:v>
                </c:pt>
                <c:pt idx="6618">
                  <c:v>43167</c:v>
                </c:pt>
                <c:pt idx="6619">
                  <c:v>43168</c:v>
                </c:pt>
                <c:pt idx="6620">
                  <c:v>43171</c:v>
                </c:pt>
                <c:pt idx="6621">
                  <c:v>43172</c:v>
                </c:pt>
                <c:pt idx="6622">
                  <c:v>43173</c:v>
                </c:pt>
                <c:pt idx="6623">
                  <c:v>43174</c:v>
                </c:pt>
                <c:pt idx="6624">
                  <c:v>43175</c:v>
                </c:pt>
                <c:pt idx="6625">
                  <c:v>43178</c:v>
                </c:pt>
                <c:pt idx="6626">
                  <c:v>43179</c:v>
                </c:pt>
                <c:pt idx="6627">
                  <c:v>43180</c:v>
                </c:pt>
                <c:pt idx="6628">
                  <c:v>43181</c:v>
                </c:pt>
                <c:pt idx="6629">
                  <c:v>43182</c:v>
                </c:pt>
                <c:pt idx="6630">
                  <c:v>43185</c:v>
                </c:pt>
                <c:pt idx="6631">
                  <c:v>43186</c:v>
                </c:pt>
                <c:pt idx="6632">
                  <c:v>43187</c:v>
                </c:pt>
                <c:pt idx="6633">
                  <c:v>43188</c:v>
                </c:pt>
                <c:pt idx="6634">
                  <c:v>43189</c:v>
                </c:pt>
                <c:pt idx="6635">
                  <c:v>43192</c:v>
                </c:pt>
                <c:pt idx="6636">
                  <c:v>43193</c:v>
                </c:pt>
                <c:pt idx="6637">
                  <c:v>43194</c:v>
                </c:pt>
                <c:pt idx="6638">
                  <c:v>43195</c:v>
                </c:pt>
                <c:pt idx="6639">
                  <c:v>43196</c:v>
                </c:pt>
                <c:pt idx="6640">
                  <c:v>43199</c:v>
                </c:pt>
                <c:pt idx="6641">
                  <c:v>43200</c:v>
                </c:pt>
                <c:pt idx="6642">
                  <c:v>43201</c:v>
                </c:pt>
                <c:pt idx="6643">
                  <c:v>43202</c:v>
                </c:pt>
                <c:pt idx="6644">
                  <c:v>43203</c:v>
                </c:pt>
                <c:pt idx="6645">
                  <c:v>43206</c:v>
                </c:pt>
                <c:pt idx="6646">
                  <c:v>43207</c:v>
                </c:pt>
                <c:pt idx="6647">
                  <c:v>43208</c:v>
                </c:pt>
                <c:pt idx="6648">
                  <c:v>43209</c:v>
                </c:pt>
                <c:pt idx="6649">
                  <c:v>43210</c:v>
                </c:pt>
                <c:pt idx="6650">
                  <c:v>43213</c:v>
                </c:pt>
                <c:pt idx="6651">
                  <c:v>43214</c:v>
                </c:pt>
                <c:pt idx="6652">
                  <c:v>43215</c:v>
                </c:pt>
                <c:pt idx="6653">
                  <c:v>43216</c:v>
                </c:pt>
                <c:pt idx="6654">
                  <c:v>43217</c:v>
                </c:pt>
                <c:pt idx="6655">
                  <c:v>43220</c:v>
                </c:pt>
                <c:pt idx="6656">
                  <c:v>43221</c:v>
                </c:pt>
                <c:pt idx="6657">
                  <c:v>43222</c:v>
                </c:pt>
                <c:pt idx="6658">
                  <c:v>43223</c:v>
                </c:pt>
                <c:pt idx="6659">
                  <c:v>43224</c:v>
                </c:pt>
                <c:pt idx="6660">
                  <c:v>43227</c:v>
                </c:pt>
                <c:pt idx="6661">
                  <c:v>43228</c:v>
                </c:pt>
                <c:pt idx="6662">
                  <c:v>43229</c:v>
                </c:pt>
                <c:pt idx="6663">
                  <c:v>43230</c:v>
                </c:pt>
                <c:pt idx="6664">
                  <c:v>43231</c:v>
                </c:pt>
                <c:pt idx="6665">
                  <c:v>43234</c:v>
                </c:pt>
                <c:pt idx="6666">
                  <c:v>43235</c:v>
                </c:pt>
                <c:pt idx="6667">
                  <c:v>43236</c:v>
                </c:pt>
                <c:pt idx="6668">
                  <c:v>43237</c:v>
                </c:pt>
                <c:pt idx="6669">
                  <c:v>43238</c:v>
                </c:pt>
                <c:pt idx="6670">
                  <c:v>43241</c:v>
                </c:pt>
                <c:pt idx="6671">
                  <c:v>43242</c:v>
                </c:pt>
                <c:pt idx="6672">
                  <c:v>43243</c:v>
                </c:pt>
                <c:pt idx="6673">
                  <c:v>43244</c:v>
                </c:pt>
                <c:pt idx="6674">
                  <c:v>43245</c:v>
                </c:pt>
                <c:pt idx="6675">
                  <c:v>43248</c:v>
                </c:pt>
                <c:pt idx="6676">
                  <c:v>43249</c:v>
                </c:pt>
                <c:pt idx="6677">
                  <c:v>43250</c:v>
                </c:pt>
                <c:pt idx="6678">
                  <c:v>43251</c:v>
                </c:pt>
                <c:pt idx="6679">
                  <c:v>43252</c:v>
                </c:pt>
                <c:pt idx="6680">
                  <c:v>43255</c:v>
                </c:pt>
                <c:pt idx="6681">
                  <c:v>43256</c:v>
                </c:pt>
                <c:pt idx="6682">
                  <c:v>43257</c:v>
                </c:pt>
                <c:pt idx="6683">
                  <c:v>43258</c:v>
                </c:pt>
                <c:pt idx="6684">
                  <c:v>43259</c:v>
                </c:pt>
                <c:pt idx="6685">
                  <c:v>43262</c:v>
                </c:pt>
                <c:pt idx="6686">
                  <c:v>43263</c:v>
                </c:pt>
                <c:pt idx="6687">
                  <c:v>43264</c:v>
                </c:pt>
                <c:pt idx="6688">
                  <c:v>43265</c:v>
                </c:pt>
                <c:pt idx="6689">
                  <c:v>43266</c:v>
                </c:pt>
                <c:pt idx="6690">
                  <c:v>43269</c:v>
                </c:pt>
                <c:pt idx="6691">
                  <c:v>43270</c:v>
                </c:pt>
                <c:pt idx="6692">
                  <c:v>43271</c:v>
                </c:pt>
                <c:pt idx="6693">
                  <c:v>43272</c:v>
                </c:pt>
                <c:pt idx="6694">
                  <c:v>43273</c:v>
                </c:pt>
                <c:pt idx="6695">
                  <c:v>43276</c:v>
                </c:pt>
                <c:pt idx="6696">
                  <c:v>43277</c:v>
                </c:pt>
                <c:pt idx="6697">
                  <c:v>43278</c:v>
                </c:pt>
                <c:pt idx="6698">
                  <c:v>43279</c:v>
                </c:pt>
                <c:pt idx="6699">
                  <c:v>43280</c:v>
                </c:pt>
                <c:pt idx="6700">
                  <c:v>43283</c:v>
                </c:pt>
                <c:pt idx="6701">
                  <c:v>43284</c:v>
                </c:pt>
                <c:pt idx="6702">
                  <c:v>43285</c:v>
                </c:pt>
                <c:pt idx="6703">
                  <c:v>43286</c:v>
                </c:pt>
                <c:pt idx="6704">
                  <c:v>43287</c:v>
                </c:pt>
                <c:pt idx="6705">
                  <c:v>43290</c:v>
                </c:pt>
                <c:pt idx="6706">
                  <c:v>43291</c:v>
                </c:pt>
                <c:pt idx="6707">
                  <c:v>43292</c:v>
                </c:pt>
                <c:pt idx="6708">
                  <c:v>43293</c:v>
                </c:pt>
                <c:pt idx="6709">
                  <c:v>43294</c:v>
                </c:pt>
                <c:pt idx="6710">
                  <c:v>43297</c:v>
                </c:pt>
                <c:pt idx="6711">
                  <c:v>43298</c:v>
                </c:pt>
                <c:pt idx="6712">
                  <c:v>43299</c:v>
                </c:pt>
                <c:pt idx="6713">
                  <c:v>43300</c:v>
                </c:pt>
                <c:pt idx="6714">
                  <c:v>43301</c:v>
                </c:pt>
                <c:pt idx="6715">
                  <c:v>43304</c:v>
                </c:pt>
                <c:pt idx="6716">
                  <c:v>43305</c:v>
                </c:pt>
                <c:pt idx="6717">
                  <c:v>43306</c:v>
                </c:pt>
                <c:pt idx="6718">
                  <c:v>43307</c:v>
                </c:pt>
                <c:pt idx="6719">
                  <c:v>43308</c:v>
                </c:pt>
                <c:pt idx="6720">
                  <c:v>43311</c:v>
                </c:pt>
                <c:pt idx="6721">
                  <c:v>43312</c:v>
                </c:pt>
                <c:pt idx="6722">
                  <c:v>43313</c:v>
                </c:pt>
                <c:pt idx="6723">
                  <c:v>43314</c:v>
                </c:pt>
                <c:pt idx="6724">
                  <c:v>43315</c:v>
                </c:pt>
                <c:pt idx="6725">
                  <c:v>43318</c:v>
                </c:pt>
                <c:pt idx="6726">
                  <c:v>43319</c:v>
                </c:pt>
                <c:pt idx="6727">
                  <c:v>43320</c:v>
                </c:pt>
                <c:pt idx="6728">
                  <c:v>43321</c:v>
                </c:pt>
                <c:pt idx="6729">
                  <c:v>43322</c:v>
                </c:pt>
                <c:pt idx="6730">
                  <c:v>43325</c:v>
                </c:pt>
                <c:pt idx="6731">
                  <c:v>43326</c:v>
                </c:pt>
                <c:pt idx="6732">
                  <c:v>43327</c:v>
                </c:pt>
                <c:pt idx="6733">
                  <c:v>43328</c:v>
                </c:pt>
                <c:pt idx="6734">
                  <c:v>43329</c:v>
                </c:pt>
                <c:pt idx="6735">
                  <c:v>43332</c:v>
                </c:pt>
                <c:pt idx="6736">
                  <c:v>43333</c:v>
                </c:pt>
                <c:pt idx="6737">
                  <c:v>43334</c:v>
                </c:pt>
                <c:pt idx="6738">
                  <c:v>43335</c:v>
                </c:pt>
                <c:pt idx="6739">
                  <c:v>43336</c:v>
                </c:pt>
                <c:pt idx="6740">
                  <c:v>43339</c:v>
                </c:pt>
                <c:pt idx="6741">
                  <c:v>43340</c:v>
                </c:pt>
                <c:pt idx="6742">
                  <c:v>43341</c:v>
                </c:pt>
                <c:pt idx="6743">
                  <c:v>43342</c:v>
                </c:pt>
                <c:pt idx="6744">
                  <c:v>43343</c:v>
                </c:pt>
                <c:pt idx="6745">
                  <c:v>43346</c:v>
                </c:pt>
                <c:pt idx="6746">
                  <c:v>43347</c:v>
                </c:pt>
                <c:pt idx="6747">
                  <c:v>43348</c:v>
                </c:pt>
                <c:pt idx="6748">
                  <c:v>43349</c:v>
                </c:pt>
                <c:pt idx="6749">
                  <c:v>43350</c:v>
                </c:pt>
                <c:pt idx="6750">
                  <c:v>43353</c:v>
                </c:pt>
                <c:pt idx="6751">
                  <c:v>43354</c:v>
                </c:pt>
                <c:pt idx="6752">
                  <c:v>43355</c:v>
                </c:pt>
                <c:pt idx="6753">
                  <c:v>43356</c:v>
                </c:pt>
                <c:pt idx="6754">
                  <c:v>43357</c:v>
                </c:pt>
                <c:pt idx="6755">
                  <c:v>43360</c:v>
                </c:pt>
                <c:pt idx="6756">
                  <c:v>43361</c:v>
                </c:pt>
                <c:pt idx="6757">
                  <c:v>43362</c:v>
                </c:pt>
                <c:pt idx="6758">
                  <c:v>43363</c:v>
                </c:pt>
                <c:pt idx="6759">
                  <c:v>43364</c:v>
                </c:pt>
                <c:pt idx="6760">
                  <c:v>43367</c:v>
                </c:pt>
                <c:pt idx="6761">
                  <c:v>43368</c:v>
                </c:pt>
                <c:pt idx="6762">
                  <c:v>43369</c:v>
                </c:pt>
                <c:pt idx="6763">
                  <c:v>43370</c:v>
                </c:pt>
                <c:pt idx="6764">
                  <c:v>43371</c:v>
                </c:pt>
                <c:pt idx="6765">
                  <c:v>43374</c:v>
                </c:pt>
                <c:pt idx="6766">
                  <c:v>43375</c:v>
                </c:pt>
                <c:pt idx="6767">
                  <c:v>43376</c:v>
                </c:pt>
                <c:pt idx="6768">
                  <c:v>43377</c:v>
                </c:pt>
                <c:pt idx="6769">
                  <c:v>43378</c:v>
                </c:pt>
                <c:pt idx="6770">
                  <c:v>43381</c:v>
                </c:pt>
                <c:pt idx="6771">
                  <c:v>43382</c:v>
                </c:pt>
                <c:pt idx="6772">
                  <c:v>43383</c:v>
                </c:pt>
                <c:pt idx="6773">
                  <c:v>43384</c:v>
                </c:pt>
                <c:pt idx="6774">
                  <c:v>43385</c:v>
                </c:pt>
                <c:pt idx="6775">
                  <c:v>43388</c:v>
                </c:pt>
                <c:pt idx="6776">
                  <c:v>43389</c:v>
                </c:pt>
                <c:pt idx="6777">
                  <c:v>43390</c:v>
                </c:pt>
                <c:pt idx="6778">
                  <c:v>43391</c:v>
                </c:pt>
                <c:pt idx="6779">
                  <c:v>43392</c:v>
                </c:pt>
                <c:pt idx="6780">
                  <c:v>43395</c:v>
                </c:pt>
                <c:pt idx="6781">
                  <c:v>43396</c:v>
                </c:pt>
                <c:pt idx="6782">
                  <c:v>43397</c:v>
                </c:pt>
                <c:pt idx="6783">
                  <c:v>43398</c:v>
                </c:pt>
                <c:pt idx="6784">
                  <c:v>43399</c:v>
                </c:pt>
                <c:pt idx="6785">
                  <c:v>43402</c:v>
                </c:pt>
                <c:pt idx="6786">
                  <c:v>43403</c:v>
                </c:pt>
                <c:pt idx="6787">
                  <c:v>43404</c:v>
                </c:pt>
                <c:pt idx="6788">
                  <c:v>43405</c:v>
                </c:pt>
                <c:pt idx="6789">
                  <c:v>43406</c:v>
                </c:pt>
                <c:pt idx="6790">
                  <c:v>43409</c:v>
                </c:pt>
                <c:pt idx="6791">
                  <c:v>43410</c:v>
                </c:pt>
                <c:pt idx="6792">
                  <c:v>43411</c:v>
                </c:pt>
                <c:pt idx="6793">
                  <c:v>43412</c:v>
                </c:pt>
                <c:pt idx="6794">
                  <c:v>43413</c:v>
                </c:pt>
                <c:pt idx="6795">
                  <c:v>43416</c:v>
                </c:pt>
                <c:pt idx="6796">
                  <c:v>43417</c:v>
                </c:pt>
                <c:pt idx="6797">
                  <c:v>43418</c:v>
                </c:pt>
                <c:pt idx="6798">
                  <c:v>43419</c:v>
                </c:pt>
                <c:pt idx="6799">
                  <c:v>43420</c:v>
                </c:pt>
                <c:pt idx="6800">
                  <c:v>43423</c:v>
                </c:pt>
                <c:pt idx="6801">
                  <c:v>43424</c:v>
                </c:pt>
                <c:pt idx="6802">
                  <c:v>43425</c:v>
                </c:pt>
                <c:pt idx="6803">
                  <c:v>43426</c:v>
                </c:pt>
                <c:pt idx="6804">
                  <c:v>43427</c:v>
                </c:pt>
                <c:pt idx="6805">
                  <c:v>43430</c:v>
                </c:pt>
                <c:pt idx="6806">
                  <c:v>43431</c:v>
                </c:pt>
                <c:pt idx="6807">
                  <c:v>43432</c:v>
                </c:pt>
                <c:pt idx="6808">
                  <c:v>43433</c:v>
                </c:pt>
                <c:pt idx="6809">
                  <c:v>43434</c:v>
                </c:pt>
                <c:pt idx="6810">
                  <c:v>43437</c:v>
                </c:pt>
                <c:pt idx="6811">
                  <c:v>43438</c:v>
                </c:pt>
                <c:pt idx="6812">
                  <c:v>43439</c:v>
                </c:pt>
                <c:pt idx="6813">
                  <c:v>43440</c:v>
                </c:pt>
                <c:pt idx="6814">
                  <c:v>43441</c:v>
                </c:pt>
                <c:pt idx="6815">
                  <c:v>43444</c:v>
                </c:pt>
                <c:pt idx="6816">
                  <c:v>43445</c:v>
                </c:pt>
                <c:pt idx="6817">
                  <c:v>43446</c:v>
                </c:pt>
                <c:pt idx="6818">
                  <c:v>43447</c:v>
                </c:pt>
                <c:pt idx="6819">
                  <c:v>43448</c:v>
                </c:pt>
                <c:pt idx="6820">
                  <c:v>43451</c:v>
                </c:pt>
                <c:pt idx="6821">
                  <c:v>43452</c:v>
                </c:pt>
                <c:pt idx="6822">
                  <c:v>43453</c:v>
                </c:pt>
                <c:pt idx="6823">
                  <c:v>43454</c:v>
                </c:pt>
                <c:pt idx="6824">
                  <c:v>43455</c:v>
                </c:pt>
                <c:pt idx="6825">
                  <c:v>43458</c:v>
                </c:pt>
                <c:pt idx="6826">
                  <c:v>43459</c:v>
                </c:pt>
                <c:pt idx="6827">
                  <c:v>43460</c:v>
                </c:pt>
                <c:pt idx="6828">
                  <c:v>43461</c:v>
                </c:pt>
                <c:pt idx="6829">
                  <c:v>43462</c:v>
                </c:pt>
                <c:pt idx="6830">
                  <c:v>43465</c:v>
                </c:pt>
                <c:pt idx="6831">
                  <c:v>43466</c:v>
                </c:pt>
                <c:pt idx="6832">
                  <c:v>43467</c:v>
                </c:pt>
                <c:pt idx="6833">
                  <c:v>43468</c:v>
                </c:pt>
                <c:pt idx="6834">
                  <c:v>43469</c:v>
                </c:pt>
                <c:pt idx="6835">
                  <c:v>43472</c:v>
                </c:pt>
                <c:pt idx="6836">
                  <c:v>43473</c:v>
                </c:pt>
                <c:pt idx="6837">
                  <c:v>43474</c:v>
                </c:pt>
                <c:pt idx="6838">
                  <c:v>43475</c:v>
                </c:pt>
                <c:pt idx="6839">
                  <c:v>43476</c:v>
                </c:pt>
                <c:pt idx="6840">
                  <c:v>43479</c:v>
                </c:pt>
                <c:pt idx="6841">
                  <c:v>43480</c:v>
                </c:pt>
                <c:pt idx="6842">
                  <c:v>43481</c:v>
                </c:pt>
                <c:pt idx="6843">
                  <c:v>43482</c:v>
                </c:pt>
                <c:pt idx="6844">
                  <c:v>43483</c:v>
                </c:pt>
                <c:pt idx="6845">
                  <c:v>43486</c:v>
                </c:pt>
                <c:pt idx="6846">
                  <c:v>43487</c:v>
                </c:pt>
                <c:pt idx="6847">
                  <c:v>43488</c:v>
                </c:pt>
                <c:pt idx="6848">
                  <c:v>43489</c:v>
                </c:pt>
                <c:pt idx="6849">
                  <c:v>43490</c:v>
                </c:pt>
                <c:pt idx="6850">
                  <c:v>43493</c:v>
                </c:pt>
                <c:pt idx="6851">
                  <c:v>43494</c:v>
                </c:pt>
                <c:pt idx="6852">
                  <c:v>43495</c:v>
                </c:pt>
                <c:pt idx="6853">
                  <c:v>43496</c:v>
                </c:pt>
                <c:pt idx="6854">
                  <c:v>43497</c:v>
                </c:pt>
                <c:pt idx="6855">
                  <c:v>43500</c:v>
                </c:pt>
                <c:pt idx="6856">
                  <c:v>43501</c:v>
                </c:pt>
                <c:pt idx="6857">
                  <c:v>43502</c:v>
                </c:pt>
                <c:pt idx="6858">
                  <c:v>43503</c:v>
                </c:pt>
                <c:pt idx="6859">
                  <c:v>43504</c:v>
                </c:pt>
                <c:pt idx="6860">
                  <c:v>43507</c:v>
                </c:pt>
                <c:pt idx="6861">
                  <c:v>43508</c:v>
                </c:pt>
                <c:pt idx="6862">
                  <c:v>43509</c:v>
                </c:pt>
                <c:pt idx="6863">
                  <c:v>43510</c:v>
                </c:pt>
                <c:pt idx="6864">
                  <c:v>43511</c:v>
                </c:pt>
                <c:pt idx="6865">
                  <c:v>43514</c:v>
                </c:pt>
                <c:pt idx="6866">
                  <c:v>43515</c:v>
                </c:pt>
                <c:pt idx="6867">
                  <c:v>43516</c:v>
                </c:pt>
                <c:pt idx="6868">
                  <c:v>43517</c:v>
                </c:pt>
                <c:pt idx="6869">
                  <c:v>43518</c:v>
                </c:pt>
                <c:pt idx="6870">
                  <c:v>43521</c:v>
                </c:pt>
                <c:pt idx="6871">
                  <c:v>43522</c:v>
                </c:pt>
                <c:pt idx="6872">
                  <c:v>43523</c:v>
                </c:pt>
                <c:pt idx="6873">
                  <c:v>43524</c:v>
                </c:pt>
                <c:pt idx="6874">
                  <c:v>43525</c:v>
                </c:pt>
                <c:pt idx="6875">
                  <c:v>43528</c:v>
                </c:pt>
                <c:pt idx="6876">
                  <c:v>43529</c:v>
                </c:pt>
                <c:pt idx="6877">
                  <c:v>43530</c:v>
                </c:pt>
                <c:pt idx="6878">
                  <c:v>43531</c:v>
                </c:pt>
                <c:pt idx="6879">
                  <c:v>43532</c:v>
                </c:pt>
                <c:pt idx="6880">
                  <c:v>43535</c:v>
                </c:pt>
                <c:pt idx="6881">
                  <c:v>43536</c:v>
                </c:pt>
                <c:pt idx="6882">
                  <c:v>43537</c:v>
                </c:pt>
                <c:pt idx="6883">
                  <c:v>43538</c:v>
                </c:pt>
                <c:pt idx="6884">
                  <c:v>43539</c:v>
                </c:pt>
                <c:pt idx="6885">
                  <c:v>43542</c:v>
                </c:pt>
                <c:pt idx="6886">
                  <c:v>43543</c:v>
                </c:pt>
                <c:pt idx="6887">
                  <c:v>43544</c:v>
                </c:pt>
                <c:pt idx="6888">
                  <c:v>43545</c:v>
                </c:pt>
                <c:pt idx="6889">
                  <c:v>43546</c:v>
                </c:pt>
                <c:pt idx="6890">
                  <c:v>43549</c:v>
                </c:pt>
                <c:pt idx="6891">
                  <c:v>43550</c:v>
                </c:pt>
                <c:pt idx="6892">
                  <c:v>43551</c:v>
                </c:pt>
                <c:pt idx="6893">
                  <c:v>43552</c:v>
                </c:pt>
                <c:pt idx="6894">
                  <c:v>43553</c:v>
                </c:pt>
                <c:pt idx="6895">
                  <c:v>43556</c:v>
                </c:pt>
                <c:pt idx="6896">
                  <c:v>43557</c:v>
                </c:pt>
                <c:pt idx="6897">
                  <c:v>43558</c:v>
                </c:pt>
                <c:pt idx="6898">
                  <c:v>43559</c:v>
                </c:pt>
                <c:pt idx="6899">
                  <c:v>43560</c:v>
                </c:pt>
                <c:pt idx="6900">
                  <c:v>43563</c:v>
                </c:pt>
                <c:pt idx="6901">
                  <c:v>43564</c:v>
                </c:pt>
                <c:pt idx="6902">
                  <c:v>43565</c:v>
                </c:pt>
                <c:pt idx="6903">
                  <c:v>43566</c:v>
                </c:pt>
                <c:pt idx="6904">
                  <c:v>43567</c:v>
                </c:pt>
                <c:pt idx="6905">
                  <c:v>43570</c:v>
                </c:pt>
                <c:pt idx="6906">
                  <c:v>43571</c:v>
                </c:pt>
                <c:pt idx="6907">
                  <c:v>43572</c:v>
                </c:pt>
                <c:pt idx="6908">
                  <c:v>43573</c:v>
                </c:pt>
                <c:pt idx="6909">
                  <c:v>43574</c:v>
                </c:pt>
                <c:pt idx="6910">
                  <c:v>43577</c:v>
                </c:pt>
                <c:pt idx="6911">
                  <c:v>43578</c:v>
                </c:pt>
                <c:pt idx="6912">
                  <c:v>43579</c:v>
                </c:pt>
                <c:pt idx="6913">
                  <c:v>43580</c:v>
                </c:pt>
                <c:pt idx="6914">
                  <c:v>43581</c:v>
                </c:pt>
                <c:pt idx="6915">
                  <c:v>43584</c:v>
                </c:pt>
                <c:pt idx="6916">
                  <c:v>43585</c:v>
                </c:pt>
                <c:pt idx="6917">
                  <c:v>43586</c:v>
                </c:pt>
                <c:pt idx="6918">
                  <c:v>43587</c:v>
                </c:pt>
                <c:pt idx="6919">
                  <c:v>43588</c:v>
                </c:pt>
                <c:pt idx="6920">
                  <c:v>43591</c:v>
                </c:pt>
                <c:pt idx="6921">
                  <c:v>43592</c:v>
                </c:pt>
                <c:pt idx="6922">
                  <c:v>43593</c:v>
                </c:pt>
                <c:pt idx="6923">
                  <c:v>43594</c:v>
                </c:pt>
                <c:pt idx="6924">
                  <c:v>43595</c:v>
                </c:pt>
                <c:pt idx="6925">
                  <c:v>43598</c:v>
                </c:pt>
                <c:pt idx="6926">
                  <c:v>43599</c:v>
                </c:pt>
                <c:pt idx="6927">
                  <c:v>43600</c:v>
                </c:pt>
                <c:pt idx="6928">
                  <c:v>43601</c:v>
                </c:pt>
                <c:pt idx="6929">
                  <c:v>43602</c:v>
                </c:pt>
                <c:pt idx="6930">
                  <c:v>43605</c:v>
                </c:pt>
                <c:pt idx="6931">
                  <c:v>43606</c:v>
                </c:pt>
                <c:pt idx="6932">
                  <c:v>43607</c:v>
                </c:pt>
                <c:pt idx="6933">
                  <c:v>43608</c:v>
                </c:pt>
                <c:pt idx="6934">
                  <c:v>43609</c:v>
                </c:pt>
                <c:pt idx="6935">
                  <c:v>43612</c:v>
                </c:pt>
                <c:pt idx="6936">
                  <c:v>43613</c:v>
                </c:pt>
                <c:pt idx="6937">
                  <c:v>43614</c:v>
                </c:pt>
                <c:pt idx="6938">
                  <c:v>43615</c:v>
                </c:pt>
                <c:pt idx="6939">
                  <c:v>43616</c:v>
                </c:pt>
                <c:pt idx="6940">
                  <c:v>43619</c:v>
                </c:pt>
                <c:pt idx="6941">
                  <c:v>43620</c:v>
                </c:pt>
                <c:pt idx="6942">
                  <c:v>43621</c:v>
                </c:pt>
                <c:pt idx="6943">
                  <c:v>43622</c:v>
                </c:pt>
                <c:pt idx="6944">
                  <c:v>43623</c:v>
                </c:pt>
                <c:pt idx="6945">
                  <c:v>43626</c:v>
                </c:pt>
                <c:pt idx="6946">
                  <c:v>43627</c:v>
                </c:pt>
                <c:pt idx="6947">
                  <c:v>43628</c:v>
                </c:pt>
                <c:pt idx="6948">
                  <c:v>43629</c:v>
                </c:pt>
                <c:pt idx="6949">
                  <c:v>43630</c:v>
                </c:pt>
                <c:pt idx="6950">
                  <c:v>43633</c:v>
                </c:pt>
                <c:pt idx="6951">
                  <c:v>43634</c:v>
                </c:pt>
                <c:pt idx="6952">
                  <c:v>43635</c:v>
                </c:pt>
                <c:pt idx="6953">
                  <c:v>43636</c:v>
                </c:pt>
                <c:pt idx="6954">
                  <c:v>43637</c:v>
                </c:pt>
                <c:pt idx="6955">
                  <c:v>43640</c:v>
                </c:pt>
                <c:pt idx="6956">
                  <c:v>43641</c:v>
                </c:pt>
                <c:pt idx="6957">
                  <c:v>43642</c:v>
                </c:pt>
                <c:pt idx="6958">
                  <c:v>43643</c:v>
                </c:pt>
                <c:pt idx="6959">
                  <c:v>43644</c:v>
                </c:pt>
                <c:pt idx="6960">
                  <c:v>43647</c:v>
                </c:pt>
                <c:pt idx="6961">
                  <c:v>43648</c:v>
                </c:pt>
                <c:pt idx="6962">
                  <c:v>43649</c:v>
                </c:pt>
                <c:pt idx="6963">
                  <c:v>43650</c:v>
                </c:pt>
                <c:pt idx="6964">
                  <c:v>43651</c:v>
                </c:pt>
                <c:pt idx="6965">
                  <c:v>43654</c:v>
                </c:pt>
                <c:pt idx="6966">
                  <c:v>43655</c:v>
                </c:pt>
                <c:pt idx="6967">
                  <c:v>43656</c:v>
                </c:pt>
                <c:pt idx="6968">
                  <c:v>43657</c:v>
                </c:pt>
                <c:pt idx="6969">
                  <c:v>43658</c:v>
                </c:pt>
                <c:pt idx="6970">
                  <c:v>43661</c:v>
                </c:pt>
                <c:pt idx="6971">
                  <c:v>43662</c:v>
                </c:pt>
                <c:pt idx="6972">
                  <c:v>43663</c:v>
                </c:pt>
                <c:pt idx="6973">
                  <c:v>43664</c:v>
                </c:pt>
                <c:pt idx="6974">
                  <c:v>43665</c:v>
                </c:pt>
                <c:pt idx="6975">
                  <c:v>43668</c:v>
                </c:pt>
                <c:pt idx="6976">
                  <c:v>43669</c:v>
                </c:pt>
                <c:pt idx="6977">
                  <c:v>43670</c:v>
                </c:pt>
                <c:pt idx="6978">
                  <c:v>43671</c:v>
                </c:pt>
                <c:pt idx="6979">
                  <c:v>43672</c:v>
                </c:pt>
                <c:pt idx="6980">
                  <c:v>43675</c:v>
                </c:pt>
                <c:pt idx="6981">
                  <c:v>43676</c:v>
                </c:pt>
                <c:pt idx="6982">
                  <c:v>43677</c:v>
                </c:pt>
                <c:pt idx="6983">
                  <c:v>43678</c:v>
                </c:pt>
                <c:pt idx="6984">
                  <c:v>43679</c:v>
                </c:pt>
                <c:pt idx="6985">
                  <c:v>43682</c:v>
                </c:pt>
                <c:pt idx="6986">
                  <c:v>43683</c:v>
                </c:pt>
                <c:pt idx="6987">
                  <c:v>43684</c:v>
                </c:pt>
                <c:pt idx="6988">
                  <c:v>43685</c:v>
                </c:pt>
                <c:pt idx="6989">
                  <c:v>43686</c:v>
                </c:pt>
                <c:pt idx="6990">
                  <c:v>43689</c:v>
                </c:pt>
                <c:pt idx="6991">
                  <c:v>43690</c:v>
                </c:pt>
                <c:pt idx="6992">
                  <c:v>43691</c:v>
                </c:pt>
                <c:pt idx="6993">
                  <c:v>43692</c:v>
                </c:pt>
                <c:pt idx="6994">
                  <c:v>43693</c:v>
                </c:pt>
                <c:pt idx="6995">
                  <c:v>43696</c:v>
                </c:pt>
                <c:pt idx="6996">
                  <c:v>43697</c:v>
                </c:pt>
                <c:pt idx="6997">
                  <c:v>43698</c:v>
                </c:pt>
                <c:pt idx="6998">
                  <c:v>43699</c:v>
                </c:pt>
                <c:pt idx="6999">
                  <c:v>43700</c:v>
                </c:pt>
                <c:pt idx="7000">
                  <c:v>43703</c:v>
                </c:pt>
                <c:pt idx="7001">
                  <c:v>43704</c:v>
                </c:pt>
                <c:pt idx="7002">
                  <c:v>43705</c:v>
                </c:pt>
                <c:pt idx="7003">
                  <c:v>43706</c:v>
                </c:pt>
                <c:pt idx="7004">
                  <c:v>43707</c:v>
                </c:pt>
                <c:pt idx="7005">
                  <c:v>43710</c:v>
                </c:pt>
                <c:pt idx="7006">
                  <c:v>43711</c:v>
                </c:pt>
                <c:pt idx="7007">
                  <c:v>43712</c:v>
                </c:pt>
                <c:pt idx="7008">
                  <c:v>43713</c:v>
                </c:pt>
                <c:pt idx="7009">
                  <c:v>43714</c:v>
                </c:pt>
                <c:pt idx="7010">
                  <c:v>43717</c:v>
                </c:pt>
                <c:pt idx="7011">
                  <c:v>43718</c:v>
                </c:pt>
                <c:pt idx="7012">
                  <c:v>43719</c:v>
                </c:pt>
                <c:pt idx="7013">
                  <c:v>43720</c:v>
                </c:pt>
                <c:pt idx="7014">
                  <c:v>43721</c:v>
                </c:pt>
                <c:pt idx="7015">
                  <c:v>43724</c:v>
                </c:pt>
                <c:pt idx="7016">
                  <c:v>43725</c:v>
                </c:pt>
                <c:pt idx="7017">
                  <c:v>43726</c:v>
                </c:pt>
                <c:pt idx="7018">
                  <c:v>43727</c:v>
                </c:pt>
                <c:pt idx="7019">
                  <c:v>43728</c:v>
                </c:pt>
                <c:pt idx="7020">
                  <c:v>43731</c:v>
                </c:pt>
                <c:pt idx="7021">
                  <c:v>43732</c:v>
                </c:pt>
                <c:pt idx="7022">
                  <c:v>43733</c:v>
                </c:pt>
                <c:pt idx="7023">
                  <c:v>43734</c:v>
                </c:pt>
                <c:pt idx="7024">
                  <c:v>43735</c:v>
                </c:pt>
                <c:pt idx="7025">
                  <c:v>43738</c:v>
                </c:pt>
                <c:pt idx="7026">
                  <c:v>43739</c:v>
                </c:pt>
                <c:pt idx="7027">
                  <c:v>43740</c:v>
                </c:pt>
                <c:pt idx="7028">
                  <c:v>43741</c:v>
                </c:pt>
                <c:pt idx="7029">
                  <c:v>43742</c:v>
                </c:pt>
                <c:pt idx="7030">
                  <c:v>43745</c:v>
                </c:pt>
                <c:pt idx="7031">
                  <c:v>43746</c:v>
                </c:pt>
                <c:pt idx="7032">
                  <c:v>43747</c:v>
                </c:pt>
                <c:pt idx="7033">
                  <c:v>43748</c:v>
                </c:pt>
                <c:pt idx="7034">
                  <c:v>43749</c:v>
                </c:pt>
                <c:pt idx="7035">
                  <c:v>43752</c:v>
                </c:pt>
                <c:pt idx="7036">
                  <c:v>43753</c:v>
                </c:pt>
                <c:pt idx="7037">
                  <c:v>43754</c:v>
                </c:pt>
                <c:pt idx="7038">
                  <c:v>43755</c:v>
                </c:pt>
                <c:pt idx="7039">
                  <c:v>43756</c:v>
                </c:pt>
                <c:pt idx="7040">
                  <c:v>43759</c:v>
                </c:pt>
                <c:pt idx="7041">
                  <c:v>43760</c:v>
                </c:pt>
                <c:pt idx="7042">
                  <c:v>43761</c:v>
                </c:pt>
                <c:pt idx="7043">
                  <c:v>43762</c:v>
                </c:pt>
                <c:pt idx="7044">
                  <c:v>43763</c:v>
                </c:pt>
                <c:pt idx="7045">
                  <c:v>43766</c:v>
                </c:pt>
                <c:pt idx="7046">
                  <c:v>43767</c:v>
                </c:pt>
                <c:pt idx="7047">
                  <c:v>43768</c:v>
                </c:pt>
                <c:pt idx="7048">
                  <c:v>43769</c:v>
                </c:pt>
                <c:pt idx="7049">
                  <c:v>43770</c:v>
                </c:pt>
                <c:pt idx="7050">
                  <c:v>43773</c:v>
                </c:pt>
                <c:pt idx="7051">
                  <c:v>43774</c:v>
                </c:pt>
                <c:pt idx="7052">
                  <c:v>43775</c:v>
                </c:pt>
                <c:pt idx="7053">
                  <c:v>43776</c:v>
                </c:pt>
                <c:pt idx="7054">
                  <c:v>43777</c:v>
                </c:pt>
                <c:pt idx="7055">
                  <c:v>43780</c:v>
                </c:pt>
                <c:pt idx="7056">
                  <c:v>43781</c:v>
                </c:pt>
                <c:pt idx="7057">
                  <c:v>43782</c:v>
                </c:pt>
                <c:pt idx="7058">
                  <c:v>43783</c:v>
                </c:pt>
                <c:pt idx="7059">
                  <c:v>43784</c:v>
                </c:pt>
                <c:pt idx="7060">
                  <c:v>43787</c:v>
                </c:pt>
                <c:pt idx="7061">
                  <c:v>43788</c:v>
                </c:pt>
                <c:pt idx="7062">
                  <c:v>43789</c:v>
                </c:pt>
                <c:pt idx="7063">
                  <c:v>43790</c:v>
                </c:pt>
                <c:pt idx="7064">
                  <c:v>43791</c:v>
                </c:pt>
                <c:pt idx="7065">
                  <c:v>43794</c:v>
                </c:pt>
                <c:pt idx="7066">
                  <c:v>43795</c:v>
                </c:pt>
                <c:pt idx="7067">
                  <c:v>43796</c:v>
                </c:pt>
                <c:pt idx="7068">
                  <c:v>43797</c:v>
                </c:pt>
                <c:pt idx="7069">
                  <c:v>43798</c:v>
                </c:pt>
                <c:pt idx="7070">
                  <c:v>43801</c:v>
                </c:pt>
                <c:pt idx="7071">
                  <c:v>43802</c:v>
                </c:pt>
                <c:pt idx="7072">
                  <c:v>43803</c:v>
                </c:pt>
                <c:pt idx="7073">
                  <c:v>43804</c:v>
                </c:pt>
                <c:pt idx="7074">
                  <c:v>43805</c:v>
                </c:pt>
                <c:pt idx="7075">
                  <c:v>43808</c:v>
                </c:pt>
                <c:pt idx="7076">
                  <c:v>43809</c:v>
                </c:pt>
                <c:pt idx="7077">
                  <c:v>43810</c:v>
                </c:pt>
                <c:pt idx="7078">
                  <c:v>43811</c:v>
                </c:pt>
                <c:pt idx="7079">
                  <c:v>43812</c:v>
                </c:pt>
                <c:pt idx="7080">
                  <c:v>43815</c:v>
                </c:pt>
                <c:pt idx="7081">
                  <c:v>43816</c:v>
                </c:pt>
                <c:pt idx="7082">
                  <c:v>43817</c:v>
                </c:pt>
                <c:pt idx="7083">
                  <c:v>43818</c:v>
                </c:pt>
                <c:pt idx="7084">
                  <c:v>43819</c:v>
                </c:pt>
                <c:pt idx="7085">
                  <c:v>43822</c:v>
                </c:pt>
                <c:pt idx="7086">
                  <c:v>43823</c:v>
                </c:pt>
                <c:pt idx="7087">
                  <c:v>43824</c:v>
                </c:pt>
                <c:pt idx="7088">
                  <c:v>43825</c:v>
                </c:pt>
                <c:pt idx="7089">
                  <c:v>43826</c:v>
                </c:pt>
                <c:pt idx="7090">
                  <c:v>43829</c:v>
                </c:pt>
                <c:pt idx="7091">
                  <c:v>43830</c:v>
                </c:pt>
                <c:pt idx="7092">
                  <c:v>43831</c:v>
                </c:pt>
                <c:pt idx="7093">
                  <c:v>43832</c:v>
                </c:pt>
                <c:pt idx="7094">
                  <c:v>43833</c:v>
                </c:pt>
                <c:pt idx="7095">
                  <c:v>43836</c:v>
                </c:pt>
                <c:pt idx="7096">
                  <c:v>43837</c:v>
                </c:pt>
                <c:pt idx="7097">
                  <c:v>43838</c:v>
                </c:pt>
                <c:pt idx="7098">
                  <c:v>43839</c:v>
                </c:pt>
                <c:pt idx="7099">
                  <c:v>43840</c:v>
                </c:pt>
                <c:pt idx="7100">
                  <c:v>43843</c:v>
                </c:pt>
                <c:pt idx="7101">
                  <c:v>43844</c:v>
                </c:pt>
                <c:pt idx="7102">
                  <c:v>43845</c:v>
                </c:pt>
                <c:pt idx="7103">
                  <c:v>43846</c:v>
                </c:pt>
                <c:pt idx="7104">
                  <c:v>43847</c:v>
                </c:pt>
                <c:pt idx="7105">
                  <c:v>43850</c:v>
                </c:pt>
                <c:pt idx="7106">
                  <c:v>43851</c:v>
                </c:pt>
                <c:pt idx="7107">
                  <c:v>43852</c:v>
                </c:pt>
                <c:pt idx="7108">
                  <c:v>43853</c:v>
                </c:pt>
                <c:pt idx="7109">
                  <c:v>43854</c:v>
                </c:pt>
                <c:pt idx="7110">
                  <c:v>43857</c:v>
                </c:pt>
                <c:pt idx="7111">
                  <c:v>43858</c:v>
                </c:pt>
                <c:pt idx="7112">
                  <c:v>43859</c:v>
                </c:pt>
                <c:pt idx="7113">
                  <c:v>43860</c:v>
                </c:pt>
                <c:pt idx="7114">
                  <c:v>43861</c:v>
                </c:pt>
                <c:pt idx="7115">
                  <c:v>43864</c:v>
                </c:pt>
                <c:pt idx="7116">
                  <c:v>43865</c:v>
                </c:pt>
                <c:pt idx="7117">
                  <c:v>43866</c:v>
                </c:pt>
                <c:pt idx="7118">
                  <c:v>43867</c:v>
                </c:pt>
                <c:pt idx="7119">
                  <c:v>43868</c:v>
                </c:pt>
                <c:pt idx="7120">
                  <c:v>43871</c:v>
                </c:pt>
                <c:pt idx="7121">
                  <c:v>43872</c:v>
                </c:pt>
                <c:pt idx="7122">
                  <c:v>43873</c:v>
                </c:pt>
                <c:pt idx="7123">
                  <c:v>43874</c:v>
                </c:pt>
                <c:pt idx="7124">
                  <c:v>43875</c:v>
                </c:pt>
                <c:pt idx="7125">
                  <c:v>43878</c:v>
                </c:pt>
                <c:pt idx="7126">
                  <c:v>43879</c:v>
                </c:pt>
                <c:pt idx="7127">
                  <c:v>43880</c:v>
                </c:pt>
                <c:pt idx="7128">
                  <c:v>43881</c:v>
                </c:pt>
                <c:pt idx="7129">
                  <c:v>43882</c:v>
                </c:pt>
                <c:pt idx="7130">
                  <c:v>43885</c:v>
                </c:pt>
                <c:pt idx="7131">
                  <c:v>43886</c:v>
                </c:pt>
                <c:pt idx="7132">
                  <c:v>43887</c:v>
                </c:pt>
                <c:pt idx="7133">
                  <c:v>43888</c:v>
                </c:pt>
                <c:pt idx="7134">
                  <c:v>43889</c:v>
                </c:pt>
                <c:pt idx="7135">
                  <c:v>43892</c:v>
                </c:pt>
                <c:pt idx="7136">
                  <c:v>43893</c:v>
                </c:pt>
                <c:pt idx="7137">
                  <c:v>43894</c:v>
                </c:pt>
                <c:pt idx="7138">
                  <c:v>43895</c:v>
                </c:pt>
                <c:pt idx="7139">
                  <c:v>43896</c:v>
                </c:pt>
                <c:pt idx="7140">
                  <c:v>43899</c:v>
                </c:pt>
                <c:pt idx="7141">
                  <c:v>43900</c:v>
                </c:pt>
                <c:pt idx="7142">
                  <c:v>43901</c:v>
                </c:pt>
                <c:pt idx="7143">
                  <c:v>43902</c:v>
                </c:pt>
                <c:pt idx="7144">
                  <c:v>43903</c:v>
                </c:pt>
                <c:pt idx="7145">
                  <c:v>43906</c:v>
                </c:pt>
                <c:pt idx="7146">
                  <c:v>43907</c:v>
                </c:pt>
                <c:pt idx="7147">
                  <c:v>43908</c:v>
                </c:pt>
                <c:pt idx="7148">
                  <c:v>43909</c:v>
                </c:pt>
                <c:pt idx="7149">
                  <c:v>43910</c:v>
                </c:pt>
                <c:pt idx="7150">
                  <c:v>43913</c:v>
                </c:pt>
                <c:pt idx="7151">
                  <c:v>43914</c:v>
                </c:pt>
                <c:pt idx="7152">
                  <c:v>43915</c:v>
                </c:pt>
                <c:pt idx="7153">
                  <c:v>43916</c:v>
                </c:pt>
                <c:pt idx="7154">
                  <c:v>43917</c:v>
                </c:pt>
                <c:pt idx="7155">
                  <c:v>43920</c:v>
                </c:pt>
                <c:pt idx="7156">
                  <c:v>43921</c:v>
                </c:pt>
                <c:pt idx="7157">
                  <c:v>43922</c:v>
                </c:pt>
                <c:pt idx="7158">
                  <c:v>43923</c:v>
                </c:pt>
                <c:pt idx="7159">
                  <c:v>43924</c:v>
                </c:pt>
                <c:pt idx="7160">
                  <c:v>43927</c:v>
                </c:pt>
                <c:pt idx="7161">
                  <c:v>43928</c:v>
                </c:pt>
                <c:pt idx="7162">
                  <c:v>43929</c:v>
                </c:pt>
                <c:pt idx="7163">
                  <c:v>43930</c:v>
                </c:pt>
                <c:pt idx="7164">
                  <c:v>43931</c:v>
                </c:pt>
                <c:pt idx="7165">
                  <c:v>43934</c:v>
                </c:pt>
                <c:pt idx="7166">
                  <c:v>43935</c:v>
                </c:pt>
                <c:pt idx="7167">
                  <c:v>43936</c:v>
                </c:pt>
                <c:pt idx="7168">
                  <c:v>43937</c:v>
                </c:pt>
                <c:pt idx="7169">
                  <c:v>43938</c:v>
                </c:pt>
                <c:pt idx="7170">
                  <c:v>43941</c:v>
                </c:pt>
                <c:pt idx="7171">
                  <c:v>43942</c:v>
                </c:pt>
                <c:pt idx="7172">
                  <c:v>43943</c:v>
                </c:pt>
                <c:pt idx="7173">
                  <c:v>43944</c:v>
                </c:pt>
                <c:pt idx="7174">
                  <c:v>43945</c:v>
                </c:pt>
                <c:pt idx="7175">
                  <c:v>43948</c:v>
                </c:pt>
                <c:pt idx="7176">
                  <c:v>43949</c:v>
                </c:pt>
                <c:pt idx="7177">
                  <c:v>43950</c:v>
                </c:pt>
                <c:pt idx="7178">
                  <c:v>43951</c:v>
                </c:pt>
                <c:pt idx="7179">
                  <c:v>43952</c:v>
                </c:pt>
                <c:pt idx="7180">
                  <c:v>43955</c:v>
                </c:pt>
                <c:pt idx="7181">
                  <c:v>43956</c:v>
                </c:pt>
                <c:pt idx="7182">
                  <c:v>43957</c:v>
                </c:pt>
                <c:pt idx="7183">
                  <c:v>43958</c:v>
                </c:pt>
                <c:pt idx="7184">
                  <c:v>43959</c:v>
                </c:pt>
                <c:pt idx="7185">
                  <c:v>43962</c:v>
                </c:pt>
                <c:pt idx="7186">
                  <c:v>43963</c:v>
                </c:pt>
                <c:pt idx="7187">
                  <c:v>43964</c:v>
                </c:pt>
                <c:pt idx="7188">
                  <c:v>43965</c:v>
                </c:pt>
                <c:pt idx="7189">
                  <c:v>43966</c:v>
                </c:pt>
                <c:pt idx="7190">
                  <c:v>43969</c:v>
                </c:pt>
                <c:pt idx="7191">
                  <c:v>43970</c:v>
                </c:pt>
                <c:pt idx="7192">
                  <c:v>43971</c:v>
                </c:pt>
                <c:pt idx="7193">
                  <c:v>43972</c:v>
                </c:pt>
                <c:pt idx="7194">
                  <c:v>43973</c:v>
                </c:pt>
                <c:pt idx="7195">
                  <c:v>43976</c:v>
                </c:pt>
                <c:pt idx="7196">
                  <c:v>43977</c:v>
                </c:pt>
                <c:pt idx="7197">
                  <c:v>43978</c:v>
                </c:pt>
                <c:pt idx="7198">
                  <c:v>43979</c:v>
                </c:pt>
                <c:pt idx="7199">
                  <c:v>43980</c:v>
                </c:pt>
                <c:pt idx="7200">
                  <c:v>43983</c:v>
                </c:pt>
                <c:pt idx="7201">
                  <c:v>43984</c:v>
                </c:pt>
                <c:pt idx="7202">
                  <c:v>43985</c:v>
                </c:pt>
                <c:pt idx="7203">
                  <c:v>43986</c:v>
                </c:pt>
                <c:pt idx="7204">
                  <c:v>43987</c:v>
                </c:pt>
                <c:pt idx="7205">
                  <c:v>43990</c:v>
                </c:pt>
                <c:pt idx="7206">
                  <c:v>43991</c:v>
                </c:pt>
                <c:pt idx="7207">
                  <c:v>43992</c:v>
                </c:pt>
                <c:pt idx="7208">
                  <c:v>43993</c:v>
                </c:pt>
                <c:pt idx="7209">
                  <c:v>43994</c:v>
                </c:pt>
                <c:pt idx="7210">
                  <c:v>43997</c:v>
                </c:pt>
                <c:pt idx="7211">
                  <c:v>43998</c:v>
                </c:pt>
                <c:pt idx="7212">
                  <c:v>43999</c:v>
                </c:pt>
                <c:pt idx="7213">
                  <c:v>44000</c:v>
                </c:pt>
                <c:pt idx="7214">
                  <c:v>44001</c:v>
                </c:pt>
                <c:pt idx="7215">
                  <c:v>44004</c:v>
                </c:pt>
                <c:pt idx="7216">
                  <c:v>44005</c:v>
                </c:pt>
                <c:pt idx="7217">
                  <c:v>44006</c:v>
                </c:pt>
                <c:pt idx="7218">
                  <c:v>44007</c:v>
                </c:pt>
                <c:pt idx="7219">
                  <c:v>44008</c:v>
                </c:pt>
                <c:pt idx="7220">
                  <c:v>44011</c:v>
                </c:pt>
                <c:pt idx="7221">
                  <c:v>44012</c:v>
                </c:pt>
                <c:pt idx="7222">
                  <c:v>44013</c:v>
                </c:pt>
                <c:pt idx="7223">
                  <c:v>44014</c:v>
                </c:pt>
                <c:pt idx="7224">
                  <c:v>44015</c:v>
                </c:pt>
                <c:pt idx="7225">
                  <c:v>44018</c:v>
                </c:pt>
                <c:pt idx="7226">
                  <c:v>44019</c:v>
                </c:pt>
                <c:pt idx="7227">
                  <c:v>44020</c:v>
                </c:pt>
                <c:pt idx="7228">
                  <c:v>44021</c:v>
                </c:pt>
                <c:pt idx="7229">
                  <c:v>44022</c:v>
                </c:pt>
                <c:pt idx="7230">
                  <c:v>44025</c:v>
                </c:pt>
                <c:pt idx="7231">
                  <c:v>44026</c:v>
                </c:pt>
                <c:pt idx="7232">
                  <c:v>44027</c:v>
                </c:pt>
                <c:pt idx="7233">
                  <c:v>44028</c:v>
                </c:pt>
                <c:pt idx="7234">
                  <c:v>44029</c:v>
                </c:pt>
                <c:pt idx="7235">
                  <c:v>44032</c:v>
                </c:pt>
                <c:pt idx="7236">
                  <c:v>44033</c:v>
                </c:pt>
                <c:pt idx="7237">
                  <c:v>44034</c:v>
                </c:pt>
                <c:pt idx="7238">
                  <c:v>44035</c:v>
                </c:pt>
                <c:pt idx="7239">
                  <c:v>44036</c:v>
                </c:pt>
                <c:pt idx="7240">
                  <c:v>44039</c:v>
                </c:pt>
                <c:pt idx="7241">
                  <c:v>44040</c:v>
                </c:pt>
                <c:pt idx="7242">
                  <c:v>44041</c:v>
                </c:pt>
                <c:pt idx="7243">
                  <c:v>44042</c:v>
                </c:pt>
                <c:pt idx="7244">
                  <c:v>44043</c:v>
                </c:pt>
                <c:pt idx="7245">
                  <c:v>44046</c:v>
                </c:pt>
                <c:pt idx="7246">
                  <c:v>44047</c:v>
                </c:pt>
                <c:pt idx="7247">
                  <c:v>44048</c:v>
                </c:pt>
                <c:pt idx="7248">
                  <c:v>44049</c:v>
                </c:pt>
                <c:pt idx="7249">
                  <c:v>44050</c:v>
                </c:pt>
                <c:pt idx="7250">
                  <c:v>44053</c:v>
                </c:pt>
                <c:pt idx="7251">
                  <c:v>44054</c:v>
                </c:pt>
                <c:pt idx="7252">
                  <c:v>44055</c:v>
                </c:pt>
                <c:pt idx="7253">
                  <c:v>44056</c:v>
                </c:pt>
                <c:pt idx="7254">
                  <c:v>44057</c:v>
                </c:pt>
                <c:pt idx="7255">
                  <c:v>44060</c:v>
                </c:pt>
                <c:pt idx="7256">
                  <c:v>44061</c:v>
                </c:pt>
                <c:pt idx="7257">
                  <c:v>44062</c:v>
                </c:pt>
                <c:pt idx="7258">
                  <c:v>44063</c:v>
                </c:pt>
                <c:pt idx="7259">
                  <c:v>44064</c:v>
                </c:pt>
                <c:pt idx="7260">
                  <c:v>44067</c:v>
                </c:pt>
                <c:pt idx="7261">
                  <c:v>44068</c:v>
                </c:pt>
                <c:pt idx="7262">
                  <c:v>44069</c:v>
                </c:pt>
                <c:pt idx="7263">
                  <c:v>44070</c:v>
                </c:pt>
                <c:pt idx="7264">
                  <c:v>44071</c:v>
                </c:pt>
                <c:pt idx="7265">
                  <c:v>44074</c:v>
                </c:pt>
                <c:pt idx="7266">
                  <c:v>44075</c:v>
                </c:pt>
                <c:pt idx="7267">
                  <c:v>44076</c:v>
                </c:pt>
                <c:pt idx="7268">
                  <c:v>44077</c:v>
                </c:pt>
                <c:pt idx="7269">
                  <c:v>44078</c:v>
                </c:pt>
                <c:pt idx="7270">
                  <c:v>44081</c:v>
                </c:pt>
                <c:pt idx="7271">
                  <c:v>44082</c:v>
                </c:pt>
                <c:pt idx="7272">
                  <c:v>44083</c:v>
                </c:pt>
                <c:pt idx="7273">
                  <c:v>44084</c:v>
                </c:pt>
                <c:pt idx="7274">
                  <c:v>44085</c:v>
                </c:pt>
                <c:pt idx="7275">
                  <c:v>44088</c:v>
                </c:pt>
                <c:pt idx="7276">
                  <c:v>44089</c:v>
                </c:pt>
                <c:pt idx="7277">
                  <c:v>44090</c:v>
                </c:pt>
                <c:pt idx="7278">
                  <c:v>44091</c:v>
                </c:pt>
                <c:pt idx="7279">
                  <c:v>44092</c:v>
                </c:pt>
                <c:pt idx="7280">
                  <c:v>44095</c:v>
                </c:pt>
                <c:pt idx="7281">
                  <c:v>44096</c:v>
                </c:pt>
                <c:pt idx="7282">
                  <c:v>44097</c:v>
                </c:pt>
                <c:pt idx="7283">
                  <c:v>44098</c:v>
                </c:pt>
                <c:pt idx="7284">
                  <c:v>44099</c:v>
                </c:pt>
                <c:pt idx="7285">
                  <c:v>44102</c:v>
                </c:pt>
                <c:pt idx="7286">
                  <c:v>44103</c:v>
                </c:pt>
                <c:pt idx="7287">
                  <c:v>44104</c:v>
                </c:pt>
                <c:pt idx="7288">
                  <c:v>44105</c:v>
                </c:pt>
                <c:pt idx="7289">
                  <c:v>44106</c:v>
                </c:pt>
                <c:pt idx="7290">
                  <c:v>44109</c:v>
                </c:pt>
                <c:pt idx="7291">
                  <c:v>44110</c:v>
                </c:pt>
                <c:pt idx="7292">
                  <c:v>44111</c:v>
                </c:pt>
                <c:pt idx="7293">
                  <c:v>44112</c:v>
                </c:pt>
                <c:pt idx="7294">
                  <c:v>44113</c:v>
                </c:pt>
                <c:pt idx="7295">
                  <c:v>44116</c:v>
                </c:pt>
                <c:pt idx="7296">
                  <c:v>44117</c:v>
                </c:pt>
                <c:pt idx="7297">
                  <c:v>44118</c:v>
                </c:pt>
                <c:pt idx="7298">
                  <c:v>44119</c:v>
                </c:pt>
                <c:pt idx="7299">
                  <c:v>44120</c:v>
                </c:pt>
                <c:pt idx="7300">
                  <c:v>44123</c:v>
                </c:pt>
                <c:pt idx="7301">
                  <c:v>44124</c:v>
                </c:pt>
                <c:pt idx="7302">
                  <c:v>44125</c:v>
                </c:pt>
                <c:pt idx="7303">
                  <c:v>44126</c:v>
                </c:pt>
                <c:pt idx="7304">
                  <c:v>44127</c:v>
                </c:pt>
                <c:pt idx="7305">
                  <c:v>44130</c:v>
                </c:pt>
                <c:pt idx="7306">
                  <c:v>44131</c:v>
                </c:pt>
                <c:pt idx="7307">
                  <c:v>44132</c:v>
                </c:pt>
                <c:pt idx="7308">
                  <c:v>44133</c:v>
                </c:pt>
                <c:pt idx="7309">
                  <c:v>44134</c:v>
                </c:pt>
                <c:pt idx="7310">
                  <c:v>44137</c:v>
                </c:pt>
                <c:pt idx="7311">
                  <c:v>44138</c:v>
                </c:pt>
                <c:pt idx="7312">
                  <c:v>44139</c:v>
                </c:pt>
                <c:pt idx="7313">
                  <c:v>44140</c:v>
                </c:pt>
                <c:pt idx="7314">
                  <c:v>44141</c:v>
                </c:pt>
                <c:pt idx="7315">
                  <c:v>44144</c:v>
                </c:pt>
                <c:pt idx="7316">
                  <c:v>44145</c:v>
                </c:pt>
                <c:pt idx="7317">
                  <c:v>44146</c:v>
                </c:pt>
                <c:pt idx="7318">
                  <c:v>44147</c:v>
                </c:pt>
                <c:pt idx="7319">
                  <c:v>44148</c:v>
                </c:pt>
                <c:pt idx="7320">
                  <c:v>44151</c:v>
                </c:pt>
                <c:pt idx="7321">
                  <c:v>44152</c:v>
                </c:pt>
                <c:pt idx="7322">
                  <c:v>44153</c:v>
                </c:pt>
                <c:pt idx="7323">
                  <c:v>44154</c:v>
                </c:pt>
                <c:pt idx="7324">
                  <c:v>44155</c:v>
                </c:pt>
                <c:pt idx="7325">
                  <c:v>44158</c:v>
                </c:pt>
                <c:pt idx="7326">
                  <c:v>44159</c:v>
                </c:pt>
                <c:pt idx="7327">
                  <c:v>44160</c:v>
                </c:pt>
                <c:pt idx="7328">
                  <c:v>44161</c:v>
                </c:pt>
                <c:pt idx="7329">
                  <c:v>44162</c:v>
                </c:pt>
                <c:pt idx="7330">
                  <c:v>44165</c:v>
                </c:pt>
                <c:pt idx="7331">
                  <c:v>44166</c:v>
                </c:pt>
                <c:pt idx="7332">
                  <c:v>44167</c:v>
                </c:pt>
                <c:pt idx="7333">
                  <c:v>44168</c:v>
                </c:pt>
                <c:pt idx="7334">
                  <c:v>44169</c:v>
                </c:pt>
                <c:pt idx="7335">
                  <c:v>44172</c:v>
                </c:pt>
                <c:pt idx="7336">
                  <c:v>44173</c:v>
                </c:pt>
                <c:pt idx="7337">
                  <c:v>44174</c:v>
                </c:pt>
                <c:pt idx="7338">
                  <c:v>44175</c:v>
                </c:pt>
                <c:pt idx="7339">
                  <c:v>44176</c:v>
                </c:pt>
                <c:pt idx="7340">
                  <c:v>44179</c:v>
                </c:pt>
                <c:pt idx="7341">
                  <c:v>44180</c:v>
                </c:pt>
                <c:pt idx="7342">
                  <c:v>44181</c:v>
                </c:pt>
                <c:pt idx="7343">
                  <c:v>44182</c:v>
                </c:pt>
                <c:pt idx="7344">
                  <c:v>44183</c:v>
                </c:pt>
                <c:pt idx="7345">
                  <c:v>44186</c:v>
                </c:pt>
                <c:pt idx="7346">
                  <c:v>44187</c:v>
                </c:pt>
                <c:pt idx="7347">
                  <c:v>44188</c:v>
                </c:pt>
                <c:pt idx="7348">
                  <c:v>44189</c:v>
                </c:pt>
                <c:pt idx="7349">
                  <c:v>44190</c:v>
                </c:pt>
                <c:pt idx="7350">
                  <c:v>44193</c:v>
                </c:pt>
                <c:pt idx="7351">
                  <c:v>44194</c:v>
                </c:pt>
                <c:pt idx="7352">
                  <c:v>44195</c:v>
                </c:pt>
                <c:pt idx="7353">
                  <c:v>44196</c:v>
                </c:pt>
                <c:pt idx="7354">
                  <c:v>44197</c:v>
                </c:pt>
                <c:pt idx="7355">
                  <c:v>44200</c:v>
                </c:pt>
                <c:pt idx="7356">
                  <c:v>44201</c:v>
                </c:pt>
                <c:pt idx="7357">
                  <c:v>44202</c:v>
                </c:pt>
                <c:pt idx="7358">
                  <c:v>44203</c:v>
                </c:pt>
                <c:pt idx="7359">
                  <c:v>44204</c:v>
                </c:pt>
                <c:pt idx="7360">
                  <c:v>44207</c:v>
                </c:pt>
                <c:pt idx="7361">
                  <c:v>44208</c:v>
                </c:pt>
                <c:pt idx="7362">
                  <c:v>44209</c:v>
                </c:pt>
                <c:pt idx="7363">
                  <c:v>44210</c:v>
                </c:pt>
                <c:pt idx="7364">
                  <c:v>44211</c:v>
                </c:pt>
                <c:pt idx="7365">
                  <c:v>44214</c:v>
                </c:pt>
                <c:pt idx="7366">
                  <c:v>44215</c:v>
                </c:pt>
                <c:pt idx="7367">
                  <c:v>44216</c:v>
                </c:pt>
                <c:pt idx="7368">
                  <c:v>44217</c:v>
                </c:pt>
                <c:pt idx="7369">
                  <c:v>44218</c:v>
                </c:pt>
                <c:pt idx="7370">
                  <c:v>44221</c:v>
                </c:pt>
                <c:pt idx="7371">
                  <c:v>44222</c:v>
                </c:pt>
                <c:pt idx="7372">
                  <c:v>44223</c:v>
                </c:pt>
                <c:pt idx="7373">
                  <c:v>44224</c:v>
                </c:pt>
                <c:pt idx="7374">
                  <c:v>44225</c:v>
                </c:pt>
                <c:pt idx="7375">
                  <c:v>44228</c:v>
                </c:pt>
                <c:pt idx="7376">
                  <c:v>44229</c:v>
                </c:pt>
                <c:pt idx="7377">
                  <c:v>44230</c:v>
                </c:pt>
                <c:pt idx="7378">
                  <c:v>44231</c:v>
                </c:pt>
                <c:pt idx="7379">
                  <c:v>44232</c:v>
                </c:pt>
                <c:pt idx="7380">
                  <c:v>44235</c:v>
                </c:pt>
                <c:pt idx="7381">
                  <c:v>44236</c:v>
                </c:pt>
                <c:pt idx="7382">
                  <c:v>44237</c:v>
                </c:pt>
                <c:pt idx="7383">
                  <c:v>44238</c:v>
                </c:pt>
                <c:pt idx="7384">
                  <c:v>44239</c:v>
                </c:pt>
                <c:pt idx="7385">
                  <c:v>44242</c:v>
                </c:pt>
                <c:pt idx="7386">
                  <c:v>44243</c:v>
                </c:pt>
                <c:pt idx="7387">
                  <c:v>44244</c:v>
                </c:pt>
                <c:pt idx="7388">
                  <c:v>44245</c:v>
                </c:pt>
                <c:pt idx="7389">
                  <c:v>44246</c:v>
                </c:pt>
                <c:pt idx="7390">
                  <c:v>44249</c:v>
                </c:pt>
                <c:pt idx="7391">
                  <c:v>44250</c:v>
                </c:pt>
                <c:pt idx="7392">
                  <c:v>44251</c:v>
                </c:pt>
                <c:pt idx="7393">
                  <c:v>44252</c:v>
                </c:pt>
                <c:pt idx="7394">
                  <c:v>44253</c:v>
                </c:pt>
                <c:pt idx="7395">
                  <c:v>44256</c:v>
                </c:pt>
                <c:pt idx="7396">
                  <c:v>44257</c:v>
                </c:pt>
                <c:pt idx="7397">
                  <c:v>44258</c:v>
                </c:pt>
                <c:pt idx="7398">
                  <c:v>44259</c:v>
                </c:pt>
                <c:pt idx="7399">
                  <c:v>44260</c:v>
                </c:pt>
                <c:pt idx="7400">
                  <c:v>44263</c:v>
                </c:pt>
                <c:pt idx="7401">
                  <c:v>44264</c:v>
                </c:pt>
                <c:pt idx="7402">
                  <c:v>44265</c:v>
                </c:pt>
                <c:pt idx="7403">
                  <c:v>44266</c:v>
                </c:pt>
                <c:pt idx="7404">
                  <c:v>44267</c:v>
                </c:pt>
                <c:pt idx="7405">
                  <c:v>44270</c:v>
                </c:pt>
                <c:pt idx="7406">
                  <c:v>44271</c:v>
                </c:pt>
                <c:pt idx="7407">
                  <c:v>44272</c:v>
                </c:pt>
                <c:pt idx="7408">
                  <c:v>44273</c:v>
                </c:pt>
                <c:pt idx="7409">
                  <c:v>44274</c:v>
                </c:pt>
                <c:pt idx="7410">
                  <c:v>44277</c:v>
                </c:pt>
                <c:pt idx="7411">
                  <c:v>44278</c:v>
                </c:pt>
                <c:pt idx="7412">
                  <c:v>44279</c:v>
                </c:pt>
                <c:pt idx="7413">
                  <c:v>44280</c:v>
                </c:pt>
                <c:pt idx="7414">
                  <c:v>44281</c:v>
                </c:pt>
                <c:pt idx="7415">
                  <c:v>44284</c:v>
                </c:pt>
                <c:pt idx="7416">
                  <c:v>44285</c:v>
                </c:pt>
                <c:pt idx="7417">
                  <c:v>44286</c:v>
                </c:pt>
                <c:pt idx="7418">
                  <c:v>44287</c:v>
                </c:pt>
                <c:pt idx="7419">
                  <c:v>44288</c:v>
                </c:pt>
                <c:pt idx="7420">
                  <c:v>44291</c:v>
                </c:pt>
                <c:pt idx="7421">
                  <c:v>44292</c:v>
                </c:pt>
                <c:pt idx="7422">
                  <c:v>44293</c:v>
                </c:pt>
                <c:pt idx="7423">
                  <c:v>44294</c:v>
                </c:pt>
                <c:pt idx="7424">
                  <c:v>44295</c:v>
                </c:pt>
                <c:pt idx="7425">
                  <c:v>44298</c:v>
                </c:pt>
                <c:pt idx="7426">
                  <c:v>44299</c:v>
                </c:pt>
                <c:pt idx="7427">
                  <c:v>44300</c:v>
                </c:pt>
                <c:pt idx="7428">
                  <c:v>44301</c:v>
                </c:pt>
                <c:pt idx="7429">
                  <c:v>44302</c:v>
                </c:pt>
                <c:pt idx="7430">
                  <c:v>44305</c:v>
                </c:pt>
                <c:pt idx="7431">
                  <c:v>44306</c:v>
                </c:pt>
                <c:pt idx="7432">
                  <c:v>44307</c:v>
                </c:pt>
                <c:pt idx="7433">
                  <c:v>44308</c:v>
                </c:pt>
                <c:pt idx="7434">
                  <c:v>44309</c:v>
                </c:pt>
                <c:pt idx="7435">
                  <c:v>44312</c:v>
                </c:pt>
                <c:pt idx="7436">
                  <c:v>44313</c:v>
                </c:pt>
                <c:pt idx="7437">
                  <c:v>44314</c:v>
                </c:pt>
                <c:pt idx="7438">
                  <c:v>44315</c:v>
                </c:pt>
                <c:pt idx="7439">
                  <c:v>44316</c:v>
                </c:pt>
                <c:pt idx="7440">
                  <c:v>44319</c:v>
                </c:pt>
                <c:pt idx="7441">
                  <c:v>44320</c:v>
                </c:pt>
                <c:pt idx="7442">
                  <c:v>44321</c:v>
                </c:pt>
                <c:pt idx="7443">
                  <c:v>44322</c:v>
                </c:pt>
                <c:pt idx="7444">
                  <c:v>44323</c:v>
                </c:pt>
                <c:pt idx="7445">
                  <c:v>44326</c:v>
                </c:pt>
                <c:pt idx="7446">
                  <c:v>44327</c:v>
                </c:pt>
                <c:pt idx="7447">
                  <c:v>44328</c:v>
                </c:pt>
                <c:pt idx="7448">
                  <c:v>44329</c:v>
                </c:pt>
                <c:pt idx="7449">
                  <c:v>44330</c:v>
                </c:pt>
                <c:pt idx="7450">
                  <c:v>44333</c:v>
                </c:pt>
                <c:pt idx="7451">
                  <c:v>44334</c:v>
                </c:pt>
                <c:pt idx="7452">
                  <c:v>44335</c:v>
                </c:pt>
                <c:pt idx="7453">
                  <c:v>44336</c:v>
                </c:pt>
                <c:pt idx="7454">
                  <c:v>44337</c:v>
                </c:pt>
                <c:pt idx="7455">
                  <c:v>44340</c:v>
                </c:pt>
                <c:pt idx="7456">
                  <c:v>44341</c:v>
                </c:pt>
                <c:pt idx="7457">
                  <c:v>44342</c:v>
                </c:pt>
                <c:pt idx="7458">
                  <c:v>44343</c:v>
                </c:pt>
                <c:pt idx="7459">
                  <c:v>44344</c:v>
                </c:pt>
                <c:pt idx="7460">
                  <c:v>44347</c:v>
                </c:pt>
                <c:pt idx="7461">
                  <c:v>44348</c:v>
                </c:pt>
                <c:pt idx="7462">
                  <c:v>44349</c:v>
                </c:pt>
                <c:pt idx="7463">
                  <c:v>44350</c:v>
                </c:pt>
                <c:pt idx="7464">
                  <c:v>44351</c:v>
                </c:pt>
                <c:pt idx="7465">
                  <c:v>44354</c:v>
                </c:pt>
                <c:pt idx="7466">
                  <c:v>44355</c:v>
                </c:pt>
                <c:pt idx="7467">
                  <c:v>44356</c:v>
                </c:pt>
                <c:pt idx="7468">
                  <c:v>44357</c:v>
                </c:pt>
                <c:pt idx="7469">
                  <c:v>44358</c:v>
                </c:pt>
                <c:pt idx="7470">
                  <c:v>44361</c:v>
                </c:pt>
                <c:pt idx="7471">
                  <c:v>44362</c:v>
                </c:pt>
                <c:pt idx="7472">
                  <c:v>44363</c:v>
                </c:pt>
                <c:pt idx="7473">
                  <c:v>44364</c:v>
                </c:pt>
                <c:pt idx="7474">
                  <c:v>44365</c:v>
                </c:pt>
                <c:pt idx="7475">
                  <c:v>44368</c:v>
                </c:pt>
                <c:pt idx="7476">
                  <c:v>44369</c:v>
                </c:pt>
                <c:pt idx="7477">
                  <c:v>44370</c:v>
                </c:pt>
                <c:pt idx="7478">
                  <c:v>44371</c:v>
                </c:pt>
                <c:pt idx="7479">
                  <c:v>44372</c:v>
                </c:pt>
                <c:pt idx="7480">
                  <c:v>44375</c:v>
                </c:pt>
                <c:pt idx="7481">
                  <c:v>44376</c:v>
                </c:pt>
                <c:pt idx="7482">
                  <c:v>44377</c:v>
                </c:pt>
                <c:pt idx="7483">
                  <c:v>44378</c:v>
                </c:pt>
                <c:pt idx="7484">
                  <c:v>44379</c:v>
                </c:pt>
                <c:pt idx="7485">
                  <c:v>44382</c:v>
                </c:pt>
                <c:pt idx="7486">
                  <c:v>44383</c:v>
                </c:pt>
                <c:pt idx="7487">
                  <c:v>44384</c:v>
                </c:pt>
                <c:pt idx="7488">
                  <c:v>44385</c:v>
                </c:pt>
                <c:pt idx="7489">
                  <c:v>44386</c:v>
                </c:pt>
                <c:pt idx="7490">
                  <c:v>44389</c:v>
                </c:pt>
                <c:pt idx="7491">
                  <c:v>44390</c:v>
                </c:pt>
                <c:pt idx="7492">
                  <c:v>44391</c:v>
                </c:pt>
                <c:pt idx="7493">
                  <c:v>44392</c:v>
                </c:pt>
                <c:pt idx="7494">
                  <c:v>44393</c:v>
                </c:pt>
                <c:pt idx="7495">
                  <c:v>44396</c:v>
                </c:pt>
                <c:pt idx="7496">
                  <c:v>44397</c:v>
                </c:pt>
                <c:pt idx="7497">
                  <c:v>44398</c:v>
                </c:pt>
                <c:pt idx="7498">
                  <c:v>44399</c:v>
                </c:pt>
                <c:pt idx="7499">
                  <c:v>44400</c:v>
                </c:pt>
                <c:pt idx="7500">
                  <c:v>44403</c:v>
                </c:pt>
                <c:pt idx="7501">
                  <c:v>44404</c:v>
                </c:pt>
                <c:pt idx="7502">
                  <c:v>44405</c:v>
                </c:pt>
                <c:pt idx="7503">
                  <c:v>44406</c:v>
                </c:pt>
                <c:pt idx="7504">
                  <c:v>44407</c:v>
                </c:pt>
                <c:pt idx="7505">
                  <c:v>44410</c:v>
                </c:pt>
                <c:pt idx="7506">
                  <c:v>44411</c:v>
                </c:pt>
                <c:pt idx="7507">
                  <c:v>44412</c:v>
                </c:pt>
                <c:pt idx="7508">
                  <c:v>44413</c:v>
                </c:pt>
                <c:pt idx="7509">
                  <c:v>44414</c:v>
                </c:pt>
                <c:pt idx="7510">
                  <c:v>44417</c:v>
                </c:pt>
                <c:pt idx="7511">
                  <c:v>44418</c:v>
                </c:pt>
                <c:pt idx="7512">
                  <c:v>44419</c:v>
                </c:pt>
                <c:pt idx="7513">
                  <c:v>44420</c:v>
                </c:pt>
                <c:pt idx="7514">
                  <c:v>44421</c:v>
                </c:pt>
                <c:pt idx="7515">
                  <c:v>44424</c:v>
                </c:pt>
                <c:pt idx="7516">
                  <c:v>44425</c:v>
                </c:pt>
                <c:pt idx="7517">
                  <c:v>44426</c:v>
                </c:pt>
                <c:pt idx="7518">
                  <c:v>44427</c:v>
                </c:pt>
                <c:pt idx="7519">
                  <c:v>44428</c:v>
                </c:pt>
                <c:pt idx="7520">
                  <c:v>44431</c:v>
                </c:pt>
                <c:pt idx="7521">
                  <c:v>44432</c:v>
                </c:pt>
                <c:pt idx="7522">
                  <c:v>44433</c:v>
                </c:pt>
                <c:pt idx="7523">
                  <c:v>44434</c:v>
                </c:pt>
                <c:pt idx="7524">
                  <c:v>44435</c:v>
                </c:pt>
                <c:pt idx="7525">
                  <c:v>44438</c:v>
                </c:pt>
                <c:pt idx="7526">
                  <c:v>44439</c:v>
                </c:pt>
                <c:pt idx="7527">
                  <c:v>44440</c:v>
                </c:pt>
                <c:pt idx="7528">
                  <c:v>44441</c:v>
                </c:pt>
                <c:pt idx="7529">
                  <c:v>44442</c:v>
                </c:pt>
                <c:pt idx="7530">
                  <c:v>44445</c:v>
                </c:pt>
                <c:pt idx="7531">
                  <c:v>44446</c:v>
                </c:pt>
                <c:pt idx="7532">
                  <c:v>44447</c:v>
                </c:pt>
                <c:pt idx="7533">
                  <c:v>44448</c:v>
                </c:pt>
                <c:pt idx="7534">
                  <c:v>44449</c:v>
                </c:pt>
                <c:pt idx="7535">
                  <c:v>44452</c:v>
                </c:pt>
                <c:pt idx="7536">
                  <c:v>44453</c:v>
                </c:pt>
                <c:pt idx="7537">
                  <c:v>44454</c:v>
                </c:pt>
                <c:pt idx="7538">
                  <c:v>44455</c:v>
                </c:pt>
                <c:pt idx="7539">
                  <c:v>44456</c:v>
                </c:pt>
                <c:pt idx="7540">
                  <c:v>44459</c:v>
                </c:pt>
                <c:pt idx="7541">
                  <c:v>44460</c:v>
                </c:pt>
                <c:pt idx="7542">
                  <c:v>44461</c:v>
                </c:pt>
                <c:pt idx="7543">
                  <c:v>44462</c:v>
                </c:pt>
                <c:pt idx="7544">
                  <c:v>44463</c:v>
                </c:pt>
                <c:pt idx="7545">
                  <c:v>44466</c:v>
                </c:pt>
                <c:pt idx="7546">
                  <c:v>44467</c:v>
                </c:pt>
                <c:pt idx="7547">
                  <c:v>44468</c:v>
                </c:pt>
                <c:pt idx="7548">
                  <c:v>44469</c:v>
                </c:pt>
                <c:pt idx="7549">
                  <c:v>44470</c:v>
                </c:pt>
                <c:pt idx="7550">
                  <c:v>44473</c:v>
                </c:pt>
                <c:pt idx="7551">
                  <c:v>44474</c:v>
                </c:pt>
                <c:pt idx="7552">
                  <c:v>44475</c:v>
                </c:pt>
                <c:pt idx="7553">
                  <c:v>44476</c:v>
                </c:pt>
                <c:pt idx="7554">
                  <c:v>44477</c:v>
                </c:pt>
                <c:pt idx="7555">
                  <c:v>44480</c:v>
                </c:pt>
                <c:pt idx="7556">
                  <c:v>44481</c:v>
                </c:pt>
                <c:pt idx="7557">
                  <c:v>44482</c:v>
                </c:pt>
                <c:pt idx="7558">
                  <c:v>44483</c:v>
                </c:pt>
                <c:pt idx="7559">
                  <c:v>44484</c:v>
                </c:pt>
                <c:pt idx="7560">
                  <c:v>44487</c:v>
                </c:pt>
                <c:pt idx="7561">
                  <c:v>44488</c:v>
                </c:pt>
                <c:pt idx="7562">
                  <c:v>44489</c:v>
                </c:pt>
                <c:pt idx="7563">
                  <c:v>44490</c:v>
                </c:pt>
                <c:pt idx="7564">
                  <c:v>44491</c:v>
                </c:pt>
                <c:pt idx="7565">
                  <c:v>44494</c:v>
                </c:pt>
                <c:pt idx="7566">
                  <c:v>44495</c:v>
                </c:pt>
                <c:pt idx="7567">
                  <c:v>44496</c:v>
                </c:pt>
                <c:pt idx="7568">
                  <c:v>44497</c:v>
                </c:pt>
                <c:pt idx="7569">
                  <c:v>44498</c:v>
                </c:pt>
                <c:pt idx="7570">
                  <c:v>44501</c:v>
                </c:pt>
                <c:pt idx="7571">
                  <c:v>44502</c:v>
                </c:pt>
                <c:pt idx="7572">
                  <c:v>44503</c:v>
                </c:pt>
                <c:pt idx="7573">
                  <c:v>44504</c:v>
                </c:pt>
                <c:pt idx="7574">
                  <c:v>44505</c:v>
                </c:pt>
                <c:pt idx="7575">
                  <c:v>44508</c:v>
                </c:pt>
                <c:pt idx="7576">
                  <c:v>44509</c:v>
                </c:pt>
                <c:pt idx="7577">
                  <c:v>44510</c:v>
                </c:pt>
                <c:pt idx="7578">
                  <c:v>44511</c:v>
                </c:pt>
                <c:pt idx="7579">
                  <c:v>44512</c:v>
                </c:pt>
                <c:pt idx="7580">
                  <c:v>44515</c:v>
                </c:pt>
                <c:pt idx="7581">
                  <c:v>44516</c:v>
                </c:pt>
                <c:pt idx="7582">
                  <c:v>44517</c:v>
                </c:pt>
                <c:pt idx="7583">
                  <c:v>44518</c:v>
                </c:pt>
                <c:pt idx="7584">
                  <c:v>44519</c:v>
                </c:pt>
                <c:pt idx="7585">
                  <c:v>44522</c:v>
                </c:pt>
                <c:pt idx="7586">
                  <c:v>44523</c:v>
                </c:pt>
                <c:pt idx="7587">
                  <c:v>44524</c:v>
                </c:pt>
                <c:pt idx="7588">
                  <c:v>44525</c:v>
                </c:pt>
                <c:pt idx="7589">
                  <c:v>44526</c:v>
                </c:pt>
                <c:pt idx="7590">
                  <c:v>44529</c:v>
                </c:pt>
                <c:pt idx="7591">
                  <c:v>44530</c:v>
                </c:pt>
                <c:pt idx="7592">
                  <c:v>44531</c:v>
                </c:pt>
                <c:pt idx="7593">
                  <c:v>44532</c:v>
                </c:pt>
                <c:pt idx="7594">
                  <c:v>44533</c:v>
                </c:pt>
                <c:pt idx="7595">
                  <c:v>44536</c:v>
                </c:pt>
                <c:pt idx="7596">
                  <c:v>44537</c:v>
                </c:pt>
                <c:pt idx="7597">
                  <c:v>44538</c:v>
                </c:pt>
                <c:pt idx="7598">
                  <c:v>44539</c:v>
                </c:pt>
                <c:pt idx="7599">
                  <c:v>44540</c:v>
                </c:pt>
                <c:pt idx="7600">
                  <c:v>44543</c:v>
                </c:pt>
                <c:pt idx="7601">
                  <c:v>44544</c:v>
                </c:pt>
                <c:pt idx="7602">
                  <c:v>44545</c:v>
                </c:pt>
                <c:pt idx="7603">
                  <c:v>44546</c:v>
                </c:pt>
                <c:pt idx="7604">
                  <c:v>44547</c:v>
                </c:pt>
                <c:pt idx="7605">
                  <c:v>44550</c:v>
                </c:pt>
                <c:pt idx="7606">
                  <c:v>44551</c:v>
                </c:pt>
                <c:pt idx="7607">
                  <c:v>44552</c:v>
                </c:pt>
                <c:pt idx="7608">
                  <c:v>44553</c:v>
                </c:pt>
                <c:pt idx="7609">
                  <c:v>44554</c:v>
                </c:pt>
                <c:pt idx="7610">
                  <c:v>44557</c:v>
                </c:pt>
                <c:pt idx="7611">
                  <c:v>44558</c:v>
                </c:pt>
                <c:pt idx="7612">
                  <c:v>44559</c:v>
                </c:pt>
                <c:pt idx="7613">
                  <c:v>44560</c:v>
                </c:pt>
                <c:pt idx="7614">
                  <c:v>44561</c:v>
                </c:pt>
                <c:pt idx="7615">
                  <c:v>44564</c:v>
                </c:pt>
                <c:pt idx="7616">
                  <c:v>44565</c:v>
                </c:pt>
                <c:pt idx="7617">
                  <c:v>44566</c:v>
                </c:pt>
                <c:pt idx="7618">
                  <c:v>44567</c:v>
                </c:pt>
                <c:pt idx="7619">
                  <c:v>44568</c:v>
                </c:pt>
                <c:pt idx="7620">
                  <c:v>44571</c:v>
                </c:pt>
                <c:pt idx="7621">
                  <c:v>44572</c:v>
                </c:pt>
                <c:pt idx="7622">
                  <c:v>44573</c:v>
                </c:pt>
                <c:pt idx="7623">
                  <c:v>44574</c:v>
                </c:pt>
                <c:pt idx="7624">
                  <c:v>44575</c:v>
                </c:pt>
                <c:pt idx="7625">
                  <c:v>44578</c:v>
                </c:pt>
                <c:pt idx="7626">
                  <c:v>44579</c:v>
                </c:pt>
                <c:pt idx="7627">
                  <c:v>44580</c:v>
                </c:pt>
                <c:pt idx="7628">
                  <c:v>44581</c:v>
                </c:pt>
                <c:pt idx="7629">
                  <c:v>44582</c:v>
                </c:pt>
                <c:pt idx="7630">
                  <c:v>44585</c:v>
                </c:pt>
                <c:pt idx="7631">
                  <c:v>44586</c:v>
                </c:pt>
                <c:pt idx="7632">
                  <c:v>44587</c:v>
                </c:pt>
                <c:pt idx="7633">
                  <c:v>44588</c:v>
                </c:pt>
                <c:pt idx="7634">
                  <c:v>44589</c:v>
                </c:pt>
                <c:pt idx="7635">
                  <c:v>44592</c:v>
                </c:pt>
                <c:pt idx="7636">
                  <c:v>44593</c:v>
                </c:pt>
                <c:pt idx="7637">
                  <c:v>44594</c:v>
                </c:pt>
                <c:pt idx="7638">
                  <c:v>44595</c:v>
                </c:pt>
                <c:pt idx="7639">
                  <c:v>44596</c:v>
                </c:pt>
                <c:pt idx="7640">
                  <c:v>44599</c:v>
                </c:pt>
                <c:pt idx="7641">
                  <c:v>44600</c:v>
                </c:pt>
                <c:pt idx="7642">
                  <c:v>44601</c:v>
                </c:pt>
                <c:pt idx="7643">
                  <c:v>44602</c:v>
                </c:pt>
                <c:pt idx="7644">
                  <c:v>44603</c:v>
                </c:pt>
                <c:pt idx="7645">
                  <c:v>44606</c:v>
                </c:pt>
                <c:pt idx="7646">
                  <c:v>44607</c:v>
                </c:pt>
                <c:pt idx="7647">
                  <c:v>44608</c:v>
                </c:pt>
                <c:pt idx="7648">
                  <c:v>44609</c:v>
                </c:pt>
                <c:pt idx="7649">
                  <c:v>44610</c:v>
                </c:pt>
                <c:pt idx="7650">
                  <c:v>44613</c:v>
                </c:pt>
                <c:pt idx="7651">
                  <c:v>44614</c:v>
                </c:pt>
                <c:pt idx="7652">
                  <c:v>44615</c:v>
                </c:pt>
                <c:pt idx="7653">
                  <c:v>44616</c:v>
                </c:pt>
                <c:pt idx="7654">
                  <c:v>44617</c:v>
                </c:pt>
                <c:pt idx="7655">
                  <c:v>44620</c:v>
                </c:pt>
                <c:pt idx="7656">
                  <c:v>44621</c:v>
                </c:pt>
                <c:pt idx="7657">
                  <c:v>44622</c:v>
                </c:pt>
                <c:pt idx="7658">
                  <c:v>44623</c:v>
                </c:pt>
                <c:pt idx="7659">
                  <c:v>44624</c:v>
                </c:pt>
                <c:pt idx="7660">
                  <c:v>44627</c:v>
                </c:pt>
                <c:pt idx="7661">
                  <c:v>44628</c:v>
                </c:pt>
                <c:pt idx="7662">
                  <c:v>44629</c:v>
                </c:pt>
                <c:pt idx="7663">
                  <c:v>44630</c:v>
                </c:pt>
                <c:pt idx="7664">
                  <c:v>44631</c:v>
                </c:pt>
                <c:pt idx="7665">
                  <c:v>44634</c:v>
                </c:pt>
                <c:pt idx="7666">
                  <c:v>44635</c:v>
                </c:pt>
                <c:pt idx="7667">
                  <c:v>44636</c:v>
                </c:pt>
                <c:pt idx="7668">
                  <c:v>44637</c:v>
                </c:pt>
                <c:pt idx="7669">
                  <c:v>44638</c:v>
                </c:pt>
                <c:pt idx="7670">
                  <c:v>44641</c:v>
                </c:pt>
                <c:pt idx="7671">
                  <c:v>44642</c:v>
                </c:pt>
                <c:pt idx="7672">
                  <c:v>44643</c:v>
                </c:pt>
                <c:pt idx="7673">
                  <c:v>44644</c:v>
                </c:pt>
                <c:pt idx="7674">
                  <c:v>44645</c:v>
                </c:pt>
                <c:pt idx="7675">
                  <c:v>44648</c:v>
                </c:pt>
                <c:pt idx="7676">
                  <c:v>44649</c:v>
                </c:pt>
                <c:pt idx="7677">
                  <c:v>44650</c:v>
                </c:pt>
                <c:pt idx="7678">
                  <c:v>44651</c:v>
                </c:pt>
                <c:pt idx="7679">
                  <c:v>44652</c:v>
                </c:pt>
                <c:pt idx="7680">
                  <c:v>44655</c:v>
                </c:pt>
                <c:pt idx="7681">
                  <c:v>44656</c:v>
                </c:pt>
                <c:pt idx="7682">
                  <c:v>44657</c:v>
                </c:pt>
                <c:pt idx="7683">
                  <c:v>44658</c:v>
                </c:pt>
                <c:pt idx="7684">
                  <c:v>44659</c:v>
                </c:pt>
                <c:pt idx="7685">
                  <c:v>44662</c:v>
                </c:pt>
                <c:pt idx="7686">
                  <c:v>44663</c:v>
                </c:pt>
                <c:pt idx="7687">
                  <c:v>44664</c:v>
                </c:pt>
                <c:pt idx="7688">
                  <c:v>44665</c:v>
                </c:pt>
                <c:pt idx="7689">
                  <c:v>44666</c:v>
                </c:pt>
                <c:pt idx="7690">
                  <c:v>44669</c:v>
                </c:pt>
                <c:pt idx="7691">
                  <c:v>44670</c:v>
                </c:pt>
                <c:pt idx="7692">
                  <c:v>44671</c:v>
                </c:pt>
                <c:pt idx="7693">
                  <c:v>44672</c:v>
                </c:pt>
                <c:pt idx="7694">
                  <c:v>44673</c:v>
                </c:pt>
                <c:pt idx="7695">
                  <c:v>44676</c:v>
                </c:pt>
                <c:pt idx="7696">
                  <c:v>44677</c:v>
                </c:pt>
                <c:pt idx="7697">
                  <c:v>44678</c:v>
                </c:pt>
                <c:pt idx="7698">
                  <c:v>44679</c:v>
                </c:pt>
                <c:pt idx="7699">
                  <c:v>44680</c:v>
                </c:pt>
                <c:pt idx="7700">
                  <c:v>44683</c:v>
                </c:pt>
                <c:pt idx="7701">
                  <c:v>44684</c:v>
                </c:pt>
                <c:pt idx="7702">
                  <c:v>44685</c:v>
                </c:pt>
                <c:pt idx="7703">
                  <c:v>44686</c:v>
                </c:pt>
                <c:pt idx="7704">
                  <c:v>44687</c:v>
                </c:pt>
                <c:pt idx="7705">
                  <c:v>44690</c:v>
                </c:pt>
                <c:pt idx="7706">
                  <c:v>44691</c:v>
                </c:pt>
                <c:pt idx="7707">
                  <c:v>44692</c:v>
                </c:pt>
                <c:pt idx="7708">
                  <c:v>44693</c:v>
                </c:pt>
                <c:pt idx="7709">
                  <c:v>44694</c:v>
                </c:pt>
                <c:pt idx="7710">
                  <c:v>44697</c:v>
                </c:pt>
                <c:pt idx="7711">
                  <c:v>44698</c:v>
                </c:pt>
                <c:pt idx="7712">
                  <c:v>44699</c:v>
                </c:pt>
                <c:pt idx="7713">
                  <c:v>44700</c:v>
                </c:pt>
                <c:pt idx="7714">
                  <c:v>44701</c:v>
                </c:pt>
                <c:pt idx="7715">
                  <c:v>44704</c:v>
                </c:pt>
                <c:pt idx="7716">
                  <c:v>44705</c:v>
                </c:pt>
                <c:pt idx="7717">
                  <c:v>44706</c:v>
                </c:pt>
                <c:pt idx="7718">
                  <c:v>44707</c:v>
                </c:pt>
                <c:pt idx="7719">
                  <c:v>44708</c:v>
                </c:pt>
                <c:pt idx="7720">
                  <c:v>44711</c:v>
                </c:pt>
                <c:pt idx="7721">
                  <c:v>44712</c:v>
                </c:pt>
                <c:pt idx="7722">
                  <c:v>44713</c:v>
                </c:pt>
                <c:pt idx="7723">
                  <c:v>44714</c:v>
                </c:pt>
                <c:pt idx="7724">
                  <c:v>44715</c:v>
                </c:pt>
                <c:pt idx="7725">
                  <c:v>44718</c:v>
                </c:pt>
                <c:pt idx="7726">
                  <c:v>44719</c:v>
                </c:pt>
                <c:pt idx="7727">
                  <c:v>44720</c:v>
                </c:pt>
                <c:pt idx="7728">
                  <c:v>44721</c:v>
                </c:pt>
                <c:pt idx="7729">
                  <c:v>44722</c:v>
                </c:pt>
                <c:pt idx="7730">
                  <c:v>44725</c:v>
                </c:pt>
                <c:pt idx="7731">
                  <c:v>44726</c:v>
                </c:pt>
                <c:pt idx="7732">
                  <c:v>44727</c:v>
                </c:pt>
                <c:pt idx="7733">
                  <c:v>44728</c:v>
                </c:pt>
                <c:pt idx="7734">
                  <c:v>44729</c:v>
                </c:pt>
                <c:pt idx="7735">
                  <c:v>44732</c:v>
                </c:pt>
                <c:pt idx="7736">
                  <c:v>44733</c:v>
                </c:pt>
                <c:pt idx="7737">
                  <c:v>44734</c:v>
                </c:pt>
                <c:pt idx="7738">
                  <c:v>44735</c:v>
                </c:pt>
                <c:pt idx="7739">
                  <c:v>44736</c:v>
                </c:pt>
                <c:pt idx="7740">
                  <c:v>44739</c:v>
                </c:pt>
                <c:pt idx="7741">
                  <c:v>44740</c:v>
                </c:pt>
                <c:pt idx="7742">
                  <c:v>44741</c:v>
                </c:pt>
                <c:pt idx="7743">
                  <c:v>44742</c:v>
                </c:pt>
                <c:pt idx="7744">
                  <c:v>44743</c:v>
                </c:pt>
                <c:pt idx="7745">
                  <c:v>44746</c:v>
                </c:pt>
                <c:pt idx="7746">
                  <c:v>44747</c:v>
                </c:pt>
                <c:pt idx="7747">
                  <c:v>44748</c:v>
                </c:pt>
                <c:pt idx="7748">
                  <c:v>44749</c:v>
                </c:pt>
                <c:pt idx="7749">
                  <c:v>44750</c:v>
                </c:pt>
                <c:pt idx="7750">
                  <c:v>44753</c:v>
                </c:pt>
                <c:pt idx="7751">
                  <c:v>44754</c:v>
                </c:pt>
                <c:pt idx="7752">
                  <c:v>44755</c:v>
                </c:pt>
                <c:pt idx="7753">
                  <c:v>44756</c:v>
                </c:pt>
                <c:pt idx="7754">
                  <c:v>44757</c:v>
                </c:pt>
                <c:pt idx="7755">
                  <c:v>44760</c:v>
                </c:pt>
                <c:pt idx="7756">
                  <c:v>44761</c:v>
                </c:pt>
                <c:pt idx="7757">
                  <c:v>44762</c:v>
                </c:pt>
                <c:pt idx="7758">
                  <c:v>44763</c:v>
                </c:pt>
                <c:pt idx="7759">
                  <c:v>44764</c:v>
                </c:pt>
                <c:pt idx="7760">
                  <c:v>44767</c:v>
                </c:pt>
                <c:pt idx="7761">
                  <c:v>44768</c:v>
                </c:pt>
                <c:pt idx="7762">
                  <c:v>44769</c:v>
                </c:pt>
                <c:pt idx="7763">
                  <c:v>44770</c:v>
                </c:pt>
                <c:pt idx="7764">
                  <c:v>44771</c:v>
                </c:pt>
                <c:pt idx="7765">
                  <c:v>44774</c:v>
                </c:pt>
                <c:pt idx="7766">
                  <c:v>44775</c:v>
                </c:pt>
                <c:pt idx="7767">
                  <c:v>44776</c:v>
                </c:pt>
                <c:pt idx="7768">
                  <c:v>44777</c:v>
                </c:pt>
                <c:pt idx="7769">
                  <c:v>44778</c:v>
                </c:pt>
                <c:pt idx="7770">
                  <c:v>44781</c:v>
                </c:pt>
                <c:pt idx="7771">
                  <c:v>44782</c:v>
                </c:pt>
                <c:pt idx="7772">
                  <c:v>44783</c:v>
                </c:pt>
                <c:pt idx="7773">
                  <c:v>44784</c:v>
                </c:pt>
                <c:pt idx="7774">
                  <c:v>44785</c:v>
                </c:pt>
                <c:pt idx="7775">
                  <c:v>44788</c:v>
                </c:pt>
                <c:pt idx="7776">
                  <c:v>44789</c:v>
                </c:pt>
                <c:pt idx="7777">
                  <c:v>44790</c:v>
                </c:pt>
                <c:pt idx="7778">
                  <c:v>44791</c:v>
                </c:pt>
                <c:pt idx="7779">
                  <c:v>44792</c:v>
                </c:pt>
                <c:pt idx="7780">
                  <c:v>44795</c:v>
                </c:pt>
                <c:pt idx="7781">
                  <c:v>44796</c:v>
                </c:pt>
                <c:pt idx="7782">
                  <c:v>44797</c:v>
                </c:pt>
                <c:pt idx="7783">
                  <c:v>44798</c:v>
                </c:pt>
                <c:pt idx="7784">
                  <c:v>44799</c:v>
                </c:pt>
                <c:pt idx="7785">
                  <c:v>44802</c:v>
                </c:pt>
                <c:pt idx="7786">
                  <c:v>44803</c:v>
                </c:pt>
                <c:pt idx="7787">
                  <c:v>44804</c:v>
                </c:pt>
                <c:pt idx="7788">
                  <c:v>44805</c:v>
                </c:pt>
                <c:pt idx="7789">
                  <c:v>44806</c:v>
                </c:pt>
                <c:pt idx="7790">
                  <c:v>44809</c:v>
                </c:pt>
                <c:pt idx="7791">
                  <c:v>44810</c:v>
                </c:pt>
                <c:pt idx="7792">
                  <c:v>44811</c:v>
                </c:pt>
                <c:pt idx="7793">
                  <c:v>44812</c:v>
                </c:pt>
                <c:pt idx="7794">
                  <c:v>44813</c:v>
                </c:pt>
                <c:pt idx="7795">
                  <c:v>44816</c:v>
                </c:pt>
                <c:pt idx="7796">
                  <c:v>44817</c:v>
                </c:pt>
                <c:pt idx="7797">
                  <c:v>44818</c:v>
                </c:pt>
                <c:pt idx="7798">
                  <c:v>44819</c:v>
                </c:pt>
                <c:pt idx="7799">
                  <c:v>44820</c:v>
                </c:pt>
                <c:pt idx="7800">
                  <c:v>44823</c:v>
                </c:pt>
                <c:pt idx="7801">
                  <c:v>44824</c:v>
                </c:pt>
                <c:pt idx="7802">
                  <c:v>44825</c:v>
                </c:pt>
                <c:pt idx="7803">
                  <c:v>44826</c:v>
                </c:pt>
                <c:pt idx="7804">
                  <c:v>44827</c:v>
                </c:pt>
                <c:pt idx="7805">
                  <c:v>44830</c:v>
                </c:pt>
                <c:pt idx="7806">
                  <c:v>44831</c:v>
                </c:pt>
                <c:pt idx="7807">
                  <c:v>44832</c:v>
                </c:pt>
                <c:pt idx="7808">
                  <c:v>44833</c:v>
                </c:pt>
                <c:pt idx="7809">
                  <c:v>44834</c:v>
                </c:pt>
                <c:pt idx="7810">
                  <c:v>44837</c:v>
                </c:pt>
                <c:pt idx="7811">
                  <c:v>44838</c:v>
                </c:pt>
                <c:pt idx="7812">
                  <c:v>44839</c:v>
                </c:pt>
                <c:pt idx="7813">
                  <c:v>44840</c:v>
                </c:pt>
                <c:pt idx="7814">
                  <c:v>44841</c:v>
                </c:pt>
                <c:pt idx="7815">
                  <c:v>44844</c:v>
                </c:pt>
                <c:pt idx="7816">
                  <c:v>44845</c:v>
                </c:pt>
                <c:pt idx="7817">
                  <c:v>44846</c:v>
                </c:pt>
                <c:pt idx="7818">
                  <c:v>44847</c:v>
                </c:pt>
                <c:pt idx="7819">
                  <c:v>44848</c:v>
                </c:pt>
                <c:pt idx="7820">
                  <c:v>44851</c:v>
                </c:pt>
                <c:pt idx="7821">
                  <c:v>44852</c:v>
                </c:pt>
                <c:pt idx="7822">
                  <c:v>44853</c:v>
                </c:pt>
                <c:pt idx="7823">
                  <c:v>44854</c:v>
                </c:pt>
                <c:pt idx="7824">
                  <c:v>44855</c:v>
                </c:pt>
                <c:pt idx="7825">
                  <c:v>44858</c:v>
                </c:pt>
                <c:pt idx="7826">
                  <c:v>44859</c:v>
                </c:pt>
                <c:pt idx="7827">
                  <c:v>44860</c:v>
                </c:pt>
              </c:numCache>
            </c:numRef>
          </c:cat>
          <c:val>
            <c:numRef>
              <c:f>Sheet1!$K$12:$K$7839</c:f>
              <c:numCache>
                <c:formatCode>General</c:formatCode>
                <c:ptCount val="782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pt idx="481">
                  <c:v>0</c:v>
                </c:pt>
                <c:pt idx="482">
                  <c:v>0</c:v>
                </c:pt>
                <c:pt idx="483">
                  <c:v>0</c:v>
                </c:pt>
                <c:pt idx="484">
                  <c:v>0</c:v>
                </c:pt>
                <c:pt idx="485">
                  <c:v>0</c:v>
                </c:pt>
                <c:pt idx="486">
                  <c:v>0</c:v>
                </c:pt>
                <c:pt idx="487">
                  <c:v>0</c:v>
                </c:pt>
                <c:pt idx="488">
                  <c:v>0</c:v>
                </c:pt>
                <c:pt idx="489">
                  <c:v>0</c:v>
                </c:pt>
                <c:pt idx="490">
                  <c:v>0</c:v>
                </c:pt>
                <c:pt idx="491">
                  <c:v>0</c:v>
                </c:pt>
                <c:pt idx="492">
                  <c:v>0</c:v>
                </c:pt>
                <c:pt idx="493">
                  <c:v>0</c:v>
                </c:pt>
                <c:pt idx="494">
                  <c:v>0</c:v>
                </c:pt>
                <c:pt idx="495">
                  <c:v>0</c:v>
                </c:pt>
                <c:pt idx="496">
                  <c:v>0</c:v>
                </c:pt>
                <c:pt idx="497">
                  <c:v>0</c:v>
                </c:pt>
                <c:pt idx="498">
                  <c:v>0</c:v>
                </c:pt>
                <c:pt idx="499">
                  <c:v>0</c:v>
                </c:pt>
                <c:pt idx="500">
                  <c:v>0</c:v>
                </c:pt>
                <c:pt idx="501">
                  <c:v>0</c:v>
                </c:pt>
                <c:pt idx="502">
                  <c:v>0</c:v>
                </c:pt>
                <c:pt idx="503">
                  <c:v>0</c:v>
                </c:pt>
                <c:pt idx="504">
                  <c:v>0</c:v>
                </c:pt>
                <c:pt idx="505">
                  <c:v>0</c:v>
                </c:pt>
                <c:pt idx="506">
                  <c:v>0</c:v>
                </c:pt>
                <c:pt idx="507">
                  <c:v>0</c:v>
                </c:pt>
                <c:pt idx="508">
                  <c:v>0</c:v>
                </c:pt>
                <c:pt idx="509">
                  <c:v>0</c:v>
                </c:pt>
                <c:pt idx="510">
                  <c:v>0</c:v>
                </c:pt>
                <c:pt idx="511">
                  <c:v>0</c:v>
                </c:pt>
                <c:pt idx="512">
                  <c:v>0</c:v>
                </c:pt>
                <c:pt idx="513">
                  <c:v>0</c:v>
                </c:pt>
                <c:pt idx="514">
                  <c:v>0</c:v>
                </c:pt>
                <c:pt idx="515">
                  <c:v>0</c:v>
                </c:pt>
                <c:pt idx="516">
                  <c:v>0</c:v>
                </c:pt>
                <c:pt idx="517">
                  <c:v>0</c:v>
                </c:pt>
                <c:pt idx="518">
                  <c:v>0</c:v>
                </c:pt>
                <c:pt idx="519">
                  <c:v>0</c:v>
                </c:pt>
                <c:pt idx="520">
                  <c:v>0</c:v>
                </c:pt>
                <c:pt idx="521">
                  <c:v>0</c:v>
                </c:pt>
                <c:pt idx="522">
                  <c:v>0</c:v>
                </c:pt>
                <c:pt idx="523">
                  <c:v>0</c:v>
                </c:pt>
                <c:pt idx="524">
                  <c:v>0</c:v>
                </c:pt>
                <c:pt idx="525">
                  <c:v>0</c:v>
                </c:pt>
                <c:pt idx="526">
                  <c:v>0</c:v>
                </c:pt>
                <c:pt idx="527">
                  <c:v>0</c:v>
                </c:pt>
                <c:pt idx="528">
                  <c:v>0</c:v>
                </c:pt>
                <c:pt idx="529">
                  <c:v>0</c:v>
                </c:pt>
                <c:pt idx="530">
                  <c:v>0</c:v>
                </c:pt>
                <c:pt idx="531">
                  <c:v>0</c:v>
                </c:pt>
                <c:pt idx="532">
                  <c:v>0</c:v>
                </c:pt>
                <c:pt idx="533">
                  <c:v>0</c:v>
                </c:pt>
                <c:pt idx="534">
                  <c:v>0</c:v>
                </c:pt>
                <c:pt idx="535">
                  <c:v>0</c:v>
                </c:pt>
                <c:pt idx="536">
                  <c:v>0</c:v>
                </c:pt>
                <c:pt idx="537">
                  <c:v>0</c:v>
                </c:pt>
                <c:pt idx="538">
                  <c:v>0</c:v>
                </c:pt>
                <c:pt idx="539">
                  <c:v>0</c:v>
                </c:pt>
                <c:pt idx="540">
                  <c:v>0</c:v>
                </c:pt>
                <c:pt idx="541">
                  <c:v>0</c:v>
                </c:pt>
                <c:pt idx="542">
                  <c:v>0</c:v>
                </c:pt>
                <c:pt idx="543">
                  <c:v>0</c:v>
                </c:pt>
                <c:pt idx="544">
                  <c:v>0</c:v>
                </c:pt>
                <c:pt idx="545">
                  <c:v>0</c:v>
                </c:pt>
                <c:pt idx="546">
                  <c:v>0</c:v>
                </c:pt>
                <c:pt idx="547">
                  <c:v>0</c:v>
                </c:pt>
                <c:pt idx="548">
                  <c:v>0</c:v>
                </c:pt>
                <c:pt idx="549">
                  <c:v>0</c:v>
                </c:pt>
                <c:pt idx="550">
                  <c:v>0</c:v>
                </c:pt>
                <c:pt idx="551">
                  <c:v>0</c:v>
                </c:pt>
                <c:pt idx="552">
                  <c:v>0</c:v>
                </c:pt>
                <c:pt idx="553">
                  <c:v>0</c:v>
                </c:pt>
                <c:pt idx="554">
                  <c:v>0</c:v>
                </c:pt>
                <c:pt idx="555">
                  <c:v>0</c:v>
                </c:pt>
                <c:pt idx="556">
                  <c:v>0</c:v>
                </c:pt>
                <c:pt idx="557">
                  <c:v>0</c:v>
                </c:pt>
                <c:pt idx="558">
                  <c:v>0</c:v>
                </c:pt>
                <c:pt idx="559">
                  <c:v>0</c:v>
                </c:pt>
                <c:pt idx="560">
                  <c:v>0</c:v>
                </c:pt>
                <c:pt idx="561">
                  <c:v>0</c:v>
                </c:pt>
                <c:pt idx="562">
                  <c:v>0</c:v>
                </c:pt>
                <c:pt idx="563">
                  <c:v>0</c:v>
                </c:pt>
                <c:pt idx="564">
                  <c:v>0</c:v>
                </c:pt>
                <c:pt idx="565">
                  <c:v>0</c:v>
                </c:pt>
                <c:pt idx="566">
                  <c:v>0</c:v>
                </c:pt>
                <c:pt idx="567">
                  <c:v>0</c:v>
                </c:pt>
                <c:pt idx="568">
                  <c:v>0</c:v>
                </c:pt>
                <c:pt idx="569">
                  <c:v>0</c:v>
                </c:pt>
                <c:pt idx="570">
                  <c:v>0</c:v>
                </c:pt>
                <c:pt idx="571">
                  <c:v>0</c:v>
                </c:pt>
                <c:pt idx="572">
                  <c:v>0</c:v>
                </c:pt>
                <c:pt idx="573">
                  <c:v>0</c:v>
                </c:pt>
                <c:pt idx="574">
                  <c:v>0</c:v>
                </c:pt>
                <c:pt idx="575">
                  <c:v>0</c:v>
                </c:pt>
                <c:pt idx="576">
                  <c:v>0</c:v>
                </c:pt>
                <c:pt idx="577">
                  <c:v>0</c:v>
                </c:pt>
                <c:pt idx="578">
                  <c:v>0</c:v>
                </c:pt>
                <c:pt idx="579">
                  <c:v>0</c:v>
                </c:pt>
                <c:pt idx="580">
                  <c:v>0</c:v>
                </c:pt>
                <c:pt idx="581">
                  <c:v>0</c:v>
                </c:pt>
                <c:pt idx="582">
                  <c:v>0</c:v>
                </c:pt>
                <c:pt idx="583">
                  <c:v>0</c:v>
                </c:pt>
                <c:pt idx="584">
                  <c:v>0</c:v>
                </c:pt>
                <c:pt idx="585">
                  <c:v>0</c:v>
                </c:pt>
                <c:pt idx="586">
                  <c:v>0</c:v>
                </c:pt>
                <c:pt idx="587">
                  <c:v>0</c:v>
                </c:pt>
                <c:pt idx="588">
                  <c:v>0</c:v>
                </c:pt>
                <c:pt idx="589">
                  <c:v>0</c:v>
                </c:pt>
                <c:pt idx="590">
                  <c:v>0</c:v>
                </c:pt>
                <c:pt idx="591">
                  <c:v>0</c:v>
                </c:pt>
                <c:pt idx="592">
                  <c:v>0</c:v>
                </c:pt>
                <c:pt idx="593">
                  <c:v>0</c:v>
                </c:pt>
                <c:pt idx="594">
                  <c:v>0</c:v>
                </c:pt>
                <c:pt idx="595">
                  <c:v>0</c:v>
                </c:pt>
                <c:pt idx="596">
                  <c:v>0</c:v>
                </c:pt>
                <c:pt idx="597">
                  <c:v>0</c:v>
                </c:pt>
                <c:pt idx="598">
                  <c:v>0</c:v>
                </c:pt>
                <c:pt idx="599">
                  <c:v>0</c:v>
                </c:pt>
                <c:pt idx="600">
                  <c:v>0</c:v>
                </c:pt>
                <c:pt idx="601">
                  <c:v>0</c:v>
                </c:pt>
                <c:pt idx="602">
                  <c:v>0</c:v>
                </c:pt>
                <c:pt idx="603">
                  <c:v>0</c:v>
                </c:pt>
                <c:pt idx="604">
                  <c:v>0</c:v>
                </c:pt>
                <c:pt idx="605">
                  <c:v>0</c:v>
                </c:pt>
                <c:pt idx="606">
                  <c:v>0</c:v>
                </c:pt>
                <c:pt idx="607">
                  <c:v>0</c:v>
                </c:pt>
                <c:pt idx="608">
                  <c:v>0</c:v>
                </c:pt>
                <c:pt idx="609">
                  <c:v>0</c:v>
                </c:pt>
                <c:pt idx="610">
                  <c:v>0</c:v>
                </c:pt>
                <c:pt idx="611">
                  <c:v>0</c:v>
                </c:pt>
                <c:pt idx="612">
                  <c:v>0</c:v>
                </c:pt>
                <c:pt idx="613">
                  <c:v>0</c:v>
                </c:pt>
                <c:pt idx="614">
                  <c:v>0</c:v>
                </c:pt>
                <c:pt idx="615">
                  <c:v>0</c:v>
                </c:pt>
                <c:pt idx="616">
                  <c:v>0</c:v>
                </c:pt>
                <c:pt idx="617">
                  <c:v>0</c:v>
                </c:pt>
                <c:pt idx="618">
                  <c:v>0</c:v>
                </c:pt>
                <c:pt idx="619">
                  <c:v>0</c:v>
                </c:pt>
                <c:pt idx="620">
                  <c:v>0</c:v>
                </c:pt>
                <c:pt idx="621">
                  <c:v>0</c:v>
                </c:pt>
                <c:pt idx="622">
                  <c:v>0</c:v>
                </c:pt>
                <c:pt idx="623">
                  <c:v>0</c:v>
                </c:pt>
                <c:pt idx="624">
                  <c:v>0</c:v>
                </c:pt>
                <c:pt idx="625">
                  <c:v>0</c:v>
                </c:pt>
                <c:pt idx="626">
                  <c:v>0</c:v>
                </c:pt>
                <c:pt idx="627">
                  <c:v>0</c:v>
                </c:pt>
                <c:pt idx="628">
                  <c:v>0</c:v>
                </c:pt>
                <c:pt idx="629">
                  <c:v>0</c:v>
                </c:pt>
                <c:pt idx="630">
                  <c:v>0</c:v>
                </c:pt>
                <c:pt idx="631">
                  <c:v>0</c:v>
                </c:pt>
                <c:pt idx="632">
                  <c:v>0</c:v>
                </c:pt>
                <c:pt idx="633">
                  <c:v>0</c:v>
                </c:pt>
                <c:pt idx="634">
                  <c:v>0</c:v>
                </c:pt>
                <c:pt idx="635">
                  <c:v>0</c:v>
                </c:pt>
                <c:pt idx="636">
                  <c:v>0</c:v>
                </c:pt>
                <c:pt idx="637">
                  <c:v>0</c:v>
                </c:pt>
                <c:pt idx="638">
                  <c:v>0</c:v>
                </c:pt>
                <c:pt idx="639">
                  <c:v>0</c:v>
                </c:pt>
                <c:pt idx="640">
                  <c:v>0</c:v>
                </c:pt>
                <c:pt idx="641">
                  <c:v>0</c:v>
                </c:pt>
                <c:pt idx="642">
                  <c:v>0</c:v>
                </c:pt>
                <c:pt idx="643">
                  <c:v>0</c:v>
                </c:pt>
                <c:pt idx="644">
                  <c:v>0</c:v>
                </c:pt>
                <c:pt idx="645">
                  <c:v>0</c:v>
                </c:pt>
                <c:pt idx="646">
                  <c:v>0</c:v>
                </c:pt>
                <c:pt idx="647">
                  <c:v>0</c:v>
                </c:pt>
                <c:pt idx="648">
                  <c:v>0</c:v>
                </c:pt>
                <c:pt idx="649">
                  <c:v>0</c:v>
                </c:pt>
                <c:pt idx="650">
                  <c:v>0</c:v>
                </c:pt>
                <c:pt idx="651">
                  <c:v>0</c:v>
                </c:pt>
                <c:pt idx="652">
                  <c:v>0</c:v>
                </c:pt>
                <c:pt idx="653">
                  <c:v>0</c:v>
                </c:pt>
                <c:pt idx="654">
                  <c:v>0</c:v>
                </c:pt>
                <c:pt idx="655">
                  <c:v>0</c:v>
                </c:pt>
                <c:pt idx="656">
                  <c:v>0</c:v>
                </c:pt>
                <c:pt idx="657">
                  <c:v>0</c:v>
                </c:pt>
                <c:pt idx="658">
                  <c:v>0</c:v>
                </c:pt>
                <c:pt idx="659">
                  <c:v>0</c:v>
                </c:pt>
                <c:pt idx="660">
                  <c:v>0</c:v>
                </c:pt>
                <c:pt idx="661">
                  <c:v>0</c:v>
                </c:pt>
                <c:pt idx="662">
                  <c:v>0</c:v>
                </c:pt>
                <c:pt idx="663">
                  <c:v>0</c:v>
                </c:pt>
                <c:pt idx="664">
                  <c:v>0</c:v>
                </c:pt>
                <c:pt idx="665">
                  <c:v>0</c:v>
                </c:pt>
                <c:pt idx="666">
                  <c:v>0</c:v>
                </c:pt>
                <c:pt idx="667">
                  <c:v>0</c:v>
                </c:pt>
                <c:pt idx="668">
                  <c:v>0</c:v>
                </c:pt>
                <c:pt idx="669">
                  <c:v>0</c:v>
                </c:pt>
                <c:pt idx="670">
                  <c:v>0</c:v>
                </c:pt>
                <c:pt idx="671">
                  <c:v>0</c:v>
                </c:pt>
                <c:pt idx="672">
                  <c:v>0</c:v>
                </c:pt>
                <c:pt idx="673">
                  <c:v>0</c:v>
                </c:pt>
                <c:pt idx="674">
                  <c:v>0</c:v>
                </c:pt>
                <c:pt idx="675">
                  <c:v>0</c:v>
                </c:pt>
                <c:pt idx="676">
                  <c:v>0</c:v>
                </c:pt>
                <c:pt idx="677">
                  <c:v>0</c:v>
                </c:pt>
                <c:pt idx="678">
                  <c:v>0</c:v>
                </c:pt>
                <c:pt idx="679">
                  <c:v>0</c:v>
                </c:pt>
                <c:pt idx="680">
                  <c:v>0</c:v>
                </c:pt>
                <c:pt idx="681">
                  <c:v>0</c:v>
                </c:pt>
                <c:pt idx="682">
                  <c:v>0</c:v>
                </c:pt>
                <c:pt idx="683">
                  <c:v>0</c:v>
                </c:pt>
                <c:pt idx="684">
                  <c:v>0</c:v>
                </c:pt>
                <c:pt idx="685">
                  <c:v>0</c:v>
                </c:pt>
                <c:pt idx="686">
                  <c:v>0</c:v>
                </c:pt>
                <c:pt idx="687">
                  <c:v>0</c:v>
                </c:pt>
                <c:pt idx="688">
                  <c:v>0</c:v>
                </c:pt>
                <c:pt idx="689">
                  <c:v>0</c:v>
                </c:pt>
                <c:pt idx="690">
                  <c:v>0</c:v>
                </c:pt>
                <c:pt idx="691">
                  <c:v>0</c:v>
                </c:pt>
                <c:pt idx="692">
                  <c:v>0</c:v>
                </c:pt>
                <c:pt idx="693">
                  <c:v>0</c:v>
                </c:pt>
                <c:pt idx="694">
                  <c:v>0</c:v>
                </c:pt>
                <c:pt idx="695">
                  <c:v>0</c:v>
                </c:pt>
                <c:pt idx="696">
                  <c:v>0</c:v>
                </c:pt>
                <c:pt idx="697">
                  <c:v>0</c:v>
                </c:pt>
                <c:pt idx="698">
                  <c:v>0</c:v>
                </c:pt>
                <c:pt idx="699">
                  <c:v>0</c:v>
                </c:pt>
                <c:pt idx="700">
                  <c:v>0</c:v>
                </c:pt>
                <c:pt idx="701">
                  <c:v>0</c:v>
                </c:pt>
                <c:pt idx="702">
                  <c:v>0</c:v>
                </c:pt>
                <c:pt idx="703">
                  <c:v>0</c:v>
                </c:pt>
                <c:pt idx="704">
                  <c:v>0</c:v>
                </c:pt>
                <c:pt idx="705">
                  <c:v>0</c:v>
                </c:pt>
                <c:pt idx="706">
                  <c:v>0</c:v>
                </c:pt>
                <c:pt idx="707">
                  <c:v>0</c:v>
                </c:pt>
                <c:pt idx="708">
                  <c:v>0</c:v>
                </c:pt>
                <c:pt idx="709">
                  <c:v>0</c:v>
                </c:pt>
                <c:pt idx="710">
                  <c:v>0</c:v>
                </c:pt>
                <c:pt idx="711">
                  <c:v>0</c:v>
                </c:pt>
                <c:pt idx="712">
                  <c:v>0</c:v>
                </c:pt>
                <c:pt idx="713">
                  <c:v>0</c:v>
                </c:pt>
                <c:pt idx="714">
                  <c:v>0</c:v>
                </c:pt>
                <c:pt idx="715">
                  <c:v>0</c:v>
                </c:pt>
                <c:pt idx="716">
                  <c:v>0</c:v>
                </c:pt>
                <c:pt idx="717">
                  <c:v>0</c:v>
                </c:pt>
                <c:pt idx="718">
                  <c:v>0</c:v>
                </c:pt>
                <c:pt idx="719">
                  <c:v>0</c:v>
                </c:pt>
                <c:pt idx="720">
                  <c:v>0</c:v>
                </c:pt>
                <c:pt idx="721">
                  <c:v>0</c:v>
                </c:pt>
                <c:pt idx="722">
                  <c:v>0</c:v>
                </c:pt>
                <c:pt idx="723">
                  <c:v>0</c:v>
                </c:pt>
                <c:pt idx="724">
                  <c:v>0</c:v>
                </c:pt>
                <c:pt idx="725">
                  <c:v>0</c:v>
                </c:pt>
                <c:pt idx="726">
                  <c:v>0</c:v>
                </c:pt>
                <c:pt idx="727">
                  <c:v>0</c:v>
                </c:pt>
                <c:pt idx="728">
                  <c:v>0</c:v>
                </c:pt>
                <c:pt idx="729">
                  <c:v>0</c:v>
                </c:pt>
                <c:pt idx="730">
                  <c:v>0</c:v>
                </c:pt>
                <c:pt idx="731">
                  <c:v>0</c:v>
                </c:pt>
                <c:pt idx="732">
                  <c:v>0</c:v>
                </c:pt>
                <c:pt idx="733">
                  <c:v>0</c:v>
                </c:pt>
                <c:pt idx="734">
                  <c:v>0</c:v>
                </c:pt>
                <c:pt idx="735">
                  <c:v>0</c:v>
                </c:pt>
                <c:pt idx="736">
                  <c:v>0</c:v>
                </c:pt>
                <c:pt idx="737">
                  <c:v>0</c:v>
                </c:pt>
                <c:pt idx="738">
                  <c:v>0</c:v>
                </c:pt>
                <c:pt idx="739">
                  <c:v>0</c:v>
                </c:pt>
                <c:pt idx="740">
                  <c:v>0</c:v>
                </c:pt>
                <c:pt idx="741">
                  <c:v>0</c:v>
                </c:pt>
                <c:pt idx="742">
                  <c:v>0</c:v>
                </c:pt>
                <c:pt idx="743">
                  <c:v>0</c:v>
                </c:pt>
                <c:pt idx="744">
                  <c:v>0</c:v>
                </c:pt>
                <c:pt idx="745">
                  <c:v>0</c:v>
                </c:pt>
                <c:pt idx="746">
                  <c:v>0</c:v>
                </c:pt>
                <c:pt idx="747">
                  <c:v>0</c:v>
                </c:pt>
                <c:pt idx="748">
                  <c:v>0</c:v>
                </c:pt>
                <c:pt idx="749">
                  <c:v>0</c:v>
                </c:pt>
                <c:pt idx="750">
                  <c:v>0</c:v>
                </c:pt>
                <c:pt idx="751">
                  <c:v>0</c:v>
                </c:pt>
                <c:pt idx="752">
                  <c:v>0</c:v>
                </c:pt>
                <c:pt idx="753">
                  <c:v>0</c:v>
                </c:pt>
                <c:pt idx="754">
                  <c:v>0</c:v>
                </c:pt>
                <c:pt idx="755">
                  <c:v>0</c:v>
                </c:pt>
                <c:pt idx="756">
                  <c:v>0</c:v>
                </c:pt>
                <c:pt idx="757">
                  <c:v>0</c:v>
                </c:pt>
                <c:pt idx="758">
                  <c:v>0</c:v>
                </c:pt>
                <c:pt idx="759">
                  <c:v>0</c:v>
                </c:pt>
                <c:pt idx="760">
                  <c:v>0</c:v>
                </c:pt>
                <c:pt idx="761">
                  <c:v>0</c:v>
                </c:pt>
                <c:pt idx="762">
                  <c:v>0</c:v>
                </c:pt>
                <c:pt idx="763">
                  <c:v>0</c:v>
                </c:pt>
                <c:pt idx="764">
                  <c:v>0</c:v>
                </c:pt>
                <c:pt idx="765">
                  <c:v>0</c:v>
                </c:pt>
                <c:pt idx="766">
                  <c:v>0</c:v>
                </c:pt>
                <c:pt idx="767">
                  <c:v>0</c:v>
                </c:pt>
                <c:pt idx="768">
                  <c:v>0</c:v>
                </c:pt>
                <c:pt idx="769">
                  <c:v>0</c:v>
                </c:pt>
                <c:pt idx="770">
                  <c:v>0</c:v>
                </c:pt>
                <c:pt idx="771">
                  <c:v>0</c:v>
                </c:pt>
                <c:pt idx="772">
                  <c:v>0</c:v>
                </c:pt>
                <c:pt idx="773">
                  <c:v>0</c:v>
                </c:pt>
                <c:pt idx="774">
                  <c:v>0</c:v>
                </c:pt>
                <c:pt idx="775">
                  <c:v>0</c:v>
                </c:pt>
                <c:pt idx="776">
                  <c:v>0</c:v>
                </c:pt>
                <c:pt idx="777">
                  <c:v>0</c:v>
                </c:pt>
                <c:pt idx="778">
                  <c:v>0</c:v>
                </c:pt>
                <c:pt idx="779">
                  <c:v>0</c:v>
                </c:pt>
                <c:pt idx="780">
                  <c:v>0</c:v>
                </c:pt>
                <c:pt idx="781">
                  <c:v>0</c:v>
                </c:pt>
                <c:pt idx="782">
                  <c:v>0</c:v>
                </c:pt>
                <c:pt idx="783">
                  <c:v>0</c:v>
                </c:pt>
                <c:pt idx="784">
                  <c:v>0</c:v>
                </c:pt>
                <c:pt idx="785">
                  <c:v>0</c:v>
                </c:pt>
                <c:pt idx="786">
                  <c:v>0</c:v>
                </c:pt>
                <c:pt idx="787">
                  <c:v>0</c:v>
                </c:pt>
                <c:pt idx="788">
                  <c:v>0</c:v>
                </c:pt>
                <c:pt idx="789">
                  <c:v>0</c:v>
                </c:pt>
                <c:pt idx="790">
                  <c:v>0</c:v>
                </c:pt>
                <c:pt idx="791">
                  <c:v>0</c:v>
                </c:pt>
                <c:pt idx="792">
                  <c:v>0</c:v>
                </c:pt>
                <c:pt idx="793">
                  <c:v>0</c:v>
                </c:pt>
                <c:pt idx="794">
                  <c:v>0</c:v>
                </c:pt>
                <c:pt idx="795">
                  <c:v>0</c:v>
                </c:pt>
                <c:pt idx="796">
                  <c:v>0</c:v>
                </c:pt>
                <c:pt idx="797">
                  <c:v>0</c:v>
                </c:pt>
                <c:pt idx="798">
                  <c:v>0</c:v>
                </c:pt>
                <c:pt idx="799">
                  <c:v>0</c:v>
                </c:pt>
                <c:pt idx="800">
                  <c:v>0</c:v>
                </c:pt>
                <c:pt idx="801">
                  <c:v>0</c:v>
                </c:pt>
                <c:pt idx="802">
                  <c:v>0</c:v>
                </c:pt>
                <c:pt idx="803">
                  <c:v>0</c:v>
                </c:pt>
                <c:pt idx="804">
                  <c:v>0</c:v>
                </c:pt>
                <c:pt idx="805">
                  <c:v>0</c:v>
                </c:pt>
                <c:pt idx="806">
                  <c:v>0</c:v>
                </c:pt>
                <c:pt idx="807">
                  <c:v>0</c:v>
                </c:pt>
                <c:pt idx="808">
                  <c:v>0</c:v>
                </c:pt>
                <c:pt idx="809">
                  <c:v>0</c:v>
                </c:pt>
                <c:pt idx="810">
                  <c:v>0</c:v>
                </c:pt>
                <c:pt idx="811">
                  <c:v>0</c:v>
                </c:pt>
                <c:pt idx="812">
                  <c:v>0</c:v>
                </c:pt>
                <c:pt idx="813">
                  <c:v>0</c:v>
                </c:pt>
                <c:pt idx="814">
                  <c:v>0</c:v>
                </c:pt>
                <c:pt idx="815">
                  <c:v>0</c:v>
                </c:pt>
                <c:pt idx="816">
                  <c:v>0</c:v>
                </c:pt>
                <c:pt idx="817">
                  <c:v>0</c:v>
                </c:pt>
                <c:pt idx="818">
                  <c:v>0</c:v>
                </c:pt>
                <c:pt idx="819">
                  <c:v>0</c:v>
                </c:pt>
                <c:pt idx="820">
                  <c:v>0</c:v>
                </c:pt>
                <c:pt idx="821">
                  <c:v>0</c:v>
                </c:pt>
                <c:pt idx="822">
                  <c:v>0</c:v>
                </c:pt>
                <c:pt idx="823">
                  <c:v>0</c:v>
                </c:pt>
                <c:pt idx="824">
                  <c:v>0</c:v>
                </c:pt>
                <c:pt idx="825">
                  <c:v>0</c:v>
                </c:pt>
                <c:pt idx="826">
                  <c:v>0</c:v>
                </c:pt>
                <c:pt idx="827">
                  <c:v>0</c:v>
                </c:pt>
                <c:pt idx="828">
                  <c:v>0</c:v>
                </c:pt>
                <c:pt idx="829">
                  <c:v>0</c:v>
                </c:pt>
                <c:pt idx="830">
                  <c:v>0</c:v>
                </c:pt>
                <c:pt idx="831">
                  <c:v>0</c:v>
                </c:pt>
                <c:pt idx="832">
                  <c:v>0</c:v>
                </c:pt>
                <c:pt idx="833">
                  <c:v>0</c:v>
                </c:pt>
                <c:pt idx="834">
                  <c:v>0</c:v>
                </c:pt>
                <c:pt idx="835">
                  <c:v>0</c:v>
                </c:pt>
                <c:pt idx="836">
                  <c:v>0</c:v>
                </c:pt>
                <c:pt idx="837">
                  <c:v>0</c:v>
                </c:pt>
                <c:pt idx="838">
                  <c:v>0</c:v>
                </c:pt>
                <c:pt idx="839">
                  <c:v>0</c:v>
                </c:pt>
                <c:pt idx="840">
                  <c:v>0</c:v>
                </c:pt>
                <c:pt idx="841">
                  <c:v>0</c:v>
                </c:pt>
                <c:pt idx="842">
                  <c:v>0</c:v>
                </c:pt>
                <c:pt idx="843">
                  <c:v>0</c:v>
                </c:pt>
                <c:pt idx="844">
                  <c:v>0</c:v>
                </c:pt>
                <c:pt idx="845">
                  <c:v>0</c:v>
                </c:pt>
                <c:pt idx="846">
                  <c:v>0</c:v>
                </c:pt>
                <c:pt idx="847">
                  <c:v>0</c:v>
                </c:pt>
                <c:pt idx="848">
                  <c:v>0</c:v>
                </c:pt>
                <c:pt idx="849">
                  <c:v>0</c:v>
                </c:pt>
                <c:pt idx="850">
                  <c:v>0</c:v>
                </c:pt>
                <c:pt idx="851">
                  <c:v>0</c:v>
                </c:pt>
                <c:pt idx="852">
                  <c:v>0</c:v>
                </c:pt>
                <c:pt idx="853">
                  <c:v>0</c:v>
                </c:pt>
                <c:pt idx="854">
                  <c:v>0</c:v>
                </c:pt>
                <c:pt idx="855">
                  <c:v>0</c:v>
                </c:pt>
                <c:pt idx="856">
                  <c:v>0</c:v>
                </c:pt>
                <c:pt idx="857">
                  <c:v>0</c:v>
                </c:pt>
                <c:pt idx="858">
                  <c:v>0</c:v>
                </c:pt>
                <c:pt idx="859">
                  <c:v>0</c:v>
                </c:pt>
                <c:pt idx="860">
                  <c:v>0</c:v>
                </c:pt>
                <c:pt idx="861">
                  <c:v>0</c:v>
                </c:pt>
                <c:pt idx="862">
                  <c:v>0</c:v>
                </c:pt>
                <c:pt idx="863">
                  <c:v>0</c:v>
                </c:pt>
                <c:pt idx="864">
                  <c:v>0</c:v>
                </c:pt>
                <c:pt idx="865">
                  <c:v>0</c:v>
                </c:pt>
                <c:pt idx="866">
                  <c:v>0</c:v>
                </c:pt>
                <c:pt idx="867">
                  <c:v>0</c:v>
                </c:pt>
                <c:pt idx="868">
                  <c:v>0</c:v>
                </c:pt>
                <c:pt idx="869">
                  <c:v>0</c:v>
                </c:pt>
                <c:pt idx="870">
                  <c:v>0</c:v>
                </c:pt>
                <c:pt idx="871">
                  <c:v>0</c:v>
                </c:pt>
                <c:pt idx="872">
                  <c:v>0</c:v>
                </c:pt>
                <c:pt idx="873">
                  <c:v>0</c:v>
                </c:pt>
                <c:pt idx="874">
                  <c:v>0</c:v>
                </c:pt>
                <c:pt idx="875">
                  <c:v>0</c:v>
                </c:pt>
                <c:pt idx="876">
                  <c:v>0</c:v>
                </c:pt>
                <c:pt idx="877">
                  <c:v>0</c:v>
                </c:pt>
                <c:pt idx="878">
                  <c:v>0</c:v>
                </c:pt>
                <c:pt idx="879">
                  <c:v>0</c:v>
                </c:pt>
                <c:pt idx="880">
                  <c:v>0</c:v>
                </c:pt>
                <c:pt idx="881">
                  <c:v>0</c:v>
                </c:pt>
                <c:pt idx="882">
                  <c:v>0</c:v>
                </c:pt>
                <c:pt idx="883">
                  <c:v>0</c:v>
                </c:pt>
                <c:pt idx="884">
                  <c:v>0</c:v>
                </c:pt>
                <c:pt idx="885">
                  <c:v>0</c:v>
                </c:pt>
                <c:pt idx="886">
                  <c:v>0</c:v>
                </c:pt>
                <c:pt idx="887">
                  <c:v>0</c:v>
                </c:pt>
                <c:pt idx="888">
                  <c:v>0</c:v>
                </c:pt>
                <c:pt idx="889">
                  <c:v>0</c:v>
                </c:pt>
                <c:pt idx="890">
                  <c:v>0</c:v>
                </c:pt>
                <c:pt idx="891">
                  <c:v>0</c:v>
                </c:pt>
                <c:pt idx="892">
                  <c:v>0</c:v>
                </c:pt>
                <c:pt idx="893">
                  <c:v>0</c:v>
                </c:pt>
                <c:pt idx="894">
                  <c:v>0</c:v>
                </c:pt>
                <c:pt idx="895">
                  <c:v>0</c:v>
                </c:pt>
                <c:pt idx="896">
                  <c:v>0</c:v>
                </c:pt>
                <c:pt idx="897">
                  <c:v>0</c:v>
                </c:pt>
                <c:pt idx="898">
                  <c:v>0</c:v>
                </c:pt>
                <c:pt idx="899">
                  <c:v>0</c:v>
                </c:pt>
                <c:pt idx="900">
                  <c:v>0</c:v>
                </c:pt>
                <c:pt idx="901">
                  <c:v>0</c:v>
                </c:pt>
                <c:pt idx="902">
                  <c:v>0</c:v>
                </c:pt>
                <c:pt idx="903">
                  <c:v>0</c:v>
                </c:pt>
                <c:pt idx="904">
                  <c:v>0</c:v>
                </c:pt>
                <c:pt idx="905">
                  <c:v>0</c:v>
                </c:pt>
                <c:pt idx="906">
                  <c:v>0</c:v>
                </c:pt>
                <c:pt idx="907">
                  <c:v>0</c:v>
                </c:pt>
                <c:pt idx="908">
                  <c:v>0</c:v>
                </c:pt>
                <c:pt idx="909">
                  <c:v>0</c:v>
                </c:pt>
                <c:pt idx="910">
                  <c:v>0</c:v>
                </c:pt>
                <c:pt idx="911">
                  <c:v>0</c:v>
                </c:pt>
                <c:pt idx="912">
                  <c:v>0</c:v>
                </c:pt>
                <c:pt idx="913">
                  <c:v>0</c:v>
                </c:pt>
                <c:pt idx="914">
                  <c:v>0</c:v>
                </c:pt>
                <c:pt idx="915">
                  <c:v>0</c:v>
                </c:pt>
                <c:pt idx="916">
                  <c:v>0</c:v>
                </c:pt>
                <c:pt idx="917">
                  <c:v>0</c:v>
                </c:pt>
                <c:pt idx="918">
                  <c:v>0</c:v>
                </c:pt>
                <c:pt idx="919">
                  <c:v>0</c:v>
                </c:pt>
                <c:pt idx="920">
                  <c:v>0</c:v>
                </c:pt>
                <c:pt idx="921">
                  <c:v>0</c:v>
                </c:pt>
                <c:pt idx="922">
                  <c:v>0</c:v>
                </c:pt>
                <c:pt idx="923">
                  <c:v>0</c:v>
                </c:pt>
                <c:pt idx="924">
                  <c:v>0</c:v>
                </c:pt>
                <c:pt idx="925">
                  <c:v>0</c:v>
                </c:pt>
                <c:pt idx="926">
                  <c:v>0</c:v>
                </c:pt>
                <c:pt idx="927">
                  <c:v>0</c:v>
                </c:pt>
                <c:pt idx="928">
                  <c:v>0</c:v>
                </c:pt>
                <c:pt idx="929">
                  <c:v>0</c:v>
                </c:pt>
                <c:pt idx="930">
                  <c:v>0</c:v>
                </c:pt>
                <c:pt idx="931">
                  <c:v>0</c:v>
                </c:pt>
                <c:pt idx="932">
                  <c:v>0</c:v>
                </c:pt>
                <c:pt idx="933">
                  <c:v>0</c:v>
                </c:pt>
                <c:pt idx="934">
                  <c:v>0</c:v>
                </c:pt>
                <c:pt idx="935">
                  <c:v>0</c:v>
                </c:pt>
                <c:pt idx="936">
                  <c:v>0</c:v>
                </c:pt>
                <c:pt idx="937">
                  <c:v>0</c:v>
                </c:pt>
                <c:pt idx="938">
                  <c:v>0</c:v>
                </c:pt>
                <c:pt idx="939">
                  <c:v>0</c:v>
                </c:pt>
                <c:pt idx="940">
                  <c:v>0</c:v>
                </c:pt>
                <c:pt idx="941">
                  <c:v>0</c:v>
                </c:pt>
                <c:pt idx="942">
                  <c:v>0</c:v>
                </c:pt>
                <c:pt idx="943">
                  <c:v>0</c:v>
                </c:pt>
                <c:pt idx="944">
                  <c:v>0</c:v>
                </c:pt>
                <c:pt idx="945">
                  <c:v>0</c:v>
                </c:pt>
                <c:pt idx="946">
                  <c:v>0</c:v>
                </c:pt>
                <c:pt idx="947">
                  <c:v>0</c:v>
                </c:pt>
                <c:pt idx="948">
                  <c:v>0</c:v>
                </c:pt>
                <c:pt idx="949">
                  <c:v>0</c:v>
                </c:pt>
                <c:pt idx="950">
                  <c:v>0</c:v>
                </c:pt>
                <c:pt idx="951">
                  <c:v>0</c:v>
                </c:pt>
                <c:pt idx="952">
                  <c:v>0</c:v>
                </c:pt>
                <c:pt idx="953">
                  <c:v>0</c:v>
                </c:pt>
                <c:pt idx="954">
                  <c:v>0</c:v>
                </c:pt>
                <c:pt idx="955">
                  <c:v>0</c:v>
                </c:pt>
                <c:pt idx="956">
                  <c:v>0</c:v>
                </c:pt>
                <c:pt idx="957">
                  <c:v>0</c:v>
                </c:pt>
                <c:pt idx="958">
                  <c:v>0</c:v>
                </c:pt>
                <c:pt idx="959">
                  <c:v>0</c:v>
                </c:pt>
                <c:pt idx="960">
                  <c:v>0</c:v>
                </c:pt>
                <c:pt idx="961">
                  <c:v>0</c:v>
                </c:pt>
                <c:pt idx="962">
                  <c:v>0</c:v>
                </c:pt>
                <c:pt idx="963">
                  <c:v>0</c:v>
                </c:pt>
                <c:pt idx="964">
                  <c:v>0</c:v>
                </c:pt>
                <c:pt idx="965">
                  <c:v>0</c:v>
                </c:pt>
                <c:pt idx="966">
                  <c:v>0</c:v>
                </c:pt>
                <c:pt idx="967">
                  <c:v>0</c:v>
                </c:pt>
                <c:pt idx="968">
                  <c:v>0</c:v>
                </c:pt>
                <c:pt idx="969">
                  <c:v>0</c:v>
                </c:pt>
                <c:pt idx="970">
                  <c:v>0</c:v>
                </c:pt>
                <c:pt idx="971">
                  <c:v>0</c:v>
                </c:pt>
                <c:pt idx="972">
                  <c:v>0</c:v>
                </c:pt>
                <c:pt idx="973">
                  <c:v>0</c:v>
                </c:pt>
                <c:pt idx="974">
                  <c:v>0</c:v>
                </c:pt>
                <c:pt idx="975">
                  <c:v>0</c:v>
                </c:pt>
                <c:pt idx="976">
                  <c:v>0</c:v>
                </c:pt>
                <c:pt idx="977">
                  <c:v>0</c:v>
                </c:pt>
                <c:pt idx="978">
                  <c:v>0</c:v>
                </c:pt>
                <c:pt idx="979">
                  <c:v>0</c:v>
                </c:pt>
                <c:pt idx="980">
                  <c:v>0</c:v>
                </c:pt>
                <c:pt idx="981">
                  <c:v>0</c:v>
                </c:pt>
                <c:pt idx="982">
                  <c:v>0</c:v>
                </c:pt>
                <c:pt idx="983">
                  <c:v>0</c:v>
                </c:pt>
                <c:pt idx="984">
                  <c:v>0</c:v>
                </c:pt>
                <c:pt idx="985">
                  <c:v>0</c:v>
                </c:pt>
                <c:pt idx="986">
                  <c:v>0</c:v>
                </c:pt>
                <c:pt idx="987">
                  <c:v>0</c:v>
                </c:pt>
                <c:pt idx="988">
                  <c:v>0</c:v>
                </c:pt>
                <c:pt idx="989">
                  <c:v>0</c:v>
                </c:pt>
                <c:pt idx="990">
                  <c:v>0</c:v>
                </c:pt>
                <c:pt idx="991">
                  <c:v>0</c:v>
                </c:pt>
                <c:pt idx="992">
                  <c:v>0</c:v>
                </c:pt>
                <c:pt idx="993">
                  <c:v>0</c:v>
                </c:pt>
                <c:pt idx="994">
                  <c:v>0</c:v>
                </c:pt>
                <c:pt idx="995">
                  <c:v>0</c:v>
                </c:pt>
                <c:pt idx="996">
                  <c:v>0</c:v>
                </c:pt>
                <c:pt idx="997">
                  <c:v>0</c:v>
                </c:pt>
                <c:pt idx="998">
                  <c:v>0</c:v>
                </c:pt>
                <c:pt idx="999">
                  <c:v>0</c:v>
                </c:pt>
                <c:pt idx="1000">
                  <c:v>0</c:v>
                </c:pt>
                <c:pt idx="1001">
                  <c:v>0</c:v>
                </c:pt>
                <c:pt idx="1002">
                  <c:v>0</c:v>
                </c:pt>
                <c:pt idx="1003">
                  <c:v>0</c:v>
                </c:pt>
                <c:pt idx="1004">
                  <c:v>0</c:v>
                </c:pt>
                <c:pt idx="1005">
                  <c:v>0</c:v>
                </c:pt>
                <c:pt idx="1006">
                  <c:v>0</c:v>
                </c:pt>
                <c:pt idx="1007">
                  <c:v>0</c:v>
                </c:pt>
                <c:pt idx="1008">
                  <c:v>0</c:v>
                </c:pt>
                <c:pt idx="1009">
                  <c:v>0</c:v>
                </c:pt>
                <c:pt idx="1010">
                  <c:v>0</c:v>
                </c:pt>
                <c:pt idx="1011">
                  <c:v>0</c:v>
                </c:pt>
                <c:pt idx="1012">
                  <c:v>0</c:v>
                </c:pt>
                <c:pt idx="1013">
                  <c:v>0</c:v>
                </c:pt>
                <c:pt idx="1014">
                  <c:v>0</c:v>
                </c:pt>
                <c:pt idx="1015">
                  <c:v>0</c:v>
                </c:pt>
                <c:pt idx="1016">
                  <c:v>0</c:v>
                </c:pt>
                <c:pt idx="1017">
                  <c:v>0</c:v>
                </c:pt>
                <c:pt idx="1018">
                  <c:v>0</c:v>
                </c:pt>
                <c:pt idx="1019">
                  <c:v>0</c:v>
                </c:pt>
                <c:pt idx="1020">
                  <c:v>0</c:v>
                </c:pt>
                <c:pt idx="1021">
                  <c:v>0</c:v>
                </c:pt>
                <c:pt idx="1022">
                  <c:v>0</c:v>
                </c:pt>
                <c:pt idx="1023">
                  <c:v>0</c:v>
                </c:pt>
                <c:pt idx="1024">
                  <c:v>0</c:v>
                </c:pt>
                <c:pt idx="1025">
                  <c:v>0</c:v>
                </c:pt>
                <c:pt idx="1026">
                  <c:v>0</c:v>
                </c:pt>
                <c:pt idx="1027">
                  <c:v>0</c:v>
                </c:pt>
                <c:pt idx="1028">
                  <c:v>0</c:v>
                </c:pt>
                <c:pt idx="1029">
                  <c:v>0</c:v>
                </c:pt>
                <c:pt idx="1030">
                  <c:v>0</c:v>
                </c:pt>
                <c:pt idx="1031">
                  <c:v>0</c:v>
                </c:pt>
                <c:pt idx="1032">
                  <c:v>0</c:v>
                </c:pt>
                <c:pt idx="1033">
                  <c:v>0</c:v>
                </c:pt>
                <c:pt idx="1034">
                  <c:v>0</c:v>
                </c:pt>
                <c:pt idx="1035">
                  <c:v>0</c:v>
                </c:pt>
                <c:pt idx="1036">
                  <c:v>0</c:v>
                </c:pt>
                <c:pt idx="1037">
                  <c:v>0</c:v>
                </c:pt>
                <c:pt idx="1038">
                  <c:v>0</c:v>
                </c:pt>
                <c:pt idx="1039">
                  <c:v>0</c:v>
                </c:pt>
                <c:pt idx="1040">
                  <c:v>0</c:v>
                </c:pt>
                <c:pt idx="1041">
                  <c:v>0</c:v>
                </c:pt>
                <c:pt idx="1042">
                  <c:v>0</c:v>
                </c:pt>
                <c:pt idx="1043">
                  <c:v>0</c:v>
                </c:pt>
                <c:pt idx="1044">
                  <c:v>0</c:v>
                </c:pt>
                <c:pt idx="1045">
                  <c:v>0</c:v>
                </c:pt>
                <c:pt idx="1046">
                  <c:v>0</c:v>
                </c:pt>
                <c:pt idx="1047">
                  <c:v>0</c:v>
                </c:pt>
                <c:pt idx="1048">
                  <c:v>0</c:v>
                </c:pt>
                <c:pt idx="1049">
                  <c:v>0</c:v>
                </c:pt>
                <c:pt idx="1050">
                  <c:v>0</c:v>
                </c:pt>
                <c:pt idx="1051">
                  <c:v>0</c:v>
                </c:pt>
                <c:pt idx="1052">
                  <c:v>0</c:v>
                </c:pt>
                <c:pt idx="1053">
                  <c:v>0</c:v>
                </c:pt>
                <c:pt idx="1054">
                  <c:v>0</c:v>
                </c:pt>
                <c:pt idx="1055">
                  <c:v>0</c:v>
                </c:pt>
                <c:pt idx="1056">
                  <c:v>0</c:v>
                </c:pt>
                <c:pt idx="1057">
                  <c:v>0</c:v>
                </c:pt>
                <c:pt idx="1058">
                  <c:v>0</c:v>
                </c:pt>
                <c:pt idx="1059">
                  <c:v>0</c:v>
                </c:pt>
                <c:pt idx="1060">
                  <c:v>0</c:v>
                </c:pt>
                <c:pt idx="1061">
                  <c:v>0</c:v>
                </c:pt>
                <c:pt idx="1062">
                  <c:v>0</c:v>
                </c:pt>
                <c:pt idx="1063">
                  <c:v>0</c:v>
                </c:pt>
                <c:pt idx="1064">
                  <c:v>0</c:v>
                </c:pt>
                <c:pt idx="1065">
                  <c:v>0</c:v>
                </c:pt>
                <c:pt idx="1066">
                  <c:v>0</c:v>
                </c:pt>
                <c:pt idx="1067">
                  <c:v>0</c:v>
                </c:pt>
                <c:pt idx="1068">
                  <c:v>0</c:v>
                </c:pt>
                <c:pt idx="1069">
                  <c:v>0</c:v>
                </c:pt>
                <c:pt idx="1070">
                  <c:v>0</c:v>
                </c:pt>
                <c:pt idx="1071">
                  <c:v>0</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pt idx="1096">
                  <c:v>0</c:v>
                </c:pt>
                <c:pt idx="1097">
                  <c:v>0</c:v>
                </c:pt>
                <c:pt idx="1098">
                  <c:v>0</c:v>
                </c:pt>
                <c:pt idx="1099">
                  <c:v>0</c:v>
                </c:pt>
                <c:pt idx="1100">
                  <c:v>0</c:v>
                </c:pt>
                <c:pt idx="1101">
                  <c:v>0</c:v>
                </c:pt>
                <c:pt idx="1102">
                  <c:v>0</c:v>
                </c:pt>
                <c:pt idx="1103">
                  <c:v>0</c:v>
                </c:pt>
                <c:pt idx="1104">
                  <c:v>0</c:v>
                </c:pt>
                <c:pt idx="1105">
                  <c:v>0</c:v>
                </c:pt>
                <c:pt idx="1106">
                  <c:v>0</c:v>
                </c:pt>
                <c:pt idx="1107">
                  <c:v>0</c:v>
                </c:pt>
                <c:pt idx="1108">
                  <c:v>0</c:v>
                </c:pt>
                <c:pt idx="1109">
                  <c:v>0</c:v>
                </c:pt>
                <c:pt idx="1110">
                  <c:v>0</c:v>
                </c:pt>
                <c:pt idx="1111">
                  <c:v>0</c:v>
                </c:pt>
                <c:pt idx="1112">
                  <c:v>0</c:v>
                </c:pt>
                <c:pt idx="1113">
                  <c:v>0</c:v>
                </c:pt>
                <c:pt idx="1114">
                  <c:v>0</c:v>
                </c:pt>
                <c:pt idx="1115">
                  <c:v>0</c:v>
                </c:pt>
                <c:pt idx="1116">
                  <c:v>0</c:v>
                </c:pt>
                <c:pt idx="1117">
                  <c:v>0</c:v>
                </c:pt>
                <c:pt idx="1118">
                  <c:v>0</c:v>
                </c:pt>
                <c:pt idx="1119">
                  <c:v>0</c:v>
                </c:pt>
                <c:pt idx="1120">
                  <c:v>0</c:v>
                </c:pt>
                <c:pt idx="1121">
                  <c:v>0</c:v>
                </c:pt>
                <c:pt idx="1122">
                  <c:v>0</c:v>
                </c:pt>
                <c:pt idx="1123">
                  <c:v>0</c:v>
                </c:pt>
                <c:pt idx="1124">
                  <c:v>0</c:v>
                </c:pt>
                <c:pt idx="1125">
                  <c:v>0</c:v>
                </c:pt>
                <c:pt idx="1126">
                  <c:v>0</c:v>
                </c:pt>
                <c:pt idx="1127">
                  <c:v>0</c:v>
                </c:pt>
                <c:pt idx="1128">
                  <c:v>0</c:v>
                </c:pt>
                <c:pt idx="1129">
                  <c:v>0</c:v>
                </c:pt>
                <c:pt idx="1130">
                  <c:v>0</c:v>
                </c:pt>
                <c:pt idx="1131">
                  <c:v>0</c:v>
                </c:pt>
                <c:pt idx="1132">
                  <c:v>0</c:v>
                </c:pt>
                <c:pt idx="1133">
                  <c:v>0</c:v>
                </c:pt>
                <c:pt idx="1134">
                  <c:v>0</c:v>
                </c:pt>
                <c:pt idx="1135">
                  <c:v>0</c:v>
                </c:pt>
                <c:pt idx="1136">
                  <c:v>0</c:v>
                </c:pt>
                <c:pt idx="1137">
                  <c:v>0</c:v>
                </c:pt>
                <c:pt idx="1138">
                  <c:v>0</c:v>
                </c:pt>
                <c:pt idx="1139">
                  <c:v>0</c:v>
                </c:pt>
                <c:pt idx="1140">
                  <c:v>0</c:v>
                </c:pt>
                <c:pt idx="1141">
                  <c:v>0</c:v>
                </c:pt>
                <c:pt idx="1142">
                  <c:v>0</c:v>
                </c:pt>
                <c:pt idx="1143">
                  <c:v>0</c:v>
                </c:pt>
                <c:pt idx="1144">
                  <c:v>0</c:v>
                </c:pt>
                <c:pt idx="1145">
                  <c:v>0</c:v>
                </c:pt>
                <c:pt idx="1146">
                  <c:v>0</c:v>
                </c:pt>
                <c:pt idx="1147">
                  <c:v>0</c:v>
                </c:pt>
                <c:pt idx="1148">
                  <c:v>0</c:v>
                </c:pt>
                <c:pt idx="1149">
                  <c:v>0</c:v>
                </c:pt>
                <c:pt idx="1150">
                  <c:v>0</c:v>
                </c:pt>
                <c:pt idx="1151">
                  <c:v>0</c:v>
                </c:pt>
                <c:pt idx="1152">
                  <c:v>0</c:v>
                </c:pt>
                <c:pt idx="1153">
                  <c:v>0</c:v>
                </c:pt>
                <c:pt idx="1154">
                  <c:v>0</c:v>
                </c:pt>
                <c:pt idx="1155">
                  <c:v>0</c:v>
                </c:pt>
                <c:pt idx="1156">
                  <c:v>0</c:v>
                </c:pt>
                <c:pt idx="1157">
                  <c:v>0</c:v>
                </c:pt>
                <c:pt idx="1158">
                  <c:v>0</c:v>
                </c:pt>
                <c:pt idx="1159">
                  <c:v>0</c:v>
                </c:pt>
                <c:pt idx="1160">
                  <c:v>0</c:v>
                </c:pt>
                <c:pt idx="1161">
                  <c:v>0</c:v>
                </c:pt>
                <c:pt idx="1162">
                  <c:v>0</c:v>
                </c:pt>
                <c:pt idx="1163">
                  <c:v>0</c:v>
                </c:pt>
                <c:pt idx="1164">
                  <c:v>0</c:v>
                </c:pt>
                <c:pt idx="1165">
                  <c:v>0</c:v>
                </c:pt>
                <c:pt idx="1166">
                  <c:v>0</c:v>
                </c:pt>
                <c:pt idx="1167">
                  <c:v>0</c:v>
                </c:pt>
                <c:pt idx="1168">
                  <c:v>0</c:v>
                </c:pt>
                <c:pt idx="1169">
                  <c:v>0</c:v>
                </c:pt>
                <c:pt idx="1170">
                  <c:v>0</c:v>
                </c:pt>
                <c:pt idx="1171">
                  <c:v>0</c:v>
                </c:pt>
                <c:pt idx="1172">
                  <c:v>0</c:v>
                </c:pt>
                <c:pt idx="1173">
                  <c:v>0</c:v>
                </c:pt>
                <c:pt idx="1174">
                  <c:v>0</c:v>
                </c:pt>
                <c:pt idx="1175">
                  <c:v>0</c:v>
                </c:pt>
                <c:pt idx="1176">
                  <c:v>0</c:v>
                </c:pt>
                <c:pt idx="1177">
                  <c:v>0</c:v>
                </c:pt>
                <c:pt idx="1178">
                  <c:v>0</c:v>
                </c:pt>
                <c:pt idx="1179">
                  <c:v>0</c:v>
                </c:pt>
                <c:pt idx="1180">
                  <c:v>0</c:v>
                </c:pt>
                <c:pt idx="1181">
                  <c:v>0</c:v>
                </c:pt>
                <c:pt idx="1182">
                  <c:v>0</c:v>
                </c:pt>
                <c:pt idx="1183">
                  <c:v>0</c:v>
                </c:pt>
                <c:pt idx="1184">
                  <c:v>0</c:v>
                </c:pt>
                <c:pt idx="1185">
                  <c:v>0</c:v>
                </c:pt>
                <c:pt idx="1186">
                  <c:v>0</c:v>
                </c:pt>
                <c:pt idx="1187">
                  <c:v>0</c:v>
                </c:pt>
                <c:pt idx="1188">
                  <c:v>0</c:v>
                </c:pt>
                <c:pt idx="1189">
                  <c:v>0</c:v>
                </c:pt>
                <c:pt idx="1190">
                  <c:v>0</c:v>
                </c:pt>
                <c:pt idx="1191">
                  <c:v>0</c:v>
                </c:pt>
                <c:pt idx="1192">
                  <c:v>0</c:v>
                </c:pt>
                <c:pt idx="1193">
                  <c:v>0</c:v>
                </c:pt>
                <c:pt idx="1194">
                  <c:v>0</c:v>
                </c:pt>
                <c:pt idx="1195">
                  <c:v>0</c:v>
                </c:pt>
                <c:pt idx="1196">
                  <c:v>0</c:v>
                </c:pt>
                <c:pt idx="1197">
                  <c:v>0</c:v>
                </c:pt>
                <c:pt idx="1198">
                  <c:v>0</c:v>
                </c:pt>
                <c:pt idx="1199">
                  <c:v>0</c:v>
                </c:pt>
                <c:pt idx="1200">
                  <c:v>0</c:v>
                </c:pt>
                <c:pt idx="1201">
                  <c:v>0</c:v>
                </c:pt>
                <c:pt idx="1202">
                  <c:v>0</c:v>
                </c:pt>
                <c:pt idx="1203">
                  <c:v>0</c:v>
                </c:pt>
                <c:pt idx="1204">
                  <c:v>0</c:v>
                </c:pt>
                <c:pt idx="1205">
                  <c:v>0</c:v>
                </c:pt>
                <c:pt idx="1206">
                  <c:v>0</c:v>
                </c:pt>
                <c:pt idx="1207">
                  <c:v>0</c:v>
                </c:pt>
                <c:pt idx="1208">
                  <c:v>0</c:v>
                </c:pt>
                <c:pt idx="1209">
                  <c:v>0</c:v>
                </c:pt>
                <c:pt idx="1210">
                  <c:v>0</c:v>
                </c:pt>
                <c:pt idx="1211">
                  <c:v>0</c:v>
                </c:pt>
                <c:pt idx="1212">
                  <c:v>0</c:v>
                </c:pt>
                <c:pt idx="1213">
                  <c:v>0</c:v>
                </c:pt>
                <c:pt idx="1214">
                  <c:v>0</c:v>
                </c:pt>
                <c:pt idx="1215">
                  <c:v>0</c:v>
                </c:pt>
                <c:pt idx="1216">
                  <c:v>0</c:v>
                </c:pt>
                <c:pt idx="1217">
                  <c:v>0</c:v>
                </c:pt>
                <c:pt idx="1218">
                  <c:v>0</c:v>
                </c:pt>
                <c:pt idx="1219">
                  <c:v>0</c:v>
                </c:pt>
                <c:pt idx="1220">
                  <c:v>0</c:v>
                </c:pt>
                <c:pt idx="1221">
                  <c:v>0</c:v>
                </c:pt>
                <c:pt idx="1222">
                  <c:v>0</c:v>
                </c:pt>
                <c:pt idx="1223">
                  <c:v>0</c:v>
                </c:pt>
                <c:pt idx="1224">
                  <c:v>0</c:v>
                </c:pt>
                <c:pt idx="1225">
                  <c:v>0</c:v>
                </c:pt>
                <c:pt idx="1226">
                  <c:v>0</c:v>
                </c:pt>
                <c:pt idx="1227">
                  <c:v>0</c:v>
                </c:pt>
                <c:pt idx="1228">
                  <c:v>0</c:v>
                </c:pt>
                <c:pt idx="1229">
                  <c:v>0</c:v>
                </c:pt>
                <c:pt idx="1230">
                  <c:v>0</c:v>
                </c:pt>
                <c:pt idx="1231">
                  <c:v>0</c:v>
                </c:pt>
                <c:pt idx="1232">
                  <c:v>0</c:v>
                </c:pt>
                <c:pt idx="1233">
                  <c:v>0</c:v>
                </c:pt>
                <c:pt idx="1234">
                  <c:v>0</c:v>
                </c:pt>
                <c:pt idx="1235">
                  <c:v>0</c:v>
                </c:pt>
                <c:pt idx="1236">
                  <c:v>0</c:v>
                </c:pt>
                <c:pt idx="1237">
                  <c:v>0</c:v>
                </c:pt>
                <c:pt idx="1238">
                  <c:v>0</c:v>
                </c:pt>
                <c:pt idx="1239">
                  <c:v>0</c:v>
                </c:pt>
                <c:pt idx="1240">
                  <c:v>0</c:v>
                </c:pt>
                <c:pt idx="1241">
                  <c:v>0</c:v>
                </c:pt>
                <c:pt idx="1242">
                  <c:v>0</c:v>
                </c:pt>
                <c:pt idx="1243">
                  <c:v>0</c:v>
                </c:pt>
                <c:pt idx="1244">
                  <c:v>0</c:v>
                </c:pt>
                <c:pt idx="1245">
                  <c:v>0</c:v>
                </c:pt>
                <c:pt idx="1246">
                  <c:v>0</c:v>
                </c:pt>
                <c:pt idx="1247">
                  <c:v>0</c:v>
                </c:pt>
                <c:pt idx="1248">
                  <c:v>0</c:v>
                </c:pt>
                <c:pt idx="1249">
                  <c:v>0</c:v>
                </c:pt>
                <c:pt idx="1250">
                  <c:v>0</c:v>
                </c:pt>
                <c:pt idx="1251">
                  <c:v>0</c:v>
                </c:pt>
                <c:pt idx="1252">
                  <c:v>0</c:v>
                </c:pt>
                <c:pt idx="1253">
                  <c:v>0</c:v>
                </c:pt>
                <c:pt idx="1254">
                  <c:v>0</c:v>
                </c:pt>
                <c:pt idx="1255">
                  <c:v>0</c:v>
                </c:pt>
                <c:pt idx="1256">
                  <c:v>0</c:v>
                </c:pt>
                <c:pt idx="1257">
                  <c:v>0</c:v>
                </c:pt>
                <c:pt idx="1258">
                  <c:v>0</c:v>
                </c:pt>
                <c:pt idx="1259">
                  <c:v>0</c:v>
                </c:pt>
                <c:pt idx="1260">
                  <c:v>0</c:v>
                </c:pt>
                <c:pt idx="1261">
                  <c:v>0</c:v>
                </c:pt>
                <c:pt idx="1262">
                  <c:v>0</c:v>
                </c:pt>
                <c:pt idx="1263">
                  <c:v>0</c:v>
                </c:pt>
                <c:pt idx="1264">
                  <c:v>0</c:v>
                </c:pt>
                <c:pt idx="1265">
                  <c:v>0</c:v>
                </c:pt>
                <c:pt idx="1266">
                  <c:v>0</c:v>
                </c:pt>
                <c:pt idx="1267">
                  <c:v>0</c:v>
                </c:pt>
                <c:pt idx="1268">
                  <c:v>0</c:v>
                </c:pt>
                <c:pt idx="1269">
                  <c:v>0</c:v>
                </c:pt>
                <c:pt idx="1270">
                  <c:v>0</c:v>
                </c:pt>
                <c:pt idx="1271">
                  <c:v>0</c:v>
                </c:pt>
                <c:pt idx="1272">
                  <c:v>0</c:v>
                </c:pt>
                <c:pt idx="1273">
                  <c:v>0</c:v>
                </c:pt>
                <c:pt idx="1274">
                  <c:v>0</c:v>
                </c:pt>
                <c:pt idx="1275">
                  <c:v>0</c:v>
                </c:pt>
                <c:pt idx="1276">
                  <c:v>0</c:v>
                </c:pt>
                <c:pt idx="1277">
                  <c:v>0</c:v>
                </c:pt>
                <c:pt idx="1278">
                  <c:v>0</c:v>
                </c:pt>
                <c:pt idx="1279">
                  <c:v>0</c:v>
                </c:pt>
                <c:pt idx="1280">
                  <c:v>0</c:v>
                </c:pt>
                <c:pt idx="1281">
                  <c:v>0</c:v>
                </c:pt>
                <c:pt idx="1282">
                  <c:v>0</c:v>
                </c:pt>
                <c:pt idx="1283">
                  <c:v>0</c:v>
                </c:pt>
                <c:pt idx="1284">
                  <c:v>0</c:v>
                </c:pt>
                <c:pt idx="1285">
                  <c:v>0</c:v>
                </c:pt>
                <c:pt idx="1286">
                  <c:v>0</c:v>
                </c:pt>
                <c:pt idx="1287">
                  <c:v>0</c:v>
                </c:pt>
                <c:pt idx="1288">
                  <c:v>0</c:v>
                </c:pt>
                <c:pt idx="1289">
                  <c:v>0</c:v>
                </c:pt>
                <c:pt idx="1290">
                  <c:v>0</c:v>
                </c:pt>
                <c:pt idx="1291">
                  <c:v>0</c:v>
                </c:pt>
                <c:pt idx="1292">
                  <c:v>0</c:v>
                </c:pt>
                <c:pt idx="1293">
                  <c:v>0</c:v>
                </c:pt>
                <c:pt idx="1294">
                  <c:v>0</c:v>
                </c:pt>
                <c:pt idx="1295">
                  <c:v>0</c:v>
                </c:pt>
                <c:pt idx="1296">
                  <c:v>0</c:v>
                </c:pt>
                <c:pt idx="1297">
                  <c:v>0</c:v>
                </c:pt>
                <c:pt idx="1298">
                  <c:v>0</c:v>
                </c:pt>
                <c:pt idx="1299">
                  <c:v>0</c:v>
                </c:pt>
                <c:pt idx="1300">
                  <c:v>0</c:v>
                </c:pt>
                <c:pt idx="1301">
                  <c:v>0</c:v>
                </c:pt>
                <c:pt idx="1302">
                  <c:v>0</c:v>
                </c:pt>
                <c:pt idx="1303">
                  <c:v>0</c:v>
                </c:pt>
                <c:pt idx="1304">
                  <c:v>0</c:v>
                </c:pt>
                <c:pt idx="1305">
                  <c:v>0</c:v>
                </c:pt>
                <c:pt idx="1306">
                  <c:v>0</c:v>
                </c:pt>
                <c:pt idx="1307">
                  <c:v>0</c:v>
                </c:pt>
                <c:pt idx="1308">
                  <c:v>0</c:v>
                </c:pt>
                <c:pt idx="1309">
                  <c:v>0</c:v>
                </c:pt>
                <c:pt idx="1310">
                  <c:v>0</c:v>
                </c:pt>
                <c:pt idx="1311">
                  <c:v>0</c:v>
                </c:pt>
                <c:pt idx="1312">
                  <c:v>0</c:v>
                </c:pt>
                <c:pt idx="1313">
                  <c:v>0</c:v>
                </c:pt>
                <c:pt idx="1314">
                  <c:v>0</c:v>
                </c:pt>
                <c:pt idx="1315">
                  <c:v>0</c:v>
                </c:pt>
                <c:pt idx="1316">
                  <c:v>0</c:v>
                </c:pt>
                <c:pt idx="1317">
                  <c:v>0</c:v>
                </c:pt>
                <c:pt idx="1318">
                  <c:v>0</c:v>
                </c:pt>
                <c:pt idx="1319">
                  <c:v>0</c:v>
                </c:pt>
                <c:pt idx="1320">
                  <c:v>0</c:v>
                </c:pt>
                <c:pt idx="1321">
                  <c:v>0</c:v>
                </c:pt>
                <c:pt idx="1322">
                  <c:v>0</c:v>
                </c:pt>
                <c:pt idx="1323">
                  <c:v>0</c:v>
                </c:pt>
                <c:pt idx="1324">
                  <c:v>0</c:v>
                </c:pt>
                <c:pt idx="1325">
                  <c:v>0</c:v>
                </c:pt>
                <c:pt idx="1326">
                  <c:v>0</c:v>
                </c:pt>
                <c:pt idx="1327">
                  <c:v>0</c:v>
                </c:pt>
                <c:pt idx="1328">
                  <c:v>0</c:v>
                </c:pt>
                <c:pt idx="1329">
                  <c:v>0</c:v>
                </c:pt>
                <c:pt idx="1330">
                  <c:v>0</c:v>
                </c:pt>
                <c:pt idx="1331">
                  <c:v>0</c:v>
                </c:pt>
                <c:pt idx="1332">
                  <c:v>0</c:v>
                </c:pt>
                <c:pt idx="1333">
                  <c:v>0</c:v>
                </c:pt>
                <c:pt idx="1334">
                  <c:v>0</c:v>
                </c:pt>
                <c:pt idx="1335">
                  <c:v>0</c:v>
                </c:pt>
                <c:pt idx="1336">
                  <c:v>0</c:v>
                </c:pt>
                <c:pt idx="1337">
                  <c:v>0</c:v>
                </c:pt>
                <c:pt idx="1338">
                  <c:v>0</c:v>
                </c:pt>
                <c:pt idx="1339">
                  <c:v>0</c:v>
                </c:pt>
                <c:pt idx="1340">
                  <c:v>0</c:v>
                </c:pt>
                <c:pt idx="1341">
                  <c:v>0</c:v>
                </c:pt>
                <c:pt idx="1342">
                  <c:v>0</c:v>
                </c:pt>
                <c:pt idx="1343">
                  <c:v>0</c:v>
                </c:pt>
                <c:pt idx="1344">
                  <c:v>0</c:v>
                </c:pt>
                <c:pt idx="1345">
                  <c:v>0</c:v>
                </c:pt>
                <c:pt idx="1346">
                  <c:v>0</c:v>
                </c:pt>
                <c:pt idx="1347">
                  <c:v>0</c:v>
                </c:pt>
                <c:pt idx="1348">
                  <c:v>0</c:v>
                </c:pt>
                <c:pt idx="1349">
                  <c:v>0</c:v>
                </c:pt>
                <c:pt idx="1350">
                  <c:v>0</c:v>
                </c:pt>
                <c:pt idx="1351">
                  <c:v>0</c:v>
                </c:pt>
                <c:pt idx="1352">
                  <c:v>0</c:v>
                </c:pt>
                <c:pt idx="1353">
                  <c:v>0</c:v>
                </c:pt>
                <c:pt idx="1354">
                  <c:v>0</c:v>
                </c:pt>
                <c:pt idx="1355">
                  <c:v>0</c:v>
                </c:pt>
                <c:pt idx="1356">
                  <c:v>0</c:v>
                </c:pt>
                <c:pt idx="1357">
                  <c:v>0</c:v>
                </c:pt>
                <c:pt idx="1358">
                  <c:v>0</c:v>
                </c:pt>
                <c:pt idx="1359">
                  <c:v>0</c:v>
                </c:pt>
                <c:pt idx="1360">
                  <c:v>0</c:v>
                </c:pt>
                <c:pt idx="1361">
                  <c:v>0</c:v>
                </c:pt>
                <c:pt idx="1362">
                  <c:v>0</c:v>
                </c:pt>
                <c:pt idx="1363">
                  <c:v>0</c:v>
                </c:pt>
                <c:pt idx="1364">
                  <c:v>0</c:v>
                </c:pt>
                <c:pt idx="1365">
                  <c:v>0</c:v>
                </c:pt>
                <c:pt idx="1366">
                  <c:v>0</c:v>
                </c:pt>
                <c:pt idx="1367">
                  <c:v>0</c:v>
                </c:pt>
                <c:pt idx="1368">
                  <c:v>0</c:v>
                </c:pt>
                <c:pt idx="1369">
                  <c:v>0</c:v>
                </c:pt>
                <c:pt idx="1370">
                  <c:v>0</c:v>
                </c:pt>
                <c:pt idx="1371">
                  <c:v>0</c:v>
                </c:pt>
                <c:pt idx="1372">
                  <c:v>0</c:v>
                </c:pt>
                <c:pt idx="1373">
                  <c:v>0</c:v>
                </c:pt>
                <c:pt idx="1374">
                  <c:v>0</c:v>
                </c:pt>
                <c:pt idx="1375">
                  <c:v>0</c:v>
                </c:pt>
                <c:pt idx="1376">
                  <c:v>0</c:v>
                </c:pt>
                <c:pt idx="1377">
                  <c:v>0</c:v>
                </c:pt>
                <c:pt idx="1378">
                  <c:v>0</c:v>
                </c:pt>
                <c:pt idx="1379">
                  <c:v>0</c:v>
                </c:pt>
                <c:pt idx="1380">
                  <c:v>0</c:v>
                </c:pt>
                <c:pt idx="1381">
                  <c:v>0</c:v>
                </c:pt>
                <c:pt idx="1382">
                  <c:v>0</c:v>
                </c:pt>
                <c:pt idx="1383">
                  <c:v>0</c:v>
                </c:pt>
                <c:pt idx="1384">
                  <c:v>0</c:v>
                </c:pt>
                <c:pt idx="1385">
                  <c:v>0</c:v>
                </c:pt>
                <c:pt idx="1386">
                  <c:v>0</c:v>
                </c:pt>
                <c:pt idx="1387">
                  <c:v>0</c:v>
                </c:pt>
                <c:pt idx="1388">
                  <c:v>0</c:v>
                </c:pt>
                <c:pt idx="1389">
                  <c:v>0</c:v>
                </c:pt>
                <c:pt idx="1390">
                  <c:v>0</c:v>
                </c:pt>
                <c:pt idx="1391">
                  <c:v>0</c:v>
                </c:pt>
                <c:pt idx="1392">
                  <c:v>0</c:v>
                </c:pt>
                <c:pt idx="1393">
                  <c:v>0</c:v>
                </c:pt>
                <c:pt idx="1394">
                  <c:v>0</c:v>
                </c:pt>
                <c:pt idx="1395">
                  <c:v>0</c:v>
                </c:pt>
                <c:pt idx="1396">
                  <c:v>0</c:v>
                </c:pt>
                <c:pt idx="1397">
                  <c:v>0</c:v>
                </c:pt>
                <c:pt idx="1398">
                  <c:v>0</c:v>
                </c:pt>
                <c:pt idx="1399">
                  <c:v>0</c:v>
                </c:pt>
                <c:pt idx="1400">
                  <c:v>0</c:v>
                </c:pt>
                <c:pt idx="1401">
                  <c:v>0</c:v>
                </c:pt>
                <c:pt idx="1402">
                  <c:v>0</c:v>
                </c:pt>
                <c:pt idx="1403">
                  <c:v>0</c:v>
                </c:pt>
                <c:pt idx="1404">
                  <c:v>0</c:v>
                </c:pt>
                <c:pt idx="1405">
                  <c:v>0</c:v>
                </c:pt>
                <c:pt idx="1406">
                  <c:v>0</c:v>
                </c:pt>
                <c:pt idx="1407">
                  <c:v>0</c:v>
                </c:pt>
                <c:pt idx="1408">
                  <c:v>0</c:v>
                </c:pt>
                <c:pt idx="1409">
                  <c:v>0</c:v>
                </c:pt>
                <c:pt idx="1410">
                  <c:v>0</c:v>
                </c:pt>
                <c:pt idx="1411">
                  <c:v>0</c:v>
                </c:pt>
                <c:pt idx="1412">
                  <c:v>0</c:v>
                </c:pt>
                <c:pt idx="1413">
                  <c:v>0</c:v>
                </c:pt>
                <c:pt idx="1414">
                  <c:v>0</c:v>
                </c:pt>
                <c:pt idx="1415">
                  <c:v>0</c:v>
                </c:pt>
                <c:pt idx="1416">
                  <c:v>0</c:v>
                </c:pt>
                <c:pt idx="1417">
                  <c:v>0</c:v>
                </c:pt>
                <c:pt idx="1418">
                  <c:v>0</c:v>
                </c:pt>
                <c:pt idx="1419">
                  <c:v>0</c:v>
                </c:pt>
                <c:pt idx="1420">
                  <c:v>0</c:v>
                </c:pt>
                <c:pt idx="1421">
                  <c:v>0</c:v>
                </c:pt>
                <c:pt idx="1422">
                  <c:v>0</c:v>
                </c:pt>
                <c:pt idx="1423">
                  <c:v>0</c:v>
                </c:pt>
                <c:pt idx="1424">
                  <c:v>0</c:v>
                </c:pt>
                <c:pt idx="1425">
                  <c:v>0</c:v>
                </c:pt>
                <c:pt idx="1426">
                  <c:v>0</c:v>
                </c:pt>
                <c:pt idx="1427">
                  <c:v>0</c:v>
                </c:pt>
                <c:pt idx="1428">
                  <c:v>0</c:v>
                </c:pt>
                <c:pt idx="1429">
                  <c:v>0</c:v>
                </c:pt>
                <c:pt idx="1430">
                  <c:v>0</c:v>
                </c:pt>
                <c:pt idx="1431">
                  <c:v>0</c:v>
                </c:pt>
                <c:pt idx="1432">
                  <c:v>0</c:v>
                </c:pt>
                <c:pt idx="1433">
                  <c:v>0</c:v>
                </c:pt>
                <c:pt idx="1434">
                  <c:v>0</c:v>
                </c:pt>
                <c:pt idx="1435">
                  <c:v>0</c:v>
                </c:pt>
                <c:pt idx="1436">
                  <c:v>0</c:v>
                </c:pt>
                <c:pt idx="1437">
                  <c:v>0</c:v>
                </c:pt>
                <c:pt idx="1438">
                  <c:v>0</c:v>
                </c:pt>
                <c:pt idx="1439">
                  <c:v>0</c:v>
                </c:pt>
                <c:pt idx="1440">
                  <c:v>0</c:v>
                </c:pt>
                <c:pt idx="1441">
                  <c:v>0</c:v>
                </c:pt>
                <c:pt idx="1442">
                  <c:v>0</c:v>
                </c:pt>
                <c:pt idx="1443">
                  <c:v>0</c:v>
                </c:pt>
                <c:pt idx="1444">
                  <c:v>0</c:v>
                </c:pt>
                <c:pt idx="1445">
                  <c:v>0</c:v>
                </c:pt>
                <c:pt idx="1446">
                  <c:v>0</c:v>
                </c:pt>
                <c:pt idx="1447">
                  <c:v>0</c:v>
                </c:pt>
                <c:pt idx="1448">
                  <c:v>0</c:v>
                </c:pt>
                <c:pt idx="1449">
                  <c:v>0</c:v>
                </c:pt>
                <c:pt idx="1450">
                  <c:v>0</c:v>
                </c:pt>
                <c:pt idx="1451">
                  <c:v>0</c:v>
                </c:pt>
                <c:pt idx="1452">
                  <c:v>0</c:v>
                </c:pt>
                <c:pt idx="1453">
                  <c:v>0</c:v>
                </c:pt>
                <c:pt idx="1454">
                  <c:v>0</c:v>
                </c:pt>
                <c:pt idx="1455">
                  <c:v>0</c:v>
                </c:pt>
                <c:pt idx="1456">
                  <c:v>0</c:v>
                </c:pt>
                <c:pt idx="1457">
                  <c:v>0</c:v>
                </c:pt>
                <c:pt idx="1458">
                  <c:v>0</c:v>
                </c:pt>
                <c:pt idx="1459">
                  <c:v>0</c:v>
                </c:pt>
                <c:pt idx="1460">
                  <c:v>0</c:v>
                </c:pt>
                <c:pt idx="1461">
                  <c:v>0</c:v>
                </c:pt>
                <c:pt idx="1462">
                  <c:v>0</c:v>
                </c:pt>
                <c:pt idx="1463">
                  <c:v>0</c:v>
                </c:pt>
                <c:pt idx="1464">
                  <c:v>0</c:v>
                </c:pt>
                <c:pt idx="1465">
                  <c:v>0</c:v>
                </c:pt>
                <c:pt idx="1466">
                  <c:v>0</c:v>
                </c:pt>
                <c:pt idx="1467">
                  <c:v>0</c:v>
                </c:pt>
                <c:pt idx="1468">
                  <c:v>0</c:v>
                </c:pt>
                <c:pt idx="1469">
                  <c:v>0</c:v>
                </c:pt>
                <c:pt idx="1470">
                  <c:v>0</c:v>
                </c:pt>
                <c:pt idx="1471">
                  <c:v>0</c:v>
                </c:pt>
                <c:pt idx="1472">
                  <c:v>0</c:v>
                </c:pt>
                <c:pt idx="1473">
                  <c:v>0</c:v>
                </c:pt>
                <c:pt idx="1474">
                  <c:v>0</c:v>
                </c:pt>
                <c:pt idx="1475">
                  <c:v>0</c:v>
                </c:pt>
                <c:pt idx="1476">
                  <c:v>0</c:v>
                </c:pt>
                <c:pt idx="1477">
                  <c:v>0</c:v>
                </c:pt>
                <c:pt idx="1478">
                  <c:v>0</c:v>
                </c:pt>
                <c:pt idx="1479">
                  <c:v>0</c:v>
                </c:pt>
                <c:pt idx="1480">
                  <c:v>0</c:v>
                </c:pt>
                <c:pt idx="1481">
                  <c:v>0</c:v>
                </c:pt>
                <c:pt idx="1482">
                  <c:v>0</c:v>
                </c:pt>
                <c:pt idx="1483">
                  <c:v>0</c:v>
                </c:pt>
                <c:pt idx="1484">
                  <c:v>0</c:v>
                </c:pt>
                <c:pt idx="1485">
                  <c:v>0</c:v>
                </c:pt>
                <c:pt idx="1486">
                  <c:v>0</c:v>
                </c:pt>
                <c:pt idx="1487">
                  <c:v>0</c:v>
                </c:pt>
                <c:pt idx="1488">
                  <c:v>0</c:v>
                </c:pt>
                <c:pt idx="1489">
                  <c:v>0</c:v>
                </c:pt>
                <c:pt idx="1490">
                  <c:v>0</c:v>
                </c:pt>
                <c:pt idx="1491">
                  <c:v>0</c:v>
                </c:pt>
                <c:pt idx="1492">
                  <c:v>0</c:v>
                </c:pt>
                <c:pt idx="1493">
                  <c:v>0</c:v>
                </c:pt>
                <c:pt idx="1494">
                  <c:v>0</c:v>
                </c:pt>
                <c:pt idx="1495">
                  <c:v>0</c:v>
                </c:pt>
                <c:pt idx="1496">
                  <c:v>0</c:v>
                </c:pt>
                <c:pt idx="1497">
                  <c:v>0</c:v>
                </c:pt>
                <c:pt idx="1498">
                  <c:v>0</c:v>
                </c:pt>
                <c:pt idx="1499">
                  <c:v>0</c:v>
                </c:pt>
                <c:pt idx="1500">
                  <c:v>0</c:v>
                </c:pt>
                <c:pt idx="1501">
                  <c:v>0</c:v>
                </c:pt>
                <c:pt idx="1502">
                  <c:v>0</c:v>
                </c:pt>
                <c:pt idx="1503">
                  <c:v>0</c:v>
                </c:pt>
                <c:pt idx="1504">
                  <c:v>0</c:v>
                </c:pt>
                <c:pt idx="1505">
                  <c:v>0</c:v>
                </c:pt>
                <c:pt idx="1506">
                  <c:v>0</c:v>
                </c:pt>
                <c:pt idx="1507">
                  <c:v>0</c:v>
                </c:pt>
                <c:pt idx="1508">
                  <c:v>0</c:v>
                </c:pt>
                <c:pt idx="1509">
                  <c:v>0</c:v>
                </c:pt>
                <c:pt idx="1510">
                  <c:v>0</c:v>
                </c:pt>
                <c:pt idx="1511">
                  <c:v>0</c:v>
                </c:pt>
                <c:pt idx="1512">
                  <c:v>0</c:v>
                </c:pt>
                <c:pt idx="1513">
                  <c:v>0</c:v>
                </c:pt>
                <c:pt idx="1514">
                  <c:v>0</c:v>
                </c:pt>
                <c:pt idx="1515">
                  <c:v>0</c:v>
                </c:pt>
                <c:pt idx="1516">
                  <c:v>0</c:v>
                </c:pt>
                <c:pt idx="1517">
                  <c:v>0</c:v>
                </c:pt>
                <c:pt idx="1518">
                  <c:v>0</c:v>
                </c:pt>
                <c:pt idx="1519">
                  <c:v>0</c:v>
                </c:pt>
                <c:pt idx="1520">
                  <c:v>0</c:v>
                </c:pt>
                <c:pt idx="1521">
                  <c:v>0</c:v>
                </c:pt>
                <c:pt idx="1522">
                  <c:v>0</c:v>
                </c:pt>
                <c:pt idx="1523">
                  <c:v>0</c:v>
                </c:pt>
                <c:pt idx="1524">
                  <c:v>0</c:v>
                </c:pt>
                <c:pt idx="1525">
                  <c:v>0</c:v>
                </c:pt>
                <c:pt idx="1526">
                  <c:v>0</c:v>
                </c:pt>
                <c:pt idx="1527">
                  <c:v>0</c:v>
                </c:pt>
                <c:pt idx="1528">
                  <c:v>0</c:v>
                </c:pt>
                <c:pt idx="1529">
                  <c:v>0</c:v>
                </c:pt>
                <c:pt idx="1530">
                  <c:v>0</c:v>
                </c:pt>
                <c:pt idx="1531">
                  <c:v>0</c:v>
                </c:pt>
                <c:pt idx="1532">
                  <c:v>0</c:v>
                </c:pt>
                <c:pt idx="1533">
                  <c:v>0</c:v>
                </c:pt>
                <c:pt idx="1534">
                  <c:v>0</c:v>
                </c:pt>
                <c:pt idx="1535">
                  <c:v>0</c:v>
                </c:pt>
                <c:pt idx="1536">
                  <c:v>0</c:v>
                </c:pt>
                <c:pt idx="1537">
                  <c:v>0</c:v>
                </c:pt>
                <c:pt idx="1538">
                  <c:v>0</c:v>
                </c:pt>
                <c:pt idx="1539">
                  <c:v>0</c:v>
                </c:pt>
                <c:pt idx="1540">
                  <c:v>0</c:v>
                </c:pt>
                <c:pt idx="1541">
                  <c:v>0</c:v>
                </c:pt>
                <c:pt idx="1542">
                  <c:v>0</c:v>
                </c:pt>
                <c:pt idx="1543">
                  <c:v>0</c:v>
                </c:pt>
                <c:pt idx="1544">
                  <c:v>0</c:v>
                </c:pt>
                <c:pt idx="1545">
                  <c:v>0</c:v>
                </c:pt>
                <c:pt idx="1546">
                  <c:v>0</c:v>
                </c:pt>
                <c:pt idx="1547">
                  <c:v>0</c:v>
                </c:pt>
                <c:pt idx="1548">
                  <c:v>0</c:v>
                </c:pt>
                <c:pt idx="1549">
                  <c:v>0</c:v>
                </c:pt>
                <c:pt idx="1550">
                  <c:v>0</c:v>
                </c:pt>
                <c:pt idx="1551">
                  <c:v>0</c:v>
                </c:pt>
                <c:pt idx="1552">
                  <c:v>0</c:v>
                </c:pt>
                <c:pt idx="1553">
                  <c:v>0</c:v>
                </c:pt>
                <c:pt idx="1554">
                  <c:v>0</c:v>
                </c:pt>
                <c:pt idx="1555">
                  <c:v>0</c:v>
                </c:pt>
                <c:pt idx="1556">
                  <c:v>0</c:v>
                </c:pt>
                <c:pt idx="1557">
                  <c:v>0</c:v>
                </c:pt>
                <c:pt idx="1558">
                  <c:v>0</c:v>
                </c:pt>
                <c:pt idx="1559">
                  <c:v>0</c:v>
                </c:pt>
                <c:pt idx="1560">
                  <c:v>0</c:v>
                </c:pt>
                <c:pt idx="1561">
                  <c:v>0</c:v>
                </c:pt>
                <c:pt idx="1562">
                  <c:v>0</c:v>
                </c:pt>
                <c:pt idx="1563">
                  <c:v>0</c:v>
                </c:pt>
                <c:pt idx="1564">
                  <c:v>0</c:v>
                </c:pt>
                <c:pt idx="1565">
                  <c:v>0</c:v>
                </c:pt>
                <c:pt idx="1566">
                  <c:v>0</c:v>
                </c:pt>
                <c:pt idx="1567">
                  <c:v>0</c:v>
                </c:pt>
                <c:pt idx="1568">
                  <c:v>0</c:v>
                </c:pt>
                <c:pt idx="1569">
                  <c:v>0</c:v>
                </c:pt>
                <c:pt idx="1570">
                  <c:v>0</c:v>
                </c:pt>
                <c:pt idx="1571">
                  <c:v>0</c:v>
                </c:pt>
                <c:pt idx="1572">
                  <c:v>0</c:v>
                </c:pt>
                <c:pt idx="1573">
                  <c:v>0</c:v>
                </c:pt>
                <c:pt idx="1574">
                  <c:v>0</c:v>
                </c:pt>
                <c:pt idx="1575">
                  <c:v>0</c:v>
                </c:pt>
                <c:pt idx="1576">
                  <c:v>0</c:v>
                </c:pt>
                <c:pt idx="1577">
                  <c:v>0</c:v>
                </c:pt>
                <c:pt idx="1578">
                  <c:v>0</c:v>
                </c:pt>
                <c:pt idx="1579">
                  <c:v>0</c:v>
                </c:pt>
                <c:pt idx="1580">
                  <c:v>0</c:v>
                </c:pt>
                <c:pt idx="1581">
                  <c:v>0</c:v>
                </c:pt>
                <c:pt idx="1582">
                  <c:v>0</c:v>
                </c:pt>
                <c:pt idx="1583">
                  <c:v>0</c:v>
                </c:pt>
                <c:pt idx="1584">
                  <c:v>0</c:v>
                </c:pt>
                <c:pt idx="1585">
                  <c:v>0</c:v>
                </c:pt>
                <c:pt idx="1586">
                  <c:v>0</c:v>
                </c:pt>
                <c:pt idx="1587">
                  <c:v>0</c:v>
                </c:pt>
                <c:pt idx="1588">
                  <c:v>0</c:v>
                </c:pt>
                <c:pt idx="1589">
                  <c:v>0</c:v>
                </c:pt>
                <c:pt idx="1590">
                  <c:v>0</c:v>
                </c:pt>
                <c:pt idx="1591">
                  <c:v>0</c:v>
                </c:pt>
                <c:pt idx="1592">
                  <c:v>0</c:v>
                </c:pt>
                <c:pt idx="1593">
                  <c:v>0</c:v>
                </c:pt>
                <c:pt idx="1594">
                  <c:v>0</c:v>
                </c:pt>
                <c:pt idx="1595">
                  <c:v>0</c:v>
                </c:pt>
                <c:pt idx="1596">
                  <c:v>0</c:v>
                </c:pt>
                <c:pt idx="1597">
                  <c:v>0</c:v>
                </c:pt>
                <c:pt idx="1598">
                  <c:v>0</c:v>
                </c:pt>
                <c:pt idx="1599">
                  <c:v>0</c:v>
                </c:pt>
                <c:pt idx="1600">
                  <c:v>0</c:v>
                </c:pt>
                <c:pt idx="1601">
                  <c:v>0</c:v>
                </c:pt>
                <c:pt idx="1602">
                  <c:v>0</c:v>
                </c:pt>
                <c:pt idx="1603">
                  <c:v>0</c:v>
                </c:pt>
                <c:pt idx="1604">
                  <c:v>0</c:v>
                </c:pt>
                <c:pt idx="1605">
                  <c:v>0</c:v>
                </c:pt>
                <c:pt idx="1606">
                  <c:v>0</c:v>
                </c:pt>
                <c:pt idx="1607">
                  <c:v>0</c:v>
                </c:pt>
                <c:pt idx="1608">
                  <c:v>0</c:v>
                </c:pt>
                <c:pt idx="1609">
                  <c:v>0</c:v>
                </c:pt>
                <c:pt idx="1610">
                  <c:v>0</c:v>
                </c:pt>
                <c:pt idx="1611">
                  <c:v>0</c:v>
                </c:pt>
                <c:pt idx="1612">
                  <c:v>0</c:v>
                </c:pt>
                <c:pt idx="1613">
                  <c:v>0</c:v>
                </c:pt>
                <c:pt idx="1614">
                  <c:v>0</c:v>
                </c:pt>
                <c:pt idx="1615">
                  <c:v>0</c:v>
                </c:pt>
                <c:pt idx="1616">
                  <c:v>0</c:v>
                </c:pt>
                <c:pt idx="1617">
                  <c:v>0</c:v>
                </c:pt>
                <c:pt idx="1618">
                  <c:v>0</c:v>
                </c:pt>
                <c:pt idx="1619">
                  <c:v>0</c:v>
                </c:pt>
                <c:pt idx="1620">
                  <c:v>0</c:v>
                </c:pt>
                <c:pt idx="1621">
                  <c:v>0</c:v>
                </c:pt>
                <c:pt idx="1622">
                  <c:v>0</c:v>
                </c:pt>
                <c:pt idx="1623">
                  <c:v>0</c:v>
                </c:pt>
                <c:pt idx="1624">
                  <c:v>0</c:v>
                </c:pt>
                <c:pt idx="1625">
                  <c:v>0</c:v>
                </c:pt>
                <c:pt idx="1626">
                  <c:v>0</c:v>
                </c:pt>
                <c:pt idx="1627">
                  <c:v>0</c:v>
                </c:pt>
                <c:pt idx="1628">
                  <c:v>0</c:v>
                </c:pt>
                <c:pt idx="1629">
                  <c:v>0</c:v>
                </c:pt>
                <c:pt idx="1630">
                  <c:v>0</c:v>
                </c:pt>
                <c:pt idx="1631">
                  <c:v>0</c:v>
                </c:pt>
                <c:pt idx="1632">
                  <c:v>0</c:v>
                </c:pt>
                <c:pt idx="1633">
                  <c:v>0</c:v>
                </c:pt>
                <c:pt idx="1634">
                  <c:v>0</c:v>
                </c:pt>
                <c:pt idx="1635">
                  <c:v>0</c:v>
                </c:pt>
                <c:pt idx="1636">
                  <c:v>0</c:v>
                </c:pt>
                <c:pt idx="1637">
                  <c:v>0</c:v>
                </c:pt>
                <c:pt idx="1638">
                  <c:v>0</c:v>
                </c:pt>
                <c:pt idx="1639">
                  <c:v>0</c:v>
                </c:pt>
                <c:pt idx="1640">
                  <c:v>0</c:v>
                </c:pt>
                <c:pt idx="1641">
                  <c:v>0</c:v>
                </c:pt>
                <c:pt idx="1642">
                  <c:v>0</c:v>
                </c:pt>
                <c:pt idx="1643">
                  <c:v>0</c:v>
                </c:pt>
                <c:pt idx="1644">
                  <c:v>0</c:v>
                </c:pt>
                <c:pt idx="1645">
                  <c:v>0</c:v>
                </c:pt>
                <c:pt idx="1646">
                  <c:v>0</c:v>
                </c:pt>
                <c:pt idx="1647">
                  <c:v>0</c:v>
                </c:pt>
                <c:pt idx="1648">
                  <c:v>0</c:v>
                </c:pt>
                <c:pt idx="1649">
                  <c:v>0</c:v>
                </c:pt>
                <c:pt idx="1650">
                  <c:v>0</c:v>
                </c:pt>
                <c:pt idx="1651">
                  <c:v>0</c:v>
                </c:pt>
                <c:pt idx="1652">
                  <c:v>0</c:v>
                </c:pt>
                <c:pt idx="1653">
                  <c:v>0</c:v>
                </c:pt>
                <c:pt idx="1654">
                  <c:v>0</c:v>
                </c:pt>
                <c:pt idx="1655">
                  <c:v>0</c:v>
                </c:pt>
                <c:pt idx="1656">
                  <c:v>0</c:v>
                </c:pt>
                <c:pt idx="1657">
                  <c:v>0</c:v>
                </c:pt>
                <c:pt idx="1658">
                  <c:v>0</c:v>
                </c:pt>
                <c:pt idx="1659">
                  <c:v>0</c:v>
                </c:pt>
                <c:pt idx="1660">
                  <c:v>0</c:v>
                </c:pt>
                <c:pt idx="1661">
                  <c:v>0</c:v>
                </c:pt>
                <c:pt idx="1662">
                  <c:v>0</c:v>
                </c:pt>
                <c:pt idx="1663">
                  <c:v>0</c:v>
                </c:pt>
                <c:pt idx="1664">
                  <c:v>0</c:v>
                </c:pt>
                <c:pt idx="1665">
                  <c:v>0</c:v>
                </c:pt>
                <c:pt idx="1666">
                  <c:v>0</c:v>
                </c:pt>
                <c:pt idx="1667">
                  <c:v>0</c:v>
                </c:pt>
                <c:pt idx="1668">
                  <c:v>0</c:v>
                </c:pt>
                <c:pt idx="1669">
                  <c:v>0</c:v>
                </c:pt>
                <c:pt idx="1670">
                  <c:v>0</c:v>
                </c:pt>
                <c:pt idx="1671">
                  <c:v>0</c:v>
                </c:pt>
                <c:pt idx="1672">
                  <c:v>0</c:v>
                </c:pt>
                <c:pt idx="1673">
                  <c:v>0</c:v>
                </c:pt>
                <c:pt idx="1674">
                  <c:v>0</c:v>
                </c:pt>
                <c:pt idx="1675">
                  <c:v>0</c:v>
                </c:pt>
                <c:pt idx="1676">
                  <c:v>0</c:v>
                </c:pt>
                <c:pt idx="1677">
                  <c:v>0</c:v>
                </c:pt>
                <c:pt idx="1678">
                  <c:v>0</c:v>
                </c:pt>
                <c:pt idx="1679">
                  <c:v>0</c:v>
                </c:pt>
                <c:pt idx="1680">
                  <c:v>0</c:v>
                </c:pt>
                <c:pt idx="1681">
                  <c:v>0</c:v>
                </c:pt>
                <c:pt idx="1682">
                  <c:v>0</c:v>
                </c:pt>
                <c:pt idx="1683">
                  <c:v>0</c:v>
                </c:pt>
                <c:pt idx="1684">
                  <c:v>0</c:v>
                </c:pt>
                <c:pt idx="1685">
                  <c:v>0</c:v>
                </c:pt>
                <c:pt idx="1686">
                  <c:v>0</c:v>
                </c:pt>
                <c:pt idx="1687">
                  <c:v>0</c:v>
                </c:pt>
                <c:pt idx="1688">
                  <c:v>0</c:v>
                </c:pt>
                <c:pt idx="1689">
                  <c:v>0</c:v>
                </c:pt>
                <c:pt idx="1690">
                  <c:v>0</c:v>
                </c:pt>
                <c:pt idx="1691">
                  <c:v>0</c:v>
                </c:pt>
                <c:pt idx="1692">
                  <c:v>0</c:v>
                </c:pt>
                <c:pt idx="1693">
                  <c:v>0</c:v>
                </c:pt>
                <c:pt idx="1694">
                  <c:v>0</c:v>
                </c:pt>
                <c:pt idx="1695">
                  <c:v>0</c:v>
                </c:pt>
                <c:pt idx="1696">
                  <c:v>0</c:v>
                </c:pt>
                <c:pt idx="1697">
                  <c:v>0</c:v>
                </c:pt>
                <c:pt idx="1698">
                  <c:v>0</c:v>
                </c:pt>
                <c:pt idx="1699">
                  <c:v>0</c:v>
                </c:pt>
                <c:pt idx="1700">
                  <c:v>0</c:v>
                </c:pt>
                <c:pt idx="1701">
                  <c:v>0</c:v>
                </c:pt>
                <c:pt idx="1702">
                  <c:v>0</c:v>
                </c:pt>
                <c:pt idx="1703">
                  <c:v>0</c:v>
                </c:pt>
                <c:pt idx="1704">
                  <c:v>0</c:v>
                </c:pt>
                <c:pt idx="1705">
                  <c:v>0</c:v>
                </c:pt>
                <c:pt idx="1706">
                  <c:v>0</c:v>
                </c:pt>
                <c:pt idx="1707">
                  <c:v>0</c:v>
                </c:pt>
                <c:pt idx="1708">
                  <c:v>0</c:v>
                </c:pt>
                <c:pt idx="1709">
                  <c:v>0</c:v>
                </c:pt>
                <c:pt idx="1710">
                  <c:v>0</c:v>
                </c:pt>
                <c:pt idx="1711">
                  <c:v>0</c:v>
                </c:pt>
                <c:pt idx="1712">
                  <c:v>0</c:v>
                </c:pt>
                <c:pt idx="1713">
                  <c:v>0</c:v>
                </c:pt>
                <c:pt idx="1714">
                  <c:v>0</c:v>
                </c:pt>
                <c:pt idx="1715">
                  <c:v>0</c:v>
                </c:pt>
                <c:pt idx="1716">
                  <c:v>0</c:v>
                </c:pt>
                <c:pt idx="1717">
                  <c:v>0</c:v>
                </c:pt>
                <c:pt idx="1718">
                  <c:v>0</c:v>
                </c:pt>
                <c:pt idx="1719">
                  <c:v>0</c:v>
                </c:pt>
                <c:pt idx="1720">
                  <c:v>0</c:v>
                </c:pt>
                <c:pt idx="1721">
                  <c:v>0</c:v>
                </c:pt>
                <c:pt idx="1722">
                  <c:v>0</c:v>
                </c:pt>
                <c:pt idx="1723">
                  <c:v>0</c:v>
                </c:pt>
                <c:pt idx="1724">
                  <c:v>0</c:v>
                </c:pt>
                <c:pt idx="1725">
                  <c:v>0</c:v>
                </c:pt>
                <c:pt idx="1726">
                  <c:v>0</c:v>
                </c:pt>
                <c:pt idx="1727">
                  <c:v>0</c:v>
                </c:pt>
                <c:pt idx="1728">
                  <c:v>0</c:v>
                </c:pt>
                <c:pt idx="1729">
                  <c:v>0</c:v>
                </c:pt>
                <c:pt idx="1730">
                  <c:v>0</c:v>
                </c:pt>
                <c:pt idx="1731">
                  <c:v>0</c:v>
                </c:pt>
                <c:pt idx="1732">
                  <c:v>0</c:v>
                </c:pt>
                <c:pt idx="1733">
                  <c:v>0</c:v>
                </c:pt>
                <c:pt idx="1734">
                  <c:v>0</c:v>
                </c:pt>
                <c:pt idx="1735">
                  <c:v>0</c:v>
                </c:pt>
                <c:pt idx="1736">
                  <c:v>0</c:v>
                </c:pt>
                <c:pt idx="1737">
                  <c:v>0</c:v>
                </c:pt>
                <c:pt idx="1738">
                  <c:v>0</c:v>
                </c:pt>
                <c:pt idx="1739">
                  <c:v>0</c:v>
                </c:pt>
                <c:pt idx="1740">
                  <c:v>0</c:v>
                </c:pt>
                <c:pt idx="1741">
                  <c:v>0</c:v>
                </c:pt>
                <c:pt idx="1742">
                  <c:v>0</c:v>
                </c:pt>
                <c:pt idx="1743">
                  <c:v>0</c:v>
                </c:pt>
                <c:pt idx="1744">
                  <c:v>0</c:v>
                </c:pt>
                <c:pt idx="1745">
                  <c:v>0</c:v>
                </c:pt>
                <c:pt idx="1746">
                  <c:v>0</c:v>
                </c:pt>
                <c:pt idx="1747">
                  <c:v>0</c:v>
                </c:pt>
                <c:pt idx="1748">
                  <c:v>0</c:v>
                </c:pt>
                <c:pt idx="1749">
                  <c:v>0</c:v>
                </c:pt>
                <c:pt idx="1750">
                  <c:v>0</c:v>
                </c:pt>
                <c:pt idx="1751">
                  <c:v>0</c:v>
                </c:pt>
                <c:pt idx="1752">
                  <c:v>0</c:v>
                </c:pt>
                <c:pt idx="1753">
                  <c:v>0</c:v>
                </c:pt>
                <c:pt idx="1754">
                  <c:v>0</c:v>
                </c:pt>
                <c:pt idx="1755">
                  <c:v>0</c:v>
                </c:pt>
                <c:pt idx="1756">
                  <c:v>0</c:v>
                </c:pt>
                <c:pt idx="1757">
                  <c:v>0</c:v>
                </c:pt>
                <c:pt idx="1758">
                  <c:v>0</c:v>
                </c:pt>
                <c:pt idx="1759">
                  <c:v>0</c:v>
                </c:pt>
                <c:pt idx="1760">
                  <c:v>0</c:v>
                </c:pt>
                <c:pt idx="1761">
                  <c:v>0</c:v>
                </c:pt>
                <c:pt idx="1762">
                  <c:v>0</c:v>
                </c:pt>
                <c:pt idx="1763">
                  <c:v>0</c:v>
                </c:pt>
                <c:pt idx="1764">
                  <c:v>0</c:v>
                </c:pt>
                <c:pt idx="1765">
                  <c:v>0</c:v>
                </c:pt>
                <c:pt idx="1766">
                  <c:v>0</c:v>
                </c:pt>
                <c:pt idx="1767">
                  <c:v>0</c:v>
                </c:pt>
                <c:pt idx="1768">
                  <c:v>0</c:v>
                </c:pt>
                <c:pt idx="1769">
                  <c:v>0</c:v>
                </c:pt>
                <c:pt idx="1770">
                  <c:v>0</c:v>
                </c:pt>
                <c:pt idx="1771">
                  <c:v>0</c:v>
                </c:pt>
                <c:pt idx="1772">
                  <c:v>0</c:v>
                </c:pt>
                <c:pt idx="1773">
                  <c:v>0</c:v>
                </c:pt>
                <c:pt idx="1774">
                  <c:v>0</c:v>
                </c:pt>
                <c:pt idx="1775">
                  <c:v>0</c:v>
                </c:pt>
                <c:pt idx="1776">
                  <c:v>0</c:v>
                </c:pt>
                <c:pt idx="1777">
                  <c:v>0</c:v>
                </c:pt>
                <c:pt idx="1778">
                  <c:v>0</c:v>
                </c:pt>
                <c:pt idx="1779">
                  <c:v>0</c:v>
                </c:pt>
                <c:pt idx="1780">
                  <c:v>0</c:v>
                </c:pt>
                <c:pt idx="1781">
                  <c:v>0</c:v>
                </c:pt>
                <c:pt idx="1782">
                  <c:v>0</c:v>
                </c:pt>
                <c:pt idx="1783">
                  <c:v>0</c:v>
                </c:pt>
                <c:pt idx="1784">
                  <c:v>0</c:v>
                </c:pt>
                <c:pt idx="1785">
                  <c:v>0</c:v>
                </c:pt>
                <c:pt idx="1786">
                  <c:v>0</c:v>
                </c:pt>
                <c:pt idx="1787">
                  <c:v>0</c:v>
                </c:pt>
                <c:pt idx="1788">
                  <c:v>0</c:v>
                </c:pt>
                <c:pt idx="1789">
                  <c:v>0</c:v>
                </c:pt>
                <c:pt idx="1790">
                  <c:v>0</c:v>
                </c:pt>
                <c:pt idx="1791">
                  <c:v>0</c:v>
                </c:pt>
                <c:pt idx="1792">
                  <c:v>0</c:v>
                </c:pt>
                <c:pt idx="1793">
                  <c:v>0</c:v>
                </c:pt>
                <c:pt idx="1794">
                  <c:v>0</c:v>
                </c:pt>
                <c:pt idx="1795">
                  <c:v>0</c:v>
                </c:pt>
                <c:pt idx="1796">
                  <c:v>0</c:v>
                </c:pt>
                <c:pt idx="1797">
                  <c:v>0</c:v>
                </c:pt>
                <c:pt idx="1798">
                  <c:v>0</c:v>
                </c:pt>
                <c:pt idx="1799">
                  <c:v>0</c:v>
                </c:pt>
                <c:pt idx="1800">
                  <c:v>0</c:v>
                </c:pt>
                <c:pt idx="1801">
                  <c:v>0</c:v>
                </c:pt>
                <c:pt idx="1802">
                  <c:v>0</c:v>
                </c:pt>
                <c:pt idx="1803">
                  <c:v>0</c:v>
                </c:pt>
                <c:pt idx="1804">
                  <c:v>0</c:v>
                </c:pt>
                <c:pt idx="1805">
                  <c:v>0</c:v>
                </c:pt>
                <c:pt idx="1806">
                  <c:v>0</c:v>
                </c:pt>
                <c:pt idx="1807">
                  <c:v>0</c:v>
                </c:pt>
                <c:pt idx="1808">
                  <c:v>0</c:v>
                </c:pt>
                <c:pt idx="1809">
                  <c:v>0</c:v>
                </c:pt>
                <c:pt idx="1810">
                  <c:v>0</c:v>
                </c:pt>
                <c:pt idx="1811">
                  <c:v>0</c:v>
                </c:pt>
                <c:pt idx="1812">
                  <c:v>0</c:v>
                </c:pt>
                <c:pt idx="1813">
                  <c:v>0</c:v>
                </c:pt>
                <c:pt idx="1814">
                  <c:v>0</c:v>
                </c:pt>
                <c:pt idx="1815">
                  <c:v>0</c:v>
                </c:pt>
                <c:pt idx="1816">
                  <c:v>0</c:v>
                </c:pt>
                <c:pt idx="1817">
                  <c:v>0</c:v>
                </c:pt>
                <c:pt idx="1818">
                  <c:v>0</c:v>
                </c:pt>
                <c:pt idx="1819">
                  <c:v>0</c:v>
                </c:pt>
                <c:pt idx="1820">
                  <c:v>0</c:v>
                </c:pt>
                <c:pt idx="1821">
                  <c:v>0</c:v>
                </c:pt>
                <c:pt idx="1822">
                  <c:v>0</c:v>
                </c:pt>
                <c:pt idx="1823">
                  <c:v>0</c:v>
                </c:pt>
                <c:pt idx="1824">
                  <c:v>0</c:v>
                </c:pt>
                <c:pt idx="1825">
                  <c:v>0</c:v>
                </c:pt>
                <c:pt idx="1826">
                  <c:v>0</c:v>
                </c:pt>
                <c:pt idx="1827">
                  <c:v>0</c:v>
                </c:pt>
                <c:pt idx="1828">
                  <c:v>0</c:v>
                </c:pt>
                <c:pt idx="1829">
                  <c:v>0</c:v>
                </c:pt>
                <c:pt idx="1830">
                  <c:v>0</c:v>
                </c:pt>
                <c:pt idx="1831">
                  <c:v>0</c:v>
                </c:pt>
                <c:pt idx="1832">
                  <c:v>0</c:v>
                </c:pt>
                <c:pt idx="1833">
                  <c:v>0</c:v>
                </c:pt>
                <c:pt idx="1834">
                  <c:v>0</c:v>
                </c:pt>
                <c:pt idx="1835">
                  <c:v>0</c:v>
                </c:pt>
                <c:pt idx="1836">
                  <c:v>0</c:v>
                </c:pt>
                <c:pt idx="1837">
                  <c:v>0</c:v>
                </c:pt>
                <c:pt idx="1838">
                  <c:v>0</c:v>
                </c:pt>
                <c:pt idx="1839">
                  <c:v>0</c:v>
                </c:pt>
                <c:pt idx="1840">
                  <c:v>0</c:v>
                </c:pt>
                <c:pt idx="1841">
                  <c:v>0</c:v>
                </c:pt>
                <c:pt idx="1842">
                  <c:v>0</c:v>
                </c:pt>
                <c:pt idx="1843">
                  <c:v>0</c:v>
                </c:pt>
                <c:pt idx="1844">
                  <c:v>0</c:v>
                </c:pt>
                <c:pt idx="1845">
                  <c:v>0</c:v>
                </c:pt>
                <c:pt idx="1846">
                  <c:v>0</c:v>
                </c:pt>
                <c:pt idx="1847">
                  <c:v>0</c:v>
                </c:pt>
                <c:pt idx="1848">
                  <c:v>0</c:v>
                </c:pt>
                <c:pt idx="1849">
                  <c:v>0</c:v>
                </c:pt>
                <c:pt idx="1850">
                  <c:v>0</c:v>
                </c:pt>
                <c:pt idx="1851">
                  <c:v>0</c:v>
                </c:pt>
                <c:pt idx="1852">
                  <c:v>0</c:v>
                </c:pt>
                <c:pt idx="1853">
                  <c:v>0</c:v>
                </c:pt>
                <c:pt idx="1854">
                  <c:v>0</c:v>
                </c:pt>
                <c:pt idx="1855">
                  <c:v>0</c:v>
                </c:pt>
                <c:pt idx="1856">
                  <c:v>0</c:v>
                </c:pt>
                <c:pt idx="1857">
                  <c:v>0</c:v>
                </c:pt>
                <c:pt idx="1858">
                  <c:v>0</c:v>
                </c:pt>
                <c:pt idx="1859">
                  <c:v>0</c:v>
                </c:pt>
                <c:pt idx="1860">
                  <c:v>0</c:v>
                </c:pt>
                <c:pt idx="1861">
                  <c:v>0</c:v>
                </c:pt>
                <c:pt idx="1862">
                  <c:v>0</c:v>
                </c:pt>
                <c:pt idx="1863">
                  <c:v>0</c:v>
                </c:pt>
                <c:pt idx="1864">
                  <c:v>0</c:v>
                </c:pt>
                <c:pt idx="1865">
                  <c:v>0</c:v>
                </c:pt>
                <c:pt idx="1866">
                  <c:v>0</c:v>
                </c:pt>
                <c:pt idx="1867">
                  <c:v>0</c:v>
                </c:pt>
                <c:pt idx="1868">
                  <c:v>0</c:v>
                </c:pt>
                <c:pt idx="1869">
                  <c:v>0</c:v>
                </c:pt>
                <c:pt idx="1870">
                  <c:v>0</c:v>
                </c:pt>
                <c:pt idx="1871">
                  <c:v>0</c:v>
                </c:pt>
                <c:pt idx="1872">
                  <c:v>0</c:v>
                </c:pt>
                <c:pt idx="1873">
                  <c:v>0</c:v>
                </c:pt>
                <c:pt idx="1874">
                  <c:v>0</c:v>
                </c:pt>
                <c:pt idx="1875">
                  <c:v>0</c:v>
                </c:pt>
                <c:pt idx="1876">
                  <c:v>0</c:v>
                </c:pt>
                <c:pt idx="1877">
                  <c:v>0</c:v>
                </c:pt>
                <c:pt idx="1878">
                  <c:v>0</c:v>
                </c:pt>
                <c:pt idx="1879">
                  <c:v>0</c:v>
                </c:pt>
                <c:pt idx="1880">
                  <c:v>0</c:v>
                </c:pt>
                <c:pt idx="1881">
                  <c:v>0</c:v>
                </c:pt>
                <c:pt idx="1882">
                  <c:v>0</c:v>
                </c:pt>
                <c:pt idx="1883">
                  <c:v>0</c:v>
                </c:pt>
                <c:pt idx="1884">
                  <c:v>0</c:v>
                </c:pt>
                <c:pt idx="1885">
                  <c:v>0</c:v>
                </c:pt>
                <c:pt idx="1886">
                  <c:v>0</c:v>
                </c:pt>
                <c:pt idx="1887">
                  <c:v>0</c:v>
                </c:pt>
                <c:pt idx="1888">
                  <c:v>0</c:v>
                </c:pt>
                <c:pt idx="1889">
                  <c:v>0</c:v>
                </c:pt>
                <c:pt idx="1890">
                  <c:v>0</c:v>
                </c:pt>
                <c:pt idx="1891">
                  <c:v>0</c:v>
                </c:pt>
                <c:pt idx="1892">
                  <c:v>0</c:v>
                </c:pt>
                <c:pt idx="1893">
                  <c:v>0</c:v>
                </c:pt>
                <c:pt idx="1894">
                  <c:v>0</c:v>
                </c:pt>
                <c:pt idx="1895">
                  <c:v>0</c:v>
                </c:pt>
                <c:pt idx="1896">
                  <c:v>0</c:v>
                </c:pt>
                <c:pt idx="1897">
                  <c:v>0</c:v>
                </c:pt>
                <c:pt idx="1898">
                  <c:v>0</c:v>
                </c:pt>
                <c:pt idx="1899">
                  <c:v>0</c:v>
                </c:pt>
                <c:pt idx="1900">
                  <c:v>0</c:v>
                </c:pt>
                <c:pt idx="1901">
                  <c:v>0</c:v>
                </c:pt>
                <c:pt idx="1902">
                  <c:v>0</c:v>
                </c:pt>
                <c:pt idx="1903">
                  <c:v>0</c:v>
                </c:pt>
                <c:pt idx="1904">
                  <c:v>0</c:v>
                </c:pt>
                <c:pt idx="1905">
                  <c:v>0</c:v>
                </c:pt>
                <c:pt idx="1906">
                  <c:v>0</c:v>
                </c:pt>
                <c:pt idx="1907">
                  <c:v>0</c:v>
                </c:pt>
                <c:pt idx="1908">
                  <c:v>0</c:v>
                </c:pt>
                <c:pt idx="1909">
                  <c:v>0</c:v>
                </c:pt>
                <c:pt idx="1910">
                  <c:v>0</c:v>
                </c:pt>
                <c:pt idx="1911">
                  <c:v>0</c:v>
                </c:pt>
                <c:pt idx="1912">
                  <c:v>0</c:v>
                </c:pt>
                <c:pt idx="1913">
                  <c:v>0</c:v>
                </c:pt>
                <c:pt idx="1914">
                  <c:v>0</c:v>
                </c:pt>
                <c:pt idx="1915">
                  <c:v>0</c:v>
                </c:pt>
                <c:pt idx="1916">
                  <c:v>0</c:v>
                </c:pt>
                <c:pt idx="1917">
                  <c:v>0</c:v>
                </c:pt>
                <c:pt idx="1918">
                  <c:v>0</c:v>
                </c:pt>
                <c:pt idx="1919">
                  <c:v>0</c:v>
                </c:pt>
                <c:pt idx="1920">
                  <c:v>0</c:v>
                </c:pt>
                <c:pt idx="1921">
                  <c:v>0</c:v>
                </c:pt>
                <c:pt idx="1922">
                  <c:v>0</c:v>
                </c:pt>
                <c:pt idx="1923">
                  <c:v>0</c:v>
                </c:pt>
                <c:pt idx="1924">
                  <c:v>0</c:v>
                </c:pt>
                <c:pt idx="1925">
                  <c:v>0</c:v>
                </c:pt>
                <c:pt idx="1926">
                  <c:v>0</c:v>
                </c:pt>
                <c:pt idx="1927">
                  <c:v>0</c:v>
                </c:pt>
                <c:pt idx="1928">
                  <c:v>0</c:v>
                </c:pt>
                <c:pt idx="1929">
                  <c:v>0</c:v>
                </c:pt>
                <c:pt idx="1930">
                  <c:v>0</c:v>
                </c:pt>
                <c:pt idx="1931">
                  <c:v>0</c:v>
                </c:pt>
                <c:pt idx="1932">
                  <c:v>0</c:v>
                </c:pt>
                <c:pt idx="1933">
                  <c:v>0</c:v>
                </c:pt>
                <c:pt idx="1934">
                  <c:v>0</c:v>
                </c:pt>
                <c:pt idx="1935">
                  <c:v>0</c:v>
                </c:pt>
                <c:pt idx="1936">
                  <c:v>0</c:v>
                </c:pt>
                <c:pt idx="1937">
                  <c:v>0</c:v>
                </c:pt>
                <c:pt idx="1938">
                  <c:v>0</c:v>
                </c:pt>
                <c:pt idx="1939">
                  <c:v>0</c:v>
                </c:pt>
                <c:pt idx="1940">
                  <c:v>0</c:v>
                </c:pt>
                <c:pt idx="1941">
                  <c:v>0</c:v>
                </c:pt>
                <c:pt idx="1942">
                  <c:v>0</c:v>
                </c:pt>
                <c:pt idx="1943">
                  <c:v>0</c:v>
                </c:pt>
                <c:pt idx="1944">
                  <c:v>0</c:v>
                </c:pt>
                <c:pt idx="1945">
                  <c:v>0</c:v>
                </c:pt>
                <c:pt idx="1946">
                  <c:v>0</c:v>
                </c:pt>
                <c:pt idx="1947">
                  <c:v>0</c:v>
                </c:pt>
                <c:pt idx="1948">
                  <c:v>0</c:v>
                </c:pt>
                <c:pt idx="1949">
                  <c:v>0</c:v>
                </c:pt>
                <c:pt idx="1950">
                  <c:v>0</c:v>
                </c:pt>
                <c:pt idx="1951">
                  <c:v>0</c:v>
                </c:pt>
                <c:pt idx="1952">
                  <c:v>0</c:v>
                </c:pt>
                <c:pt idx="1953">
                  <c:v>0</c:v>
                </c:pt>
                <c:pt idx="1954">
                  <c:v>0</c:v>
                </c:pt>
                <c:pt idx="1955">
                  <c:v>0</c:v>
                </c:pt>
                <c:pt idx="1956">
                  <c:v>0</c:v>
                </c:pt>
                <c:pt idx="1957">
                  <c:v>0</c:v>
                </c:pt>
                <c:pt idx="1958">
                  <c:v>0</c:v>
                </c:pt>
                <c:pt idx="1959">
                  <c:v>0</c:v>
                </c:pt>
                <c:pt idx="1960">
                  <c:v>0</c:v>
                </c:pt>
                <c:pt idx="1961">
                  <c:v>0</c:v>
                </c:pt>
                <c:pt idx="1962">
                  <c:v>0</c:v>
                </c:pt>
                <c:pt idx="1963">
                  <c:v>0</c:v>
                </c:pt>
                <c:pt idx="1964">
                  <c:v>0</c:v>
                </c:pt>
                <c:pt idx="1965">
                  <c:v>0</c:v>
                </c:pt>
                <c:pt idx="1966">
                  <c:v>0</c:v>
                </c:pt>
                <c:pt idx="1967">
                  <c:v>0</c:v>
                </c:pt>
                <c:pt idx="1968">
                  <c:v>0</c:v>
                </c:pt>
                <c:pt idx="1969">
                  <c:v>0</c:v>
                </c:pt>
                <c:pt idx="1970">
                  <c:v>0</c:v>
                </c:pt>
                <c:pt idx="1971">
                  <c:v>0</c:v>
                </c:pt>
                <c:pt idx="1972">
                  <c:v>0</c:v>
                </c:pt>
                <c:pt idx="1973">
                  <c:v>0</c:v>
                </c:pt>
                <c:pt idx="1974">
                  <c:v>0</c:v>
                </c:pt>
                <c:pt idx="1975">
                  <c:v>0</c:v>
                </c:pt>
                <c:pt idx="1976">
                  <c:v>0</c:v>
                </c:pt>
                <c:pt idx="1977">
                  <c:v>0</c:v>
                </c:pt>
                <c:pt idx="1978">
                  <c:v>0</c:v>
                </c:pt>
                <c:pt idx="1979">
                  <c:v>0</c:v>
                </c:pt>
                <c:pt idx="1980">
                  <c:v>0</c:v>
                </c:pt>
                <c:pt idx="1981">
                  <c:v>0</c:v>
                </c:pt>
                <c:pt idx="1982">
                  <c:v>0</c:v>
                </c:pt>
                <c:pt idx="1983">
                  <c:v>0</c:v>
                </c:pt>
                <c:pt idx="1984">
                  <c:v>0</c:v>
                </c:pt>
                <c:pt idx="1985">
                  <c:v>0</c:v>
                </c:pt>
                <c:pt idx="1986">
                  <c:v>0</c:v>
                </c:pt>
                <c:pt idx="1987">
                  <c:v>0</c:v>
                </c:pt>
                <c:pt idx="1988">
                  <c:v>0</c:v>
                </c:pt>
                <c:pt idx="1989">
                  <c:v>0</c:v>
                </c:pt>
                <c:pt idx="1990">
                  <c:v>0</c:v>
                </c:pt>
                <c:pt idx="1991">
                  <c:v>0</c:v>
                </c:pt>
                <c:pt idx="1992">
                  <c:v>0</c:v>
                </c:pt>
                <c:pt idx="1993">
                  <c:v>0</c:v>
                </c:pt>
                <c:pt idx="1994">
                  <c:v>0</c:v>
                </c:pt>
                <c:pt idx="1995">
                  <c:v>0</c:v>
                </c:pt>
                <c:pt idx="1996">
                  <c:v>0</c:v>
                </c:pt>
                <c:pt idx="1997">
                  <c:v>0</c:v>
                </c:pt>
                <c:pt idx="1998">
                  <c:v>0</c:v>
                </c:pt>
                <c:pt idx="1999">
                  <c:v>0</c:v>
                </c:pt>
                <c:pt idx="2000">
                  <c:v>0</c:v>
                </c:pt>
                <c:pt idx="2001">
                  <c:v>0</c:v>
                </c:pt>
                <c:pt idx="2002">
                  <c:v>0</c:v>
                </c:pt>
                <c:pt idx="2003">
                  <c:v>0</c:v>
                </c:pt>
                <c:pt idx="2004">
                  <c:v>0</c:v>
                </c:pt>
                <c:pt idx="2005">
                  <c:v>0</c:v>
                </c:pt>
                <c:pt idx="2006">
                  <c:v>0</c:v>
                </c:pt>
                <c:pt idx="2007">
                  <c:v>0</c:v>
                </c:pt>
                <c:pt idx="2008">
                  <c:v>0</c:v>
                </c:pt>
                <c:pt idx="2009">
                  <c:v>0</c:v>
                </c:pt>
                <c:pt idx="2010">
                  <c:v>0</c:v>
                </c:pt>
                <c:pt idx="2011">
                  <c:v>0</c:v>
                </c:pt>
                <c:pt idx="2012">
                  <c:v>0</c:v>
                </c:pt>
                <c:pt idx="2013">
                  <c:v>0</c:v>
                </c:pt>
                <c:pt idx="2014">
                  <c:v>0</c:v>
                </c:pt>
                <c:pt idx="2015">
                  <c:v>0</c:v>
                </c:pt>
                <c:pt idx="2016">
                  <c:v>0</c:v>
                </c:pt>
                <c:pt idx="2017">
                  <c:v>0</c:v>
                </c:pt>
                <c:pt idx="2018">
                  <c:v>0</c:v>
                </c:pt>
                <c:pt idx="2019">
                  <c:v>0</c:v>
                </c:pt>
                <c:pt idx="2020">
                  <c:v>0</c:v>
                </c:pt>
                <c:pt idx="2021">
                  <c:v>0</c:v>
                </c:pt>
                <c:pt idx="2022">
                  <c:v>0</c:v>
                </c:pt>
                <c:pt idx="2023">
                  <c:v>0</c:v>
                </c:pt>
                <c:pt idx="2024">
                  <c:v>0</c:v>
                </c:pt>
                <c:pt idx="2025">
                  <c:v>0</c:v>
                </c:pt>
                <c:pt idx="2026">
                  <c:v>0</c:v>
                </c:pt>
                <c:pt idx="2027">
                  <c:v>0</c:v>
                </c:pt>
                <c:pt idx="2028">
                  <c:v>0</c:v>
                </c:pt>
                <c:pt idx="2029">
                  <c:v>0</c:v>
                </c:pt>
                <c:pt idx="2030">
                  <c:v>0</c:v>
                </c:pt>
                <c:pt idx="2031">
                  <c:v>0</c:v>
                </c:pt>
                <c:pt idx="2032">
                  <c:v>0</c:v>
                </c:pt>
                <c:pt idx="2033">
                  <c:v>0</c:v>
                </c:pt>
                <c:pt idx="2034">
                  <c:v>0</c:v>
                </c:pt>
                <c:pt idx="2035">
                  <c:v>0</c:v>
                </c:pt>
                <c:pt idx="2036">
                  <c:v>0</c:v>
                </c:pt>
                <c:pt idx="2037">
                  <c:v>0</c:v>
                </c:pt>
                <c:pt idx="2038">
                  <c:v>0</c:v>
                </c:pt>
                <c:pt idx="2039">
                  <c:v>0</c:v>
                </c:pt>
                <c:pt idx="2040">
                  <c:v>0</c:v>
                </c:pt>
                <c:pt idx="2041">
                  <c:v>0</c:v>
                </c:pt>
                <c:pt idx="2042">
                  <c:v>0</c:v>
                </c:pt>
                <c:pt idx="2043">
                  <c:v>0</c:v>
                </c:pt>
                <c:pt idx="2044">
                  <c:v>0</c:v>
                </c:pt>
                <c:pt idx="2045">
                  <c:v>0</c:v>
                </c:pt>
                <c:pt idx="2046">
                  <c:v>0</c:v>
                </c:pt>
                <c:pt idx="2047">
                  <c:v>0</c:v>
                </c:pt>
                <c:pt idx="2048">
                  <c:v>0</c:v>
                </c:pt>
                <c:pt idx="2049">
                  <c:v>0</c:v>
                </c:pt>
                <c:pt idx="2050">
                  <c:v>0</c:v>
                </c:pt>
                <c:pt idx="2051">
                  <c:v>0</c:v>
                </c:pt>
                <c:pt idx="2052">
                  <c:v>0</c:v>
                </c:pt>
                <c:pt idx="2053">
                  <c:v>0</c:v>
                </c:pt>
                <c:pt idx="2054">
                  <c:v>0</c:v>
                </c:pt>
                <c:pt idx="2055">
                  <c:v>0</c:v>
                </c:pt>
                <c:pt idx="2056">
                  <c:v>0</c:v>
                </c:pt>
                <c:pt idx="2057">
                  <c:v>0</c:v>
                </c:pt>
                <c:pt idx="2058">
                  <c:v>0</c:v>
                </c:pt>
                <c:pt idx="2059">
                  <c:v>0</c:v>
                </c:pt>
                <c:pt idx="2060">
                  <c:v>0</c:v>
                </c:pt>
                <c:pt idx="2061">
                  <c:v>0</c:v>
                </c:pt>
                <c:pt idx="2062">
                  <c:v>0</c:v>
                </c:pt>
                <c:pt idx="2063">
                  <c:v>0</c:v>
                </c:pt>
                <c:pt idx="2064">
                  <c:v>0</c:v>
                </c:pt>
                <c:pt idx="2065">
                  <c:v>0</c:v>
                </c:pt>
                <c:pt idx="2066">
                  <c:v>0</c:v>
                </c:pt>
                <c:pt idx="2067">
                  <c:v>0</c:v>
                </c:pt>
                <c:pt idx="2068">
                  <c:v>0</c:v>
                </c:pt>
                <c:pt idx="2069">
                  <c:v>0</c:v>
                </c:pt>
                <c:pt idx="2070">
                  <c:v>0</c:v>
                </c:pt>
                <c:pt idx="2071">
                  <c:v>0</c:v>
                </c:pt>
                <c:pt idx="2072">
                  <c:v>0</c:v>
                </c:pt>
                <c:pt idx="2073">
                  <c:v>0</c:v>
                </c:pt>
                <c:pt idx="2074">
                  <c:v>0</c:v>
                </c:pt>
                <c:pt idx="2075">
                  <c:v>0</c:v>
                </c:pt>
                <c:pt idx="2076">
                  <c:v>0</c:v>
                </c:pt>
                <c:pt idx="2077">
                  <c:v>0</c:v>
                </c:pt>
                <c:pt idx="2078">
                  <c:v>0</c:v>
                </c:pt>
                <c:pt idx="2079">
                  <c:v>0</c:v>
                </c:pt>
                <c:pt idx="2080">
                  <c:v>0</c:v>
                </c:pt>
                <c:pt idx="2081">
                  <c:v>0</c:v>
                </c:pt>
                <c:pt idx="2082">
                  <c:v>0</c:v>
                </c:pt>
                <c:pt idx="2083">
                  <c:v>0</c:v>
                </c:pt>
                <c:pt idx="2084">
                  <c:v>0</c:v>
                </c:pt>
                <c:pt idx="2085">
                  <c:v>0</c:v>
                </c:pt>
                <c:pt idx="2086">
                  <c:v>0</c:v>
                </c:pt>
                <c:pt idx="2087">
                  <c:v>0</c:v>
                </c:pt>
                <c:pt idx="2088">
                  <c:v>0</c:v>
                </c:pt>
                <c:pt idx="2089">
                  <c:v>0</c:v>
                </c:pt>
                <c:pt idx="2090">
                  <c:v>0</c:v>
                </c:pt>
                <c:pt idx="2091">
                  <c:v>0</c:v>
                </c:pt>
                <c:pt idx="2092">
                  <c:v>0</c:v>
                </c:pt>
                <c:pt idx="2093">
                  <c:v>0</c:v>
                </c:pt>
                <c:pt idx="2094">
                  <c:v>0</c:v>
                </c:pt>
                <c:pt idx="2095">
                  <c:v>0</c:v>
                </c:pt>
                <c:pt idx="2096">
                  <c:v>0</c:v>
                </c:pt>
                <c:pt idx="2097">
                  <c:v>0</c:v>
                </c:pt>
                <c:pt idx="2098">
                  <c:v>0</c:v>
                </c:pt>
                <c:pt idx="2099">
                  <c:v>0</c:v>
                </c:pt>
                <c:pt idx="2100">
                  <c:v>0</c:v>
                </c:pt>
                <c:pt idx="2101">
                  <c:v>0</c:v>
                </c:pt>
                <c:pt idx="2102">
                  <c:v>0</c:v>
                </c:pt>
                <c:pt idx="2103">
                  <c:v>0</c:v>
                </c:pt>
                <c:pt idx="2104">
                  <c:v>0</c:v>
                </c:pt>
                <c:pt idx="2105">
                  <c:v>0</c:v>
                </c:pt>
                <c:pt idx="2106">
                  <c:v>0</c:v>
                </c:pt>
                <c:pt idx="2107">
                  <c:v>0</c:v>
                </c:pt>
                <c:pt idx="2108">
                  <c:v>0</c:v>
                </c:pt>
                <c:pt idx="2109">
                  <c:v>0</c:v>
                </c:pt>
                <c:pt idx="2110">
                  <c:v>0</c:v>
                </c:pt>
                <c:pt idx="2111">
                  <c:v>0</c:v>
                </c:pt>
                <c:pt idx="2112">
                  <c:v>0</c:v>
                </c:pt>
                <c:pt idx="2113">
                  <c:v>0</c:v>
                </c:pt>
                <c:pt idx="2114">
                  <c:v>0</c:v>
                </c:pt>
                <c:pt idx="2115">
                  <c:v>0</c:v>
                </c:pt>
                <c:pt idx="2116">
                  <c:v>0</c:v>
                </c:pt>
                <c:pt idx="2117">
                  <c:v>0</c:v>
                </c:pt>
                <c:pt idx="2118">
                  <c:v>0</c:v>
                </c:pt>
                <c:pt idx="2119">
                  <c:v>0</c:v>
                </c:pt>
                <c:pt idx="2120">
                  <c:v>0</c:v>
                </c:pt>
                <c:pt idx="2121">
                  <c:v>0</c:v>
                </c:pt>
                <c:pt idx="2122">
                  <c:v>0</c:v>
                </c:pt>
                <c:pt idx="2123">
                  <c:v>0</c:v>
                </c:pt>
                <c:pt idx="2124">
                  <c:v>0</c:v>
                </c:pt>
                <c:pt idx="2125">
                  <c:v>0</c:v>
                </c:pt>
                <c:pt idx="2126">
                  <c:v>0</c:v>
                </c:pt>
                <c:pt idx="2127">
                  <c:v>0</c:v>
                </c:pt>
                <c:pt idx="2128">
                  <c:v>0</c:v>
                </c:pt>
                <c:pt idx="2129">
                  <c:v>0</c:v>
                </c:pt>
                <c:pt idx="2130">
                  <c:v>0</c:v>
                </c:pt>
                <c:pt idx="2131">
                  <c:v>0</c:v>
                </c:pt>
                <c:pt idx="2132">
                  <c:v>0</c:v>
                </c:pt>
                <c:pt idx="2133">
                  <c:v>0</c:v>
                </c:pt>
                <c:pt idx="2134">
                  <c:v>0</c:v>
                </c:pt>
                <c:pt idx="2135">
                  <c:v>0</c:v>
                </c:pt>
                <c:pt idx="2136">
                  <c:v>0</c:v>
                </c:pt>
                <c:pt idx="2137">
                  <c:v>0</c:v>
                </c:pt>
                <c:pt idx="2138">
                  <c:v>0</c:v>
                </c:pt>
                <c:pt idx="2139">
                  <c:v>0</c:v>
                </c:pt>
                <c:pt idx="2140">
                  <c:v>0</c:v>
                </c:pt>
                <c:pt idx="2141">
                  <c:v>0</c:v>
                </c:pt>
                <c:pt idx="2142">
                  <c:v>0</c:v>
                </c:pt>
                <c:pt idx="2143">
                  <c:v>0</c:v>
                </c:pt>
                <c:pt idx="2144">
                  <c:v>0</c:v>
                </c:pt>
                <c:pt idx="2145">
                  <c:v>0</c:v>
                </c:pt>
                <c:pt idx="2146">
                  <c:v>0</c:v>
                </c:pt>
                <c:pt idx="2147">
                  <c:v>0</c:v>
                </c:pt>
                <c:pt idx="2148">
                  <c:v>0</c:v>
                </c:pt>
                <c:pt idx="2149">
                  <c:v>0</c:v>
                </c:pt>
                <c:pt idx="2150">
                  <c:v>0</c:v>
                </c:pt>
                <c:pt idx="2151">
                  <c:v>0</c:v>
                </c:pt>
                <c:pt idx="2152">
                  <c:v>0</c:v>
                </c:pt>
                <c:pt idx="2153">
                  <c:v>0</c:v>
                </c:pt>
                <c:pt idx="2154">
                  <c:v>0</c:v>
                </c:pt>
                <c:pt idx="2155">
                  <c:v>0</c:v>
                </c:pt>
                <c:pt idx="2156">
                  <c:v>0</c:v>
                </c:pt>
                <c:pt idx="2157">
                  <c:v>0</c:v>
                </c:pt>
                <c:pt idx="2158">
                  <c:v>0</c:v>
                </c:pt>
                <c:pt idx="2159">
                  <c:v>0</c:v>
                </c:pt>
                <c:pt idx="2160">
                  <c:v>0</c:v>
                </c:pt>
                <c:pt idx="2161">
                  <c:v>0</c:v>
                </c:pt>
                <c:pt idx="2162">
                  <c:v>0</c:v>
                </c:pt>
                <c:pt idx="2163">
                  <c:v>0</c:v>
                </c:pt>
                <c:pt idx="2164">
                  <c:v>0</c:v>
                </c:pt>
                <c:pt idx="2165">
                  <c:v>0</c:v>
                </c:pt>
                <c:pt idx="2166">
                  <c:v>0</c:v>
                </c:pt>
                <c:pt idx="2167">
                  <c:v>0</c:v>
                </c:pt>
                <c:pt idx="2168">
                  <c:v>0</c:v>
                </c:pt>
                <c:pt idx="2169">
                  <c:v>0</c:v>
                </c:pt>
                <c:pt idx="2170">
                  <c:v>0</c:v>
                </c:pt>
                <c:pt idx="2171">
                  <c:v>0</c:v>
                </c:pt>
                <c:pt idx="2172">
                  <c:v>0</c:v>
                </c:pt>
                <c:pt idx="2173">
                  <c:v>0</c:v>
                </c:pt>
                <c:pt idx="2174">
                  <c:v>0</c:v>
                </c:pt>
                <c:pt idx="2175">
                  <c:v>0</c:v>
                </c:pt>
                <c:pt idx="2176">
                  <c:v>0</c:v>
                </c:pt>
                <c:pt idx="2177">
                  <c:v>0</c:v>
                </c:pt>
                <c:pt idx="2178">
                  <c:v>0</c:v>
                </c:pt>
                <c:pt idx="2179">
                  <c:v>0</c:v>
                </c:pt>
                <c:pt idx="2180">
                  <c:v>0</c:v>
                </c:pt>
                <c:pt idx="2181">
                  <c:v>0</c:v>
                </c:pt>
                <c:pt idx="2182">
                  <c:v>0</c:v>
                </c:pt>
                <c:pt idx="2183">
                  <c:v>0</c:v>
                </c:pt>
                <c:pt idx="2184">
                  <c:v>0</c:v>
                </c:pt>
                <c:pt idx="2185">
                  <c:v>0</c:v>
                </c:pt>
                <c:pt idx="2186">
                  <c:v>0</c:v>
                </c:pt>
                <c:pt idx="2187">
                  <c:v>0</c:v>
                </c:pt>
                <c:pt idx="2188">
                  <c:v>0</c:v>
                </c:pt>
                <c:pt idx="2189">
                  <c:v>0</c:v>
                </c:pt>
                <c:pt idx="2190">
                  <c:v>0</c:v>
                </c:pt>
                <c:pt idx="2191">
                  <c:v>0</c:v>
                </c:pt>
                <c:pt idx="2192">
                  <c:v>0</c:v>
                </c:pt>
                <c:pt idx="2193">
                  <c:v>0</c:v>
                </c:pt>
                <c:pt idx="2194">
                  <c:v>0</c:v>
                </c:pt>
                <c:pt idx="2195">
                  <c:v>0</c:v>
                </c:pt>
                <c:pt idx="2196">
                  <c:v>0</c:v>
                </c:pt>
                <c:pt idx="2197">
                  <c:v>0</c:v>
                </c:pt>
                <c:pt idx="2198">
                  <c:v>0</c:v>
                </c:pt>
                <c:pt idx="2199">
                  <c:v>0</c:v>
                </c:pt>
                <c:pt idx="2200">
                  <c:v>0</c:v>
                </c:pt>
                <c:pt idx="2201">
                  <c:v>0</c:v>
                </c:pt>
                <c:pt idx="2202">
                  <c:v>0</c:v>
                </c:pt>
                <c:pt idx="2203">
                  <c:v>0</c:v>
                </c:pt>
                <c:pt idx="2204">
                  <c:v>0</c:v>
                </c:pt>
                <c:pt idx="2205">
                  <c:v>0</c:v>
                </c:pt>
                <c:pt idx="2206">
                  <c:v>0</c:v>
                </c:pt>
                <c:pt idx="2207">
                  <c:v>0</c:v>
                </c:pt>
                <c:pt idx="2208">
                  <c:v>0</c:v>
                </c:pt>
                <c:pt idx="2209">
                  <c:v>0</c:v>
                </c:pt>
                <c:pt idx="2210">
                  <c:v>0</c:v>
                </c:pt>
                <c:pt idx="2211">
                  <c:v>0</c:v>
                </c:pt>
                <c:pt idx="2212">
                  <c:v>0</c:v>
                </c:pt>
                <c:pt idx="2213">
                  <c:v>0</c:v>
                </c:pt>
                <c:pt idx="2214">
                  <c:v>0</c:v>
                </c:pt>
                <c:pt idx="2215">
                  <c:v>0</c:v>
                </c:pt>
                <c:pt idx="2216">
                  <c:v>0</c:v>
                </c:pt>
                <c:pt idx="2217">
                  <c:v>0</c:v>
                </c:pt>
                <c:pt idx="2218">
                  <c:v>0</c:v>
                </c:pt>
                <c:pt idx="2219">
                  <c:v>0</c:v>
                </c:pt>
                <c:pt idx="2220">
                  <c:v>0</c:v>
                </c:pt>
                <c:pt idx="2221">
                  <c:v>0</c:v>
                </c:pt>
                <c:pt idx="2222">
                  <c:v>0</c:v>
                </c:pt>
                <c:pt idx="2223">
                  <c:v>0</c:v>
                </c:pt>
                <c:pt idx="2224">
                  <c:v>0</c:v>
                </c:pt>
                <c:pt idx="2225">
                  <c:v>0</c:v>
                </c:pt>
                <c:pt idx="2226">
                  <c:v>0</c:v>
                </c:pt>
                <c:pt idx="2227">
                  <c:v>0</c:v>
                </c:pt>
                <c:pt idx="2228">
                  <c:v>0</c:v>
                </c:pt>
                <c:pt idx="2229">
                  <c:v>0</c:v>
                </c:pt>
                <c:pt idx="2230">
                  <c:v>0</c:v>
                </c:pt>
                <c:pt idx="2231">
                  <c:v>0</c:v>
                </c:pt>
                <c:pt idx="2232">
                  <c:v>0</c:v>
                </c:pt>
                <c:pt idx="2233">
                  <c:v>0</c:v>
                </c:pt>
                <c:pt idx="2234">
                  <c:v>0</c:v>
                </c:pt>
                <c:pt idx="2235">
                  <c:v>0</c:v>
                </c:pt>
                <c:pt idx="2236">
                  <c:v>0</c:v>
                </c:pt>
                <c:pt idx="2237">
                  <c:v>0</c:v>
                </c:pt>
                <c:pt idx="2238">
                  <c:v>0</c:v>
                </c:pt>
                <c:pt idx="2239">
                  <c:v>0</c:v>
                </c:pt>
                <c:pt idx="2240">
                  <c:v>0</c:v>
                </c:pt>
                <c:pt idx="2241">
                  <c:v>0</c:v>
                </c:pt>
                <c:pt idx="2242">
                  <c:v>0</c:v>
                </c:pt>
                <c:pt idx="2243">
                  <c:v>0</c:v>
                </c:pt>
                <c:pt idx="2244">
                  <c:v>0</c:v>
                </c:pt>
                <c:pt idx="2245">
                  <c:v>0</c:v>
                </c:pt>
                <c:pt idx="2246">
                  <c:v>0</c:v>
                </c:pt>
                <c:pt idx="2247">
                  <c:v>0</c:v>
                </c:pt>
                <c:pt idx="2248">
                  <c:v>0</c:v>
                </c:pt>
                <c:pt idx="2249">
                  <c:v>0</c:v>
                </c:pt>
                <c:pt idx="2250">
                  <c:v>0</c:v>
                </c:pt>
                <c:pt idx="2251">
                  <c:v>0</c:v>
                </c:pt>
                <c:pt idx="2252">
                  <c:v>0</c:v>
                </c:pt>
                <c:pt idx="2253">
                  <c:v>0</c:v>
                </c:pt>
                <c:pt idx="2254">
                  <c:v>0</c:v>
                </c:pt>
                <c:pt idx="2255">
                  <c:v>0</c:v>
                </c:pt>
                <c:pt idx="2256">
                  <c:v>0</c:v>
                </c:pt>
                <c:pt idx="2257">
                  <c:v>0</c:v>
                </c:pt>
                <c:pt idx="2258">
                  <c:v>0</c:v>
                </c:pt>
                <c:pt idx="2259">
                  <c:v>0</c:v>
                </c:pt>
                <c:pt idx="2260">
                  <c:v>0</c:v>
                </c:pt>
                <c:pt idx="2261">
                  <c:v>0</c:v>
                </c:pt>
                <c:pt idx="2262">
                  <c:v>0</c:v>
                </c:pt>
                <c:pt idx="2263">
                  <c:v>0</c:v>
                </c:pt>
                <c:pt idx="2264">
                  <c:v>0</c:v>
                </c:pt>
                <c:pt idx="2265">
                  <c:v>0</c:v>
                </c:pt>
                <c:pt idx="2266">
                  <c:v>0</c:v>
                </c:pt>
                <c:pt idx="2267">
                  <c:v>0</c:v>
                </c:pt>
                <c:pt idx="2268">
                  <c:v>0</c:v>
                </c:pt>
                <c:pt idx="2269">
                  <c:v>0</c:v>
                </c:pt>
                <c:pt idx="2270">
                  <c:v>0</c:v>
                </c:pt>
                <c:pt idx="2271">
                  <c:v>0</c:v>
                </c:pt>
                <c:pt idx="2272">
                  <c:v>0</c:v>
                </c:pt>
                <c:pt idx="2273">
                  <c:v>0</c:v>
                </c:pt>
                <c:pt idx="2274">
                  <c:v>0</c:v>
                </c:pt>
                <c:pt idx="2275">
                  <c:v>0</c:v>
                </c:pt>
                <c:pt idx="2276">
                  <c:v>0</c:v>
                </c:pt>
                <c:pt idx="2277">
                  <c:v>0</c:v>
                </c:pt>
                <c:pt idx="2278">
                  <c:v>0</c:v>
                </c:pt>
                <c:pt idx="2279">
                  <c:v>0</c:v>
                </c:pt>
                <c:pt idx="2280">
                  <c:v>0</c:v>
                </c:pt>
                <c:pt idx="2281">
                  <c:v>0</c:v>
                </c:pt>
                <c:pt idx="2282">
                  <c:v>0</c:v>
                </c:pt>
                <c:pt idx="2283">
                  <c:v>0</c:v>
                </c:pt>
                <c:pt idx="2284">
                  <c:v>0</c:v>
                </c:pt>
                <c:pt idx="2285">
                  <c:v>0</c:v>
                </c:pt>
                <c:pt idx="2286">
                  <c:v>0</c:v>
                </c:pt>
                <c:pt idx="2287">
                  <c:v>0</c:v>
                </c:pt>
                <c:pt idx="2288">
                  <c:v>0</c:v>
                </c:pt>
                <c:pt idx="2289">
                  <c:v>0</c:v>
                </c:pt>
                <c:pt idx="2290">
                  <c:v>0</c:v>
                </c:pt>
                <c:pt idx="2291">
                  <c:v>0</c:v>
                </c:pt>
                <c:pt idx="2292">
                  <c:v>0</c:v>
                </c:pt>
                <c:pt idx="2293">
                  <c:v>0</c:v>
                </c:pt>
                <c:pt idx="2294">
                  <c:v>0</c:v>
                </c:pt>
                <c:pt idx="2295">
                  <c:v>0</c:v>
                </c:pt>
                <c:pt idx="2296">
                  <c:v>0</c:v>
                </c:pt>
                <c:pt idx="2297">
                  <c:v>0</c:v>
                </c:pt>
                <c:pt idx="2298">
                  <c:v>0</c:v>
                </c:pt>
                <c:pt idx="2299">
                  <c:v>0</c:v>
                </c:pt>
                <c:pt idx="2300">
                  <c:v>0</c:v>
                </c:pt>
                <c:pt idx="2301">
                  <c:v>0</c:v>
                </c:pt>
                <c:pt idx="2302">
                  <c:v>0</c:v>
                </c:pt>
                <c:pt idx="2303">
                  <c:v>0</c:v>
                </c:pt>
                <c:pt idx="2304">
                  <c:v>0</c:v>
                </c:pt>
                <c:pt idx="2305">
                  <c:v>0</c:v>
                </c:pt>
                <c:pt idx="2306">
                  <c:v>0</c:v>
                </c:pt>
                <c:pt idx="2307">
                  <c:v>0</c:v>
                </c:pt>
                <c:pt idx="2308">
                  <c:v>0</c:v>
                </c:pt>
                <c:pt idx="2309">
                  <c:v>0</c:v>
                </c:pt>
                <c:pt idx="2310">
                  <c:v>0</c:v>
                </c:pt>
                <c:pt idx="2311">
                  <c:v>0</c:v>
                </c:pt>
                <c:pt idx="2312">
                  <c:v>0</c:v>
                </c:pt>
                <c:pt idx="2313">
                  <c:v>0</c:v>
                </c:pt>
                <c:pt idx="2314">
                  <c:v>0</c:v>
                </c:pt>
                <c:pt idx="2315">
                  <c:v>0</c:v>
                </c:pt>
                <c:pt idx="2316">
                  <c:v>0</c:v>
                </c:pt>
                <c:pt idx="2317">
                  <c:v>0</c:v>
                </c:pt>
                <c:pt idx="2318">
                  <c:v>0</c:v>
                </c:pt>
                <c:pt idx="2319">
                  <c:v>0</c:v>
                </c:pt>
                <c:pt idx="2320">
                  <c:v>0</c:v>
                </c:pt>
                <c:pt idx="2321">
                  <c:v>0</c:v>
                </c:pt>
                <c:pt idx="2322">
                  <c:v>0</c:v>
                </c:pt>
                <c:pt idx="2323">
                  <c:v>0</c:v>
                </c:pt>
                <c:pt idx="2324">
                  <c:v>0</c:v>
                </c:pt>
                <c:pt idx="2325">
                  <c:v>0</c:v>
                </c:pt>
                <c:pt idx="2326">
                  <c:v>0</c:v>
                </c:pt>
                <c:pt idx="2327">
                  <c:v>0</c:v>
                </c:pt>
                <c:pt idx="2328">
                  <c:v>0</c:v>
                </c:pt>
                <c:pt idx="2329">
                  <c:v>0</c:v>
                </c:pt>
                <c:pt idx="2330">
                  <c:v>0</c:v>
                </c:pt>
                <c:pt idx="2331">
                  <c:v>0</c:v>
                </c:pt>
                <c:pt idx="2332">
                  <c:v>0</c:v>
                </c:pt>
                <c:pt idx="2333">
                  <c:v>0</c:v>
                </c:pt>
                <c:pt idx="2334">
                  <c:v>0</c:v>
                </c:pt>
                <c:pt idx="2335">
                  <c:v>0</c:v>
                </c:pt>
                <c:pt idx="2336">
                  <c:v>0</c:v>
                </c:pt>
                <c:pt idx="2337">
                  <c:v>0</c:v>
                </c:pt>
                <c:pt idx="2338">
                  <c:v>0</c:v>
                </c:pt>
                <c:pt idx="2339">
                  <c:v>0</c:v>
                </c:pt>
                <c:pt idx="2340">
                  <c:v>0</c:v>
                </c:pt>
                <c:pt idx="2341">
                  <c:v>0</c:v>
                </c:pt>
                <c:pt idx="2342">
                  <c:v>0</c:v>
                </c:pt>
                <c:pt idx="2343">
                  <c:v>0</c:v>
                </c:pt>
                <c:pt idx="2344">
                  <c:v>0</c:v>
                </c:pt>
                <c:pt idx="2345">
                  <c:v>0</c:v>
                </c:pt>
                <c:pt idx="2346">
                  <c:v>0</c:v>
                </c:pt>
                <c:pt idx="2347">
                  <c:v>0</c:v>
                </c:pt>
                <c:pt idx="2348">
                  <c:v>0</c:v>
                </c:pt>
                <c:pt idx="2349">
                  <c:v>0</c:v>
                </c:pt>
                <c:pt idx="2350">
                  <c:v>0</c:v>
                </c:pt>
                <c:pt idx="2351">
                  <c:v>0</c:v>
                </c:pt>
                <c:pt idx="2352">
                  <c:v>0</c:v>
                </c:pt>
                <c:pt idx="2353">
                  <c:v>0</c:v>
                </c:pt>
                <c:pt idx="2354">
                  <c:v>0</c:v>
                </c:pt>
                <c:pt idx="2355">
                  <c:v>0</c:v>
                </c:pt>
                <c:pt idx="2356">
                  <c:v>0</c:v>
                </c:pt>
                <c:pt idx="2357">
                  <c:v>0</c:v>
                </c:pt>
                <c:pt idx="2358">
                  <c:v>0</c:v>
                </c:pt>
                <c:pt idx="2359">
                  <c:v>0</c:v>
                </c:pt>
                <c:pt idx="2360">
                  <c:v>0</c:v>
                </c:pt>
                <c:pt idx="2361">
                  <c:v>0</c:v>
                </c:pt>
                <c:pt idx="2362">
                  <c:v>0</c:v>
                </c:pt>
                <c:pt idx="2363">
                  <c:v>0</c:v>
                </c:pt>
                <c:pt idx="2364">
                  <c:v>0</c:v>
                </c:pt>
                <c:pt idx="2365">
                  <c:v>0</c:v>
                </c:pt>
                <c:pt idx="2366">
                  <c:v>0</c:v>
                </c:pt>
                <c:pt idx="2367">
                  <c:v>0</c:v>
                </c:pt>
                <c:pt idx="2368">
                  <c:v>0</c:v>
                </c:pt>
                <c:pt idx="2369">
                  <c:v>0</c:v>
                </c:pt>
                <c:pt idx="2370">
                  <c:v>0</c:v>
                </c:pt>
                <c:pt idx="2371">
                  <c:v>0</c:v>
                </c:pt>
                <c:pt idx="2372">
                  <c:v>0</c:v>
                </c:pt>
                <c:pt idx="2373">
                  <c:v>0</c:v>
                </c:pt>
                <c:pt idx="2374">
                  <c:v>0</c:v>
                </c:pt>
                <c:pt idx="2375">
                  <c:v>0</c:v>
                </c:pt>
                <c:pt idx="2376">
                  <c:v>0</c:v>
                </c:pt>
                <c:pt idx="2377">
                  <c:v>0</c:v>
                </c:pt>
                <c:pt idx="2378">
                  <c:v>0</c:v>
                </c:pt>
                <c:pt idx="2379">
                  <c:v>0</c:v>
                </c:pt>
                <c:pt idx="2380">
                  <c:v>0</c:v>
                </c:pt>
                <c:pt idx="2381">
                  <c:v>0</c:v>
                </c:pt>
                <c:pt idx="2382">
                  <c:v>0</c:v>
                </c:pt>
                <c:pt idx="2383">
                  <c:v>0</c:v>
                </c:pt>
                <c:pt idx="2384">
                  <c:v>0</c:v>
                </c:pt>
                <c:pt idx="2385">
                  <c:v>0</c:v>
                </c:pt>
                <c:pt idx="2386">
                  <c:v>0</c:v>
                </c:pt>
                <c:pt idx="2387">
                  <c:v>0</c:v>
                </c:pt>
                <c:pt idx="2388">
                  <c:v>0</c:v>
                </c:pt>
                <c:pt idx="2389">
                  <c:v>0</c:v>
                </c:pt>
                <c:pt idx="2390">
                  <c:v>0</c:v>
                </c:pt>
                <c:pt idx="2391">
                  <c:v>0</c:v>
                </c:pt>
                <c:pt idx="2392">
                  <c:v>0</c:v>
                </c:pt>
                <c:pt idx="2393">
                  <c:v>0</c:v>
                </c:pt>
                <c:pt idx="2394">
                  <c:v>0</c:v>
                </c:pt>
                <c:pt idx="2395">
                  <c:v>0</c:v>
                </c:pt>
                <c:pt idx="2396">
                  <c:v>0</c:v>
                </c:pt>
                <c:pt idx="2397">
                  <c:v>0</c:v>
                </c:pt>
                <c:pt idx="2398">
                  <c:v>0</c:v>
                </c:pt>
                <c:pt idx="2399">
                  <c:v>0</c:v>
                </c:pt>
                <c:pt idx="2400">
                  <c:v>0</c:v>
                </c:pt>
                <c:pt idx="2401">
                  <c:v>0</c:v>
                </c:pt>
                <c:pt idx="2402">
                  <c:v>0</c:v>
                </c:pt>
                <c:pt idx="2403">
                  <c:v>0</c:v>
                </c:pt>
                <c:pt idx="2404">
                  <c:v>0</c:v>
                </c:pt>
                <c:pt idx="2405">
                  <c:v>0</c:v>
                </c:pt>
                <c:pt idx="2406">
                  <c:v>0</c:v>
                </c:pt>
                <c:pt idx="2407">
                  <c:v>0</c:v>
                </c:pt>
                <c:pt idx="2408">
                  <c:v>0</c:v>
                </c:pt>
                <c:pt idx="2409">
                  <c:v>0</c:v>
                </c:pt>
                <c:pt idx="2410">
                  <c:v>0</c:v>
                </c:pt>
                <c:pt idx="2411">
                  <c:v>0</c:v>
                </c:pt>
                <c:pt idx="2412">
                  <c:v>0</c:v>
                </c:pt>
                <c:pt idx="2413">
                  <c:v>0</c:v>
                </c:pt>
                <c:pt idx="2414">
                  <c:v>0</c:v>
                </c:pt>
                <c:pt idx="2415">
                  <c:v>0</c:v>
                </c:pt>
                <c:pt idx="2416">
                  <c:v>0</c:v>
                </c:pt>
                <c:pt idx="2417">
                  <c:v>0</c:v>
                </c:pt>
                <c:pt idx="2418">
                  <c:v>0</c:v>
                </c:pt>
                <c:pt idx="2419">
                  <c:v>0</c:v>
                </c:pt>
                <c:pt idx="2420">
                  <c:v>0</c:v>
                </c:pt>
                <c:pt idx="2421">
                  <c:v>0</c:v>
                </c:pt>
                <c:pt idx="2422">
                  <c:v>0</c:v>
                </c:pt>
                <c:pt idx="2423">
                  <c:v>0</c:v>
                </c:pt>
                <c:pt idx="2424">
                  <c:v>0</c:v>
                </c:pt>
                <c:pt idx="2425">
                  <c:v>0</c:v>
                </c:pt>
                <c:pt idx="2426">
                  <c:v>0</c:v>
                </c:pt>
                <c:pt idx="2427">
                  <c:v>0</c:v>
                </c:pt>
                <c:pt idx="2428">
                  <c:v>0</c:v>
                </c:pt>
                <c:pt idx="2429">
                  <c:v>0</c:v>
                </c:pt>
                <c:pt idx="2430">
                  <c:v>0</c:v>
                </c:pt>
                <c:pt idx="2431">
                  <c:v>0</c:v>
                </c:pt>
                <c:pt idx="2432">
                  <c:v>0</c:v>
                </c:pt>
                <c:pt idx="2433">
                  <c:v>0</c:v>
                </c:pt>
                <c:pt idx="2434">
                  <c:v>0</c:v>
                </c:pt>
                <c:pt idx="2435">
                  <c:v>0</c:v>
                </c:pt>
                <c:pt idx="2436">
                  <c:v>0</c:v>
                </c:pt>
                <c:pt idx="2437">
                  <c:v>0</c:v>
                </c:pt>
                <c:pt idx="2438">
                  <c:v>0</c:v>
                </c:pt>
                <c:pt idx="2439">
                  <c:v>0</c:v>
                </c:pt>
                <c:pt idx="2440">
                  <c:v>0</c:v>
                </c:pt>
                <c:pt idx="2441">
                  <c:v>0</c:v>
                </c:pt>
                <c:pt idx="2442">
                  <c:v>0</c:v>
                </c:pt>
                <c:pt idx="2443">
                  <c:v>0</c:v>
                </c:pt>
                <c:pt idx="2444">
                  <c:v>0</c:v>
                </c:pt>
                <c:pt idx="2445">
                  <c:v>0</c:v>
                </c:pt>
                <c:pt idx="2446">
                  <c:v>0</c:v>
                </c:pt>
                <c:pt idx="2447">
                  <c:v>0</c:v>
                </c:pt>
                <c:pt idx="2448">
                  <c:v>0</c:v>
                </c:pt>
                <c:pt idx="2449">
                  <c:v>0</c:v>
                </c:pt>
                <c:pt idx="2450">
                  <c:v>0</c:v>
                </c:pt>
                <c:pt idx="2451">
                  <c:v>0</c:v>
                </c:pt>
                <c:pt idx="2452">
                  <c:v>0</c:v>
                </c:pt>
                <c:pt idx="2453">
                  <c:v>0</c:v>
                </c:pt>
                <c:pt idx="2454">
                  <c:v>0</c:v>
                </c:pt>
                <c:pt idx="2455">
                  <c:v>0</c:v>
                </c:pt>
                <c:pt idx="2456">
                  <c:v>0</c:v>
                </c:pt>
                <c:pt idx="2457">
                  <c:v>0</c:v>
                </c:pt>
                <c:pt idx="2458">
                  <c:v>0</c:v>
                </c:pt>
                <c:pt idx="2459">
                  <c:v>0</c:v>
                </c:pt>
                <c:pt idx="2460">
                  <c:v>0</c:v>
                </c:pt>
                <c:pt idx="2461">
                  <c:v>0</c:v>
                </c:pt>
                <c:pt idx="2462">
                  <c:v>0</c:v>
                </c:pt>
                <c:pt idx="2463">
                  <c:v>0</c:v>
                </c:pt>
                <c:pt idx="2464">
                  <c:v>0</c:v>
                </c:pt>
                <c:pt idx="2465">
                  <c:v>0</c:v>
                </c:pt>
                <c:pt idx="2466">
                  <c:v>0</c:v>
                </c:pt>
                <c:pt idx="2467">
                  <c:v>0</c:v>
                </c:pt>
                <c:pt idx="2468">
                  <c:v>0</c:v>
                </c:pt>
                <c:pt idx="2469">
                  <c:v>0</c:v>
                </c:pt>
                <c:pt idx="2470">
                  <c:v>0</c:v>
                </c:pt>
                <c:pt idx="2471">
                  <c:v>0</c:v>
                </c:pt>
                <c:pt idx="2472">
                  <c:v>0</c:v>
                </c:pt>
                <c:pt idx="2473">
                  <c:v>0</c:v>
                </c:pt>
                <c:pt idx="2474">
                  <c:v>0</c:v>
                </c:pt>
                <c:pt idx="2475">
                  <c:v>0</c:v>
                </c:pt>
                <c:pt idx="2476">
                  <c:v>0</c:v>
                </c:pt>
                <c:pt idx="2477">
                  <c:v>0</c:v>
                </c:pt>
                <c:pt idx="2478">
                  <c:v>0</c:v>
                </c:pt>
                <c:pt idx="2479">
                  <c:v>0</c:v>
                </c:pt>
                <c:pt idx="2480">
                  <c:v>0</c:v>
                </c:pt>
                <c:pt idx="2481">
                  <c:v>0</c:v>
                </c:pt>
                <c:pt idx="2482">
                  <c:v>0</c:v>
                </c:pt>
                <c:pt idx="2483">
                  <c:v>0</c:v>
                </c:pt>
                <c:pt idx="2484">
                  <c:v>0</c:v>
                </c:pt>
                <c:pt idx="2485">
                  <c:v>0</c:v>
                </c:pt>
                <c:pt idx="2486">
                  <c:v>0</c:v>
                </c:pt>
                <c:pt idx="2487">
                  <c:v>0</c:v>
                </c:pt>
                <c:pt idx="2488">
                  <c:v>0</c:v>
                </c:pt>
                <c:pt idx="2489">
                  <c:v>0</c:v>
                </c:pt>
                <c:pt idx="2490">
                  <c:v>0</c:v>
                </c:pt>
                <c:pt idx="2491">
                  <c:v>0</c:v>
                </c:pt>
                <c:pt idx="2492">
                  <c:v>0</c:v>
                </c:pt>
                <c:pt idx="2493">
                  <c:v>0</c:v>
                </c:pt>
                <c:pt idx="2494">
                  <c:v>0</c:v>
                </c:pt>
                <c:pt idx="2495">
                  <c:v>0</c:v>
                </c:pt>
                <c:pt idx="2496">
                  <c:v>0</c:v>
                </c:pt>
                <c:pt idx="2497">
                  <c:v>0</c:v>
                </c:pt>
                <c:pt idx="2498">
                  <c:v>0</c:v>
                </c:pt>
                <c:pt idx="2499">
                  <c:v>0</c:v>
                </c:pt>
                <c:pt idx="2500">
                  <c:v>0</c:v>
                </c:pt>
                <c:pt idx="2501">
                  <c:v>0</c:v>
                </c:pt>
                <c:pt idx="2502">
                  <c:v>0</c:v>
                </c:pt>
                <c:pt idx="2503">
                  <c:v>0</c:v>
                </c:pt>
                <c:pt idx="2504">
                  <c:v>0</c:v>
                </c:pt>
                <c:pt idx="2505">
                  <c:v>0</c:v>
                </c:pt>
                <c:pt idx="2506">
                  <c:v>0</c:v>
                </c:pt>
                <c:pt idx="2507">
                  <c:v>0</c:v>
                </c:pt>
                <c:pt idx="2508">
                  <c:v>0</c:v>
                </c:pt>
                <c:pt idx="2509">
                  <c:v>0</c:v>
                </c:pt>
                <c:pt idx="2510">
                  <c:v>0</c:v>
                </c:pt>
                <c:pt idx="2511">
                  <c:v>0</c:v>
                </c:pt>
                <c:pt idx="2512">
                  <c:v>0</c:v>
                </c:pt>
                <c:pt idx="2513">
                  <c:v>0</c:v>
                </c:pt>
                <c:pt idx="2514">
                  <c:v>0</c:v>
                </c:pt>
                <c:pt idx="2515">
                  <c:v>0</c:v>
                </c:pt>
                <c:pt idx="2516">
                  <c:v>0</c:v>
                </c:pt>
                <c:pt idx="2517">
                  <c:v>0</c:v>
                </c:pt>
                <c:pt idx="2518">
                  <c:v>0</c:v>
                </c:pt>
                <c:pt idx="2519">
                  <c:v>0</c:v>
                </c:pt>
                <c:pt idx="2520">
                  <c:v>0</c:v>
                </c:pt>
                <c:pt idx="2521">
                  <c:v>0</c:v>
                </c:pt>
                <c:pt idx="2522">
                  <c:v>0</c:v>
                </c:pt>
                <c:pt idx="2523">
                  <c:v>0</c:v>
                </c:pt>
                <c:pt idx="2524">
                  <c:v>0</c:v>
                </c:pt>
                <c:pt idx="2525">
                  <c:v>0</c:v>
                </c:pt>
                <c:pt idx="2526">
                  <c:v>0</c:v>
                </c:pt>
                <c:pt idx="2527">
                  <c:v>0</c:v>
                </c:pt>
                <c:pt idx="2528">
                  <c:v>0</c:v>
                </c:pt>
                <c:pt idx="2529">
                  <c:v>0</c:v>
                </c:pt>
                <c:pt idx="2530">
                  <c:v>0</c:v>
                </c:pt>
                <c:pt idx="2531">
                  <c:v>0</c:v>
                </c:pt>
                <c:pt idx="2532">
                  <c:v>0</c:v>
                </c:pt>
                <c:pt idx="2533">
                  <c:v>0</c:v>
                </c:pt>
                <c:pt idx="2534">
                  <c:v>0</c:v>
                </c:pt>
                <c:pt idx="2535">
                  <c:v>0</c:v>
                </c:pt>
                <c:pt idx="2536">
                  <c:v>0</c:v>
                </c:pt>
                <c:pt idx="2537">
                  <c:v>0</c:v>
                </c:pt>
                <c:pt idx="2538">
                  <c:v>0</c:v>
                </c:pt>
                <c:pt idx="2539">
                  <c:v>0</c:v>
                </c:pt>
                <c:pt idx="2540">
                  <c:v>0</c:v>
                </c:pt>
                <c:pt idx="2541">
                  <c:v>0</c:v>
                </c:pt>
                <c:pt idx="2542">
                  <c:v>0</c:v>
                </c:pt>
                <c:pt idx="2543">
                  <c:v>0</c:v>
                </c:pt>
                <c:pt idx="2544">
                  <c:v>0</c:v>
                </c:pt>
                <c:pt idx="2545">
                  <c:v>0</c:v>
                </c:pt>
                <c:pt idx="2546">
                  <c:v>0</c:v>
                </c:pt>
                <c:pt idx="2547">
                  <c:v>0</c:v>
                </c:pt>
                <c:pt idx="2548">
                  <c:v>0</c:v>
                </c:pt>
                <c:pt idx="2549">
                  <c:v>0</c:v>
                </c:pt>
                <c:pt idx="2550">
                  <c:v>0</c:v>
                </c:pt>
                <c:pt idx="2551">
                  <c:v>0</c:v>
                </c:pt>
                <c:pt idx="2552">
                  <c:v>0</c:v>
                </c:pt>
                <c:pt idx="2553">
                  <c:v>0</c:v>
                </c:pt>
                <c:pt idx="2554">
                  <c:v>0</c:v>
                </c:pt>
                <c:pt idx="2555">
                  <c:v>0</c:v>
                </c:pt>
                <c:pt idx="2556">
                  <c:v>0</c:v>
                </c:pt>
                <c:pt idx="2557">
                  <c:v>0</c:v>
                </c:pt>
                <c:pt idx="2558">
                  <c:v>0</c:v>
                </c:pt>
                <c:pt idx="2559">
                  <c:v>0</c:v>
                </c:pt>
                <c:pt idx="2560">
                  <c:v>0</c:v>
                </c:pt>
                <c:pt idx="2561">
                  <c:v>0</c:v>
                </c:pt>
                <c:pt idx="2562">
                  <c:v>0</c:v>
                </c:pt>
                <c:pt idx="2563">
                  <c:v>0</c:v>
                </c:pt>
                <c:pt idx="2564">
                  <c:v>0</c:v>
                </c:pt>
                <c:pt idx="2565">
                  <c:v>0</c:v>
                </c:pt>
                <c:pt idx="2566">
                  <c:v>0</c:v>
                </c:pt>
                <c:pt idx="2567">
                  <c:v>0</c:v>
                </c:pt>
                <c:pt idx="2568">
                  <c:v>0</c:v>
                </c:pt>
                <c:pt idx="2569">
                  <c:v>0</c:v>
                </c:pt>
                <c:pt idx="2570">
                  <c:v>0</c:v>
                </c:pt>
                <c:pt idx="2571">
                  <c:v>0</c:v>
                </c:pt>
                <c:pt idx="2572">
                  <c:v>0</c:v>
                </c:pt>
                <c:pt idx="2573">
                  <c:v>0</c:v>
                </c:pt>
                <c:pt idx="2574">
                  <c:v>0</c:v>
                </c:pt>
                <c:pt idx="2575">
                  <c:v>0</c:v>
                </c:pt>
                <c:pt idx="2576">
                  <c:v>0</c:v>
                </c:pt>
                <c:pt idx="2577">
                  <c:v>0</c:v>
                </c:pt>
                <c:pt idx="2578">
                  <c:v>0</c:v>
                </c:pt>
                <c:pt idx="2579">
                  <c:v>0</c:v>
                </c:pt>
                <c:pt idx="2580">
                  <c:v>0</c:v>
                </c:pt>
                <c:pt idx="2581">
                  <c:v>0</c:v>
                </c:pt>
                <c:pt idx="2582">
                  <c:v>0</c:v>
                </c:pt>
                <c:pt idx="2583">
                  <c:v>0</c:v>
                </c:pt>
                <c:pt idx="2584">
                  <c:v>0</c:v>
                </c:pt>
                <c:pt idx="2585">
                  <c:v>0</c:v>
                </c:pt>
                <c:pt idx="2586">
                  <c:v>0</c:v>
                </c:pt>
                <c:pt idx="2587">
                  <c:v>0</c:v>
                </c:pt>
                <c:pt idx="2588">
                  <c:v>0</c:v>
                </c:pt>
                <c:pt idx="2589">
                  <c:v>0</c:v>
                </c:pt>
                <c:pt idx="2590">
                  <c:v>0</c:v>
                </c:pt>
                <c:pt idx="2591">
                  <c:v>0</c:v>
                </c:pt>
                <c:pt idx="2592">
                  <c:v>0</c:v>
                </c:pt>
                <c:pt idx="2593">
                  <c:v>0</c:v>
                </c:pt>
                <c:pt idx="2594">
                  <c:v>0</c:v>
                </c:pt>
                <c:pt idx="2595">
                  <c:v>0</c:v>
                </c:pt>
                <c:pt idx="2596">
                  <c:v>0</c:v>
                </c:pt>
                <c:pt idx="2597">
                  <c:v>1</c:v>
                </c:pt>
                <c:pt idx="2598">
                  <c:v>0</c:v>
                </c:pt>
                <c:pt idx="2599">
                  <c:v>0</c:v>
                </c:pt>
                <c:pt idx="2600">
                  <c:v>0</c:v>
                </c:pt>
                <c:pt idx="2601">
                  <c:v>0</c:v>
                </c:pt>
                <c:pt idx="2602">
                  <c:v>0</c:v>
                </c:pt>
                <c:pt idx="2603">
                  <c:v>0</c:v>
                </c:pt>
                <c:pt idx="2604">
                  <c:v>0</c:v>
                </c:pt>
                <c:pt idx="2605">
                  <c:v>0</c:v>
                </c:pt>
                <c:pt idx="2606">
                  <c:v>0</c:v>
                </c:pt>
                <c:pt idx="2607">
                  <c:v>0</c:v>
                </c:pt>
                <c:pt idx="2608">
                  <c:v>0</c:v>
                </c:pt>
                <c:pt idx="2609">
                  <c:v>0</c:v>
                </c:pt>
                <c:pt idx="2610">
                  <c:v>0</c:v>
                </c:pt>
                <c:pt idx="2611">
                  <c:v>0</c:v>
                </c:pt>
                <c:pt idx="2612">
                  <c:v>0</c:v>
                </c:pt>
                <c:pt idx="2613">
                  <c:v>0</c:v>
                </c:pt>
                <c:pt idx="2614">
                  <c:v>0</c:v>
                </c:pt>
                <c:pt idx="2615">
                  <c:v>0</c:v>
                </c:pt>
                <c:pt idx="2616">
                  <c:v>0</c:v>
                </c:pt>
                <c:pt idx="2617">
                  <c:v>0</c:v>
                </c:pt>
                <c:pt idx="2618">
                  <c:v>0</c:v>
                </c:pt>
                <c:pt idx="2619">
                  <c:v>0</c:v>
                </c:pt>
                <c:pt idx="2620">
                  <c:v>0</c:v>
                </c:pt>
                <c:pt idx="2621">
                  <c:v>0</c:v>
                </c:pt>
                <c:pt idx="2622">
                  <c:v>0</c:v>
                </c:pt>
                <c:pt idx="2623">
                  <c:v>0</c:v>
                </c:pt>
                <c:pt idx="2624">
                  <c:v>0</c:v>
                </c:pt>
                <c:pt idx="2625">
                  <c:v>0</c:v>
                </c:pt>
                <c:pt idx="2626">
                  <c:v>0</c:v>
                </c:pt>
                <c:pt idx="2627">
                  <c:v>0</c:v>
                </c:pt>
                <c:pt idx="2628">
                  <c:v>0</c:v>
                </c:pt>
                <c:pt idx="2629">
                  <c:v>0</c:v>
                </c:pt>
                <c:pt idx="2630">
                  <c:v>0</c:v>
                </c:pt>
                <c:pt idx="2631">
                  <c:v>0</c:v>
                </c:pt>
                <c:pt idx="2632">
                  <c:v>0</c:v>
                </c:pt>
                <c:pt idx="2633">
                  <c:v>0</c:v>
                </c:pt>
                <c:pt idx="2634">
                  <c:v>0</c:v>
                </c:pt>
                <c:pt idx="2635">
                  <c:v>0</c:v>
                </c:pt>
                <c:pt idx="2636">
                  <c:v>0</c:v>
                </c:pt>
                <c:pt idx="2637">
                  <c:v>0</c:v>
                </c:pt>
                <c:pt idx="2638">
                  <c:v>0</c:v>
                </c:pt>
                <c:pt idx="2639">
                  <c:v>0</c:v>
                </c:pt>
                <c:pt idx="2640">
                  <c:v>0</c:v>
                </c:pt>
                <c:pt idx="2641">
                  <c:v>0</c:v>
                </c:pt>
                <c:pt idx="2642">
                  <c:v>0</c:v>
                </c:pt>
                <c:pt idx="2643">
                  <c:v>0</c:v>
                </c:pt>
                <c:pt idx="2644">
                  <c:v>0</c:v>
                </c:pt>
                <c:pt idx="2645">
                  <c:v>0</c:v>
                </c:pt>
                <c:pt idx="2646">
                  <c:v>0</c:v>
                </c:pt>
                <c:pt idx="2647">
                  <c:v>0</c:v>
                </c:pt>
                <c:pt idx="2648">
                  <c:v>0</c:v>
                </c:pt>
                <c:pt idx="2649">
                  <c:v>0</c:v>
                </c:pt>
                <c:pt idx="2650">
                  <c:v>0</c:v>
                </c:pt>
                <c:pt idx="2651">
                  <c:v>0</c:v>
                </c:pt>
                <c:pt idx="2652">
                  <c:v>0</c:v>
                </c:pt>
                <c:pt idx="2653">
                  <c:v>0</c:v>
                </c:pt>
                <c:pt idx="2654">
                  <c:v>0</c:v>
                </c:pt>
                <c:pt idx="2655">
                  <c:v>0</c:v>
                </c:pt>
                <c:pt idx="2656">
                  <c:v>0</c:v>
                </c:pt>
                <c:pt idx="2657">
                  <c:v>0</c:v>
                </c:pt>
                <c:pt idx="2658">
                  <c:v>0</c:v>
                </c:pt>
                <c:pt idx="2659">
                  <c:v>0</c:v>
                </c:pt>
                <c:pt idx="2660">
                  <c:v>0</c:v>
                </c:pt>
                <c:pt idx="2661">
                  <c:v>0</c:v>
                </c:pt>
                <c:pt idx="2662">
                  <c:v>0</c:v>
                </c:pt>
                <c:pt idx="2663">
                  <c:v>0</c:v>
                </c:pt>
                <c:pt idx="2664">
                  <c:v>0</c:v>
                </c:pt>
                <c:pt idx="2665">
                  <c:v>0</c:v>
                </c:pt>
                <c:pt idx="2666">
                  <c:v>0</c:v>
                </c:pt>
                <c:pt idx="2667">
                  <c:v>0</c:v>
                </c:pt>
                <c:pt idx="2668">
                  <c:v>0</c:v>
                </c:pt>
                <c:pt idx="2669">
                  <c:v>0</c:v>
                </c:pt>
                <c:pt idx="2670">
                  <c:v>0</c:v>
                </c:pt>
                <c:pt idx="2671">
                  <c:v>0</c:v>
                </c:pt>
                <c:pt idx="2672">
                  <c:v>0</c:v>
                </c:pt>
                <c:pt idx="2673">
                  <c:v>0</c:v>
                </c:pt>
                <c:pt idx="2674">
                  <c:v>0</c:v>
                </c:pt>
                <c:pt idx="2675">
                  <c:v>0</c:v>
                </c:pt>
                <c:pt idx="2676">
                  <c:v>0</c:v>
                </c:pt>
                <c:pt idx="2677">
                  <c:v>0</c:v>
                </c:pt>
                <c:pt idx="2678">
                  <c:v>0</c:v>
                </c:pt>
                <c:pt idx="2679">
                  <c:v>0</c:v>
                </c:pt>
                <c:pt idx="2680">
                  <c:v>0</c:v>
                </c:pt>
                <c:pt idx="2681">
                  <c:v>0</c:v>
                </c:pt>
                <c:pt idx="2682">
                  <c:v>0</c:v>
                </c:pt>
                <c:pt idx="2683">
                  <c:v>0</c:v>
                </c:pt>
                <c:pt idx="2684">
                  <c:v>0</c:v>
                </c:pt>
                <c:pt idx="2685">
                  <c:v>0</c:v>
                </c:pt>
                <c:pt idx="2686">
                  <c:v>0</c:v>
                </c:pt>
                <c:pt idx="2687">
                  <c:v>0</c:v>
                </c:pt>
                <c:pt idx="2688">
                  <c:v>0</c:v>
                </c:pt>
                <c:pt idx="2689">
                  <c:v>0</c:v>
                </c:pt>
                <c:pt idx="2690">
                  <c:v>0</c:v>
                </c:pt>
                <c:pt idx="2691">
                  <c:v>0</c:v>
                </c:pt>
                <c:pt idx="2692">
                  <c:v>0</c:v>
                </c:pt>
                <c:pt idx="2693">
                  <c:v>0</c:v>
                </c:pt>
                <c:pt idx="2694">
                  <c:v>0</c:v>
                </c:pt>
                <c:pt idx="2695">
                  <c:v>0</c:v>
                </c:pt>
                <c:pt idx="2696">
                  <c:v>0</c:v>
                </c:pt>
                <c:pt idx="2697">
                  <c:v>0</c:v>
                </c:pt>
                <c:pt idx="2698">
                  <c:v>0</c:v>
                </c:pt>
                <c:pt idx="2699">
                  <c:v>0</c:v>
                </c:pt>
                <c:pt idx="2700">
                  <c:v>0</c:v>
                </c:pt>
                <c:pt idx="2701">
                  <c:v>0</c:v>
                </c:pt>
                <c:pt idx="2702">
                  <c:v>0</c:v>
                </c:pt>
                <c:pt idx="2703">
                  <c:v>0</c:v>
                </c:pt>
                <c:pt idx="2704">
                  <c:v>0</c:v>
                </c:pt>
                <c:pt idx="2705">
                  <c:v>0</c:v>
                </c:pt>
                <c:pt idx="2706">
                  <c:v>0</c:v>
                </c:pt>
                <c:pt idx="2707">
                  <c:v>0</c:v>
                </c:pt>
                <c:pt idx="2708">
                  <c:v>0</c:v>
                </c:pt>
                <c:pt idx="2709">
                  <c:v>0</c:v>
                </c:pt>
                <c:pt idx="2710">
                  <c:v>0</c:v>
                </c:pt>
                <c:pt idx="2711">
                  <c:v>0</c:v>
                </c:pt>
                <c:pt idx="2712">
                  <c:v>0</c:v>
                </c:pt>
                <c:pt idx="2713">
                  <c:v>0</c:v>
                </c:pt>
                <c:pt idx="2714">
                  <c:v>0</c:v>
                </c:pt>
                <c:pt idx="2715">
                  <c:v>0</c:v>
                </c:pt>
                <c:pt idx="2716">
                  <c:v>0</c:v>
                </c:pt>
                <c:pt idx="2717">
                  <c:v>0</c:v>
                </c:pt>
                <c:pt idx="2718">
                  <c:v>0</c:v>
                </c:pt>
                <c:pt idx="2719">
                  <c:v>0</c:v>
                </c:pt>
                <c:pt idx="2720">
                  <c:v>0</c:v>
                </c:pt>
                <c:pt idx="2721">
                  <c:v>0</c:v>
                </c:pt>
                <c:pt idx="2722">
                  <c:v>0</c:v>
                </c:pt>
                <c:pt idx="2723">
                  <c:v>0</c:v>
                </c:pt>
                <c:pt idx="2724">
                  <c:v>0</c:v>
                </c:pt>
                <c:pt idx="2725">
                  <c:v>0</c:v>
                </c:pt>
                <c:pt idx="2726">
                  <c:v>0</c:v>
                </c:pt>
                <c:pt idx="2727">
                  <c:v>0</c:v>
                </c:pt>
                <c:pt idx="2728">
                  <c:v>0</c:v>
                </c:pt>
                <c:pt idx="2729">
                  <c:v>0</c:v>
                </c:pt>
                <c:pt idx="2730">
                  <c:v>0</c:v>
                </c:pt>
                <c:pt idx="2731">
                  <c:v>0</c:v>
                </c:pt>
                <c:pt idx="2732">
                  <c:v>0</c:v>
                </c:pt>
                <c:pt idx="2733">
                  <c:v>0</c:v>
                </c:pt>
                <c:pt idx="2734">
                  <c:v>0</c:v>
                </c:pt>
                <c:pt idx="2735">
                  <c:v>0</c:v>
                </c:pt>
                <c:pt idx="2736">
                  <c:v>0</c:v>
                </c:pt>
                <c:pt idx="2737">
                  <c:v>0</c:v>
                </c:pt>
                <c:pt idx="2738">
                  <c:v>0</c:v>
                </c:pt>
                <c:pt idx="2739">
                  <c:v>0</c:v>
                </c:pt>
                <c:pt idx="2740">
                  <c:v>0</c:v>
                </c:pt>
                <c:pt idx="2741">
                  <c:v>0</c:v>
                </c:pt>
                <c:pt idx="2742">
                  <c:v>0</c:v>
                </c:pt>
                <c:pt idx="2743">
                  <c:v>0</c:v>
                </c:pt>
                <c:pt idx="2744">
                  <c:v>0</c:v>
                </c:pt>
                <c:pt idx="2745">
                  <c:v>0</c:v>
                </c:pt>
                <c:pt idx="2746">
                  <c:v>0</c:v>
                </c:pt>
                <c:pt idx="2747">
                  <c:v>0</c:v>
                </c:pt>
                <c:pt idx="2748">
                  <c:v>0</c:v>
                </c:pt>
                <c:pt idx="2749">
                  <c:v>0</c:v>
                </c:pt>
                <c:pt idx="2750">
                  <c:v>0</c:v>
                </c:pt>
                <c:pt idx="2751">
                  <c:v>0</c:v>
                </c:pt>
                <c:pt idx="2752">
                  <c:v>0</c:v>
                </c:pt>
                <c:pt idx="2753">
                  <c:v>0</c:v>
                </c:pt>
                <c:pt idx="2754">
                  <c:v>0</c:v>
                </c:pt>
                <c:pt idx="2755">
                  <c:v>0</c:v>
                </c:pt>
                <c:pt idx="2756">
                  <c:v>0</c:v>
                </c:pt>
                <c:pt idx="2757">
                  <c:v>0</c:v>
                </c:pt>
                <c:pt idx="2758">
                  <c:v>0</c:v>
                </c:pt>
                <c:pt idx="2759">
                  <c:v>0</c:v>
                </c:pt>
                <c:pt idx="2760">
                  <c:v>0</c:v>
                </c:pt>
                <c:pt idx="2761">
                  <c:v>0</c:v>
                </c:pt>
                <c:pt idx="2762">
                  <c:v>0</c:v>
                </c:pt>
                <c:pt idx="2763">
                  <c:v>0</c:v>
                </c:pt>
                <c:pt idx="2764">
                  <c:v>0</c:v>
                </c:pt>
                <c:pt idx="2765">
                  <c:v>0</c:v>
                </c:pt>
                <c:pt idx="2766">
                  <c:v>0</c:v>
                </c:pt>
                <c:pt idx="2767">
                  <c:v>0</c:v>
                </c:pt>
                <c:pt idx="2768">
                  <c:v>0</c:v>
                </c:pt>
                <c:pt idx="2769">
                  <c:v>0</c:v>
                </c:pt>
                <c:pt idx="2770">
                  <c:v>0</c:v>
                </c:pt>
                <c:pt idx="2771">
                  <c:v>0</c:v>
                </c:pt>
                <c:pt idx="2772">
                  <c:v>0</c:v>
                </c:pt>
                <c:pt idx="2773">
                  <c:v>0</c:v>
                </c:pt>
                <c:pt idx="2774">
                  <c:v>0</c:v>
                </c:pt>
                <c:pt idx="2775">
                  <c:v>0</c:v>
                </c:pt>
                <c:pt idx="2776">
                  <c:v>0</c:v>
                </c:pt>
                <c:pt idx="2777">
                  <c:v>0</c:v>
                </c:pt>
                <c:pt idx="2778">
                  <c:v>0</c:v>
                </c:pt>
                <c:pt idx="2779">
                  <c:v>0</c:v>
                </c:pt>
                <c:pt idx="2780">
                  <c:v>0</c:v>
                </c:pt>
                <c:pt idx="2781">
                  <c:v>0</c:v>
                </c:pt>
                <c:pt idx="2782">
                  <c:v>0</c:v>
                </c:pt>
                <c:pt idx="2783">
                  <c:v>0</c:v>
                </c:pt>
                <c:pt idx="2784">
                  <c:v>0</c:v>
                </c:pt>
                <c:pt idx="2785">
                  <c:v>0</c:v>
                </c:pt>
                <c:pt idx="2786">
                  <c:v>0</c:v>
                </c:pt>
                <c:pt idx="2787">
                  <c:v>0</c:v>
                </c:pt>
                <c:pt idx="2788">
                  <c:v>0</c:v>
                </c:pt>
                <c:pt idx="2789">
                  <c:v>0</c:v>
                </c:pt>
                <c:pt idx="2790">
                  <c:v>0</c:v>
                </c:pt>
                <c:pt idx="2791">
                  <c:v>0</c:v>
                </c:pt>
                <c:pt idx="2792">
                  <c:v>0</c:v>
                </c:pt>
                <c:pt idx="2793">
                  <c:v>0</c:v>
                </c:pt>
                <c:pt idx="2794">
                  <c:v>0</c:v>
                </c:pt>
                <c:pt idx="2795">
                  <c:v>0</c:v>
                </c:pt>
                <c:pt idx="2796">
                  <c:v>0</c:v>
                </c:pt>
                <c:pt idx="2797">
                  <c:v>0</c:v>
                </c:pt>
                <c:pt idx="2798">
                  <c:v>0</c:v>
                </c:pt>
                <c:pt idx="2799">
                  <c:v>0</c:v>
                </c:pt>
                <c:pt idx="2800">
                  <c:v>0</c:v>
                </c:pt>
                <c:pt idx="2801">
                  <c:v>0</c:v>
                </c:pt>
                <c:pt idx="2802">
                  <c:v>0</c:v>
                </c:pt>
                <c:pt idx="2803">
                  <c:v>0</c:v>
                </c:pt>
                <c:pt idx="2804">
                  <c:v>0</c:v>
                </c:pt>
                <c:pt idx="2805">
                  <c:v>0</c:v>
                </c:pt>
                <c:pt idx="2806">
                  <c:v>0</c:v>
                </c:pt>
                <c:pt idx="2807">
                  <c:v>0</c:v>
                </c:pt>
                <c:pt idx="2808">
                  <c:v>0</c:v>
                </c:pt>
                <c:pt idx="2809">
                  <c:v>0</c:v>
                </c:pt>
                <c:pt idx="2810">
                  <c:v>0</c:v>
                </c:pt>
                <c:pt idx="2811">
                  <c:v>0</c:v>
                </c:pt>
                <c:pt idx="2812">
                  <c:v>0</c:v>
                </c:pt>
                <c:pt idx="2813">
                  <c:v>0</c:v>
                </c:pt>
                <c:pt idx="2814">
                  <c:v>0</c:v>
                </c:pt>
                <c:pt idx="2815">
                  <c:v>0</c:v>
                </c:pt>
                <c:pt idx="2816">
                  <c:v>0</c:v>
                </c:pt>
                <c:pt idx="2817">
                  <c:v>0</c:v>
                </c:pt>
                <c:pt idx="2818">
                  <c:v>0</c:v>
                </c:pt>
                <c:pt idx="2819">
                  <c:v>0</c:v>
                </c:pt>
                <c:pt idx="2820">
                  <c:v>0</c:v>
                </c:pt>
                <c:pt idx="2821">
                  <c:v>0</c:v>
                </c:pt>
                <c:pt idx="2822">
                  <c:v>0</c:v>
                </c:pt>
                <c:pt idx="2823">
                  <c:v>0</c:v>
                </c:pt>
                <c:pt idx="2824">
                  <c:v>0</c:v>
                </c:pt>
                <c:pt idx="2825">
                  <c:v>0</c:v>
                </c:pt>
                <c:pt idx="2826">
                  <c:v>0</c:v>
                </c:pt>
                <c:pt idx="2827">
                  <c:v>0</c:v>
                </c:pt>
                <c:pt idx="2828">
                  <c:v>0</c:v>
                </c:pt>
                <c:pt idx="2829">
                  <c:v>0</c:v>
                </c:pt>
                <c:pt idx="2830">
                  <c:v>0</c:v>
                </c:pt>
                <c:pt idx="2831">
                  <c:v>0</c:v>
                </c:pt>
                <c:pt idx="2832">
                  <c:v>0</c:v>
                </c:pt>
                <c:pt idx="2833">
                  <c:v>0</c:v>
                </c:pt>
                <c:pt idx="2834">
                  <c:v>0</c:v>
                </c:pt>
                <c:pt idx="2835">
                  <c:v>0</c:v>
                </c:pt>
                <c:pt idx="2836">
                  <c:v>0</c:v>
                </c:pt>
                <c:pt idx="2837">
                  <c:v>0</c:v>
                </c:pt>
                <c:pt idx="2838">
                  <c:v>0</c:v>
                </c:pt>
                <c:pt idx="2839">
                  <c:v>0</c:v>
                </c:pt>
                <c:pt idx="2840">
                  <c:v>0</c:v>
                </c:pt>
                <c:pt idx="2841">
                  <c:v>0</c:v>
                </c:pt>
                <c:pt idx="2842">
                  <c:v>0</c:v>
                </c:pt>
                <c:pt idx="2843">
                  <c:v>0</c:v>
                </c:pt>
                <c:pt idx="2844">
                  <c:v>0</c:v>
                </c:pt>
                <c:pt idx="2845">
                  <c:v>0</c:v>
                </c:pt>
                <c:pt idx="2846">
                  <c:v>0</c:v>
                </c:pt>
                <c:pt idx="2847">
                  <c:v>0</c:v>
                </c:pt>
                <c:pt idx="2848">
                  <c:v>0</c:v>
                </c:pt>
                <c:pt idx="2849">
                  <c:v>0</c:v>
                </c:pt>
                <c:pt idx="2850">
                  <c:v>0</c:v>
                </c:pt>
                <c:pt idx="2851">
                  <c:v>0</c:v>
                </c:pt>
                <c:pt idx="2852">
                  <c:v>0</c:v>
                </c:pt>
                <c:pt idx="2853">
                  <c:v>0</c:v>
                </c:pt>
                <c:pt idx="2854">
                  <c:v>0</c:v>
                </c:pt>
                <c:pt idx="2855">
                  <c:v>0</c:v>
                </c:pt>
                <c:pt idx="2856">
                  <c:v>0</c:v>
                </c:pt>
                <c:pt idx="2857">
                  <c:v>0</c:v>
                </c:pt>
                <c:pt idx="2858">
                  <c:v>0</c:v>
                </c:pt>
                <c:pt idx="2859">
                  <c:v>0</c:v>
                </c:pt>
                <c:pt idx="2860">
                  <c:v>0</c:v>
                </c:pt>
                <c:pt idx="2861">
                  <c:v>0</c:v>
                </c:pt>
                <c:pt idx="2862">
                  <c:v>0</c:v>
                </c:pt>
                <c:pt idx="2863">
                  <c:v>0</c:v>
                </c:pt>
                <c:pt idx="2864">
                  <c:v>0</c:v>
                </c:pt>
                <c:pt idx="2865">
                  <c:v>0</c:v>
                </c:pt>
                <c:pt idx="2866">
                  <c:v>0</c:v>
                </c:pt>
                <c:pt idx="2867">
                  <c:v>0</c:v>
                </c:pt>
                <c:pt idx="2868">
                  <c:v>0</c:v>
                </c:pt>
                <c:pt idx="2869">
                  <c:v>0</c:v>
                </c:pt>
                <c:pt idx="2870">
                  <c:v>0</c:v>
                </c:pt>
                <c:pt idx="2871">
                  <c:v>0</c:v>
                </c:pt>
                <c:pt idx="2872">
                  <c:v>0</c:v>
                </c:pt>
                <c:pt idx="2873">
                  <c:v>0</c:v>
                </c:pt>
                <c:pt idx="2874">
                  <c:v>0</c:v>
                </c:pt>
                <c:pt idx="2875">
                  <c:v>0</c:v>
                </c:pt>
                <c:pt idx="2876">
                  <c:v>0</c:v>
                </c:pt>
                <c:pt idx="2877">
                  <c:v>0</c:v>
                </c:pt>
                <c:pt idx="2878">
                  <c:v>0</c:v>
                </c:pt>
                <c:pt idx="2879">
                  <c:v>0</c:v>
                </c:pt>
                <c:pt idx="2880">
                  <c:v>0</c:v>
                </c:pt>
                <c:pt idx="2881">
                  <c:v>0</c:v>
                </c:pt>
                <c:pt idx="2882">
                  <c:v>0</c:v>
                </c:pt>
                <c:pt idx="2883">
                  <c:v>0</c:v>
                </c:pt>
                <c:pt idx="2884">
                  <c:v>0</c:v>
                </c:pt>
                <c:pt idx="2885">
                  <c:v>0</c:v>
                </c:pt>
                <c:pt idx="2886">
                  <c:v>0</c:v>
                </c:pt>
                <c:pt idx="2887">
                  <c:v>0</c:v>
                </c:pt>
                <c:pt idx="2888">
                  <c:v>0</c:v>
                </c:pt>
                <c:pt idx="2889">
                  <c:v>0</c:v>
                </c:pt>
                <c:pt idx="2890">
                  <c:v>0</c:v>
                </c:pt>
                <c:pt idx="2891">
                  <c:v>0</c:v>
                </c:pt>
                <c:pt idx="2892">
                  <c:v>0</c:v>
                </c:pt>
                <c:pt idx="2893">
                  <c:v>0</c:v>
                </c:pt>
                <c:pt idx="2894">
                  <c:v>0</c:v>
                </c:pt>
                <c:pt idx="2895">
                  <c:v>0</c:v>
                </c:pt>
                <c:pt idx="2896">
                  <c:v>0</c:v>
                </c:pt>
                <c:pt idx="2897">
                  <c:v>0</c:v>
                </c:pt>
                <c:pt idx="2898">
                  <c:v>0</c:v>
                </c:pt>
                <c:pt idx="2899">
                  <c:v>0</c:v>
                </c:pt>
                <c:pt idx="2900">
                  <c:v>0</c:v>
                </c:pt>
                <c:pt idx="2901">
                  <c:v>0</c:v>
                </c:pt>
                <c:pt idx="2902">
                  <c:v>0</c:v>
                </c:pt>
                <c:pt idx="2903">
                  <c:v>0</c:v>
                </c:pt>
                <c:pt idx="2904">
                  <c:v>0</c:v>
                </c:pt>
                <c:pt idx="2905">
                  <c:v>0</c:v>
                </c:pt>
                <c:pt idx="2906">
                  <c:v>0</c:v>
                </c:pt>
                <c:pt idx="2907">
                  <c:v>0</c:v>
                </c:pt>
                <c:pt idx="2908">
                  <c:v>0</c:v>
                </c:pt>
                <c:pt idx="2909">
                  <c:v>0</c:v>
                </c:pt>
                <c:pt idx="2910">
                  <c:v>0</c:v>
                </c:pt>
                <c:pt idx="2911">
                  <c:v>0</c:v>
                </c:pt>
                <c:pt idx="2912">
                  <c:v>0</c:v>
                </c:pt>
                <c:pt idx="2913">
                  <c:v>0</c:v>
                </c:pt>
                <c:pt idx="2914">
                  <c:v>0</c:v>
                </c:pt>
                <c:pt idx="2915">
                  <c:v>0</c:v>
                </c:pt>
                <c:pt idx="2916">
                  <c:v>0</c:v>
                </c:pt>
                <c:pt idx="2917">
                  <c:v>0</c:v>
                </c:pt>
                <c:pt idx="2918">
                  <c:v>0</c:v>
                </c:pt>
                <c:pt idx="2919">
                  <c:v>0</c:v>
                </c:pt>
                <c:pt idx="2920">
                  <c:v>0</c:v>
                </c:pt>
                <c:pt idx="2921">
                  <c:v>0</c:v>
                </c:pt>
                <c:pt idx="2922">
                  <c:v>0</c:v>
                </c:pt>
                <c:pt idx="2923">
                  <c:v>0</c:v>
                </c:pt>
                <c:pt idx="2924">
                  <c:v>0</c:v>
                </c:pt>
                <c:pt idx="2925">
                  <c:v>0</c:v>
                </c:pt>
                <c:pt idx="2926">
                  <c:v>0</c:v>
                </c:pt>
                <c:pt idx="2927">
                  <c:v>0</c:v>
                </c:pt>
                <c:pt idx="2928">
                  <c:v>0</c:v>
                </c:pt>
                <c:pt idx="2929">
                  <c:v>0</c:v>
                </c:pt>
                <c:pt idx="2930">
                  <c:v>0</c:v>
                </c:pt>
                <c:pt idx="2931">
                  <c:v>0</c:v>
                </c:pt>
                <c:pt idx="2932">
                  <c:v>0</c:v>
                </c:pt>
                <c:pt idx="2933">
                  <c:v>0</c:v>
                </c:pt>
                <c:pt idx="2934">
                  <c:v>0</c:v>
                </c:pt>
                <c:pt idx="2935">
                  <c:v>0</c:v>
                </c:pt>
                <c:pt idx="2936">
                  <c:v>0</c:v>
                </c:pt>
                <c:pt idx="2937">
                  <c:v>0</c:v>
                </c:pt>
                <c:pt idx="2938">
                  <c:v>0</c:v>
                </c:pt>
                <c:pt idx="2939">
                  <c:v>0</c:v>
                </c:pt>
                <c:pt idx="2940">
                  <c:v>0</c:v>
                </c:pt>
                <c:pt idx="2941">
                  <c:v>0</c:v>
                </c:pt>
                <c:pt idx="2942">
                  <c:v>0</c:v>
                </c:pt>
                <c:pt idx="2943">
                  <c:v>0</c:v>
                </c:pt>
                <c:pt idx="2944">
                  <c:v>0</c:v>
                </c:pt>
                <c:pt idx="2945">
                  <c:v>0</c:v>
                </c:pt>
                <c:pt idx="2946">
                  <c:v>0</c:v>
                </c:pt>
                <c:pt idx="2947">
                  <c:v>0</c:v>
                </c:pt>
                <c:pt idx="2948">
                  <c:v>0</c:v>
                </c:pt>
                <c:pt idx="2949">
                  <c:v>0</c:v>
                </c:pt>
                <c:pt idx="2950">
                  <c:v>0</c:v>
                </c:pt>
                <c:pt idx="2951">
                  <c:v>0</c:v>
                </c:pt>
                <c:pt idx="2952">
                  <c:v>0</c:v>
                </c:pt>
                <c:pt idx="2953">
                  <c:v>0</c:v>
                </c:pt>
                <c:pt idx="2954">
                  <c:v>0</c:v>
                </c:pt>
                <c:pt idx="2955">
                  <c:v>0</c:v>
                </c:pt>
                <c:pt idx="2956">
                  <c:v>0</c:v>
                </c:pt>
                <c:pt idx="2957">
                  <c:v>0</c:v>
                </c:pt>
                <c:pt idx="2958">
                  <c:v>0</c:v>
                </c:pt>
                <c:pt idx="2959">
                  <c:v>0</c:v>
                </c:pt>
                <c:pt idx="2960">
                  <c:v>0</c:v>
                </c:pt>
                <c:pt idx="2961">
                  <c:v>0</c:v>
                </c:pt>
                <c:pt idx="2962">
                  <c:v>0</c:v>
                </c:pt>
                <c:pt idx="2963">
                  <c:v>0</c:v>
                </c:pt>
                <c:pt idx="2964">
                  <c:v>0</c:v>
                </c:pt>
                <c:pt idx="2965">
                  <c:v>0</c:v>
                </c:pt>
                <c:pt idx="2966">
                  <c:v>0</c:v>
                </c:pt>
                <c:pt idx="2967">
                  <c:v>0</c:v>
                </c:pt>
                <c:pt idx="2968">
                  <c:v>0</c:v>
                </c:pt>
                <c:pt idx="2969">
                  <c:v>0</c:v>
                </c:pt>
                <c:pt idx="2970">
                  <c:v>0</c:v>
                </c:pt>
                <c:pt idx="2971">
                  <c:v>0</c:v>
                </c:pt>
                <c:pt idx="2972">
                  <c:v>0</c:v>
                </c:pt>
                <c:pt idx="2973">
                  <c:v>0</c:v>
                </c:pt>
                <c:pt idx="2974">
                  <c:v>0</c:v>
                </c:pt>
                <c:pt idx="2975">
                  <c:v>0</c:v>
                </c:pt>
                <c:pt idx="2976">
                  <c:v>0</c:v>
                </c:pt>
                <c:pt idx="2977">
                  <c:v>0</c:v>
                </c:pt>
                <c:pt idx="2978">
                  <c:v>0</c:v>
                </c:pt>
                <c:pt idx="2979">
                  <c:v>0</c:v>
                </c:pt>
                <c:pt idx="2980">
                  <c:v>0</c:v>
                </c:pt>
                <c:pt idx="2981">
                  <c:v>0</c:v>
                </c:pt>
                <c:pt idx="2982">
                  <c:v>0</c:v>
                </c:pt>
                <c:pt idx="2983">
                  <c:v>0</c:v>
                </c:pt>
                <c:pt idx="2984">
                  <c:v>0</c:v>
                </c:pt>
                <c:pt idx="2985">
                  <c:v>0</c:v>
                </c:pt>
                <c:pt idx="2986">
                  <c:v>0</c:v>
                </c:pt>
                <c:pt idx="2987">
                  <c:v>0</c:v>
                </c:pt>
                <c:pt idx="2988">
                  <c:v>0</c:v>
                </c:pt>
                <c:pt idx="2989">
                  <c:v>0</c:v>
                </c:pt>
                <c:pt idx="2990">
                  <c:v>0</c:v>
                </c:pt>
                <c:pt idx="2991">
                  <c:v>0</c:v>
                </c:pt>
                <c:pt idx="2992">
                  <c:v>0</c:v>
                </c:pt>
                <c:pt idx="2993">
                  <c:v>0</c:v>
                </c:pt>
                <c:pt idx="2994">
                  <c:v>0</c:v>
                </c:pt>
                <c:pt idx="2995">
                  <c:v>0</c:v>
                </c:pt>
                <c:pt idx="2996">
                  <c:v>0</c:v>
                </c:pt>
                <c:pt idx="2997">
                  <c:v>0</c:v>
                </c:pt>
                <c:pt idx="2998">
                  <c:v>0</c:v>
                </c:pt>
                <c:pt idx="2999">
                  <c:v>0</c:v>
                </c:pt>
                <c:pt idx="3000">
                  <c:v>0</c:v>
                </c:pt>
                <c:pt idx="3001">
                  <c:v>0</c:v>
                </c:pt>
                <c:pt idx="3002">
                  <c:v>0</c:v>
                </c:pt>
                <c:pt idx="3003">
                  <c:v>0</c:v>
                </c:pt>
                <c:pt idx="3004">
                  <c:v>0</c:v>
                </c:pt>
                <c:pt idx="3005">
                  <c:v>0</c:v>
                </c:pt>
                <c:pt idx="3006">
                  <c:v>0</c:v>
                </c:pt>
                <c:pt idx="3007">
                  <c:v>0</c:v>
                </c:pt>
                <c:pt idx="3008">
                  <c:v>0</c:v>
                </c:pt>
                <c:pt idx="3009">
                  <c:v>0</c:v>
                </c:pt>
                <c:pt idx="3010">
                  <c:v>0</c:v>
                </c:pt>
                <c:pt idx="3011">
                  <c:v>0</c:v>
                </c:pt>
                <c:pt idx="3012">
                  <c:v>0</c:v>
                </c:pt>
                <c:pt idx="3013">
                  <c:v>0</c:v>
                </c:pt>
                <c:pt idx="3014">
                  <c:v>0</c:v>
                </c:pt>
                <c:pt idx="3015">
                  <c:v>0</c:v>
                </c:pt>
                <c:pt idx="3016">
                  <c:v>0</c:v>
                </c:pt>
                <c:pt idx="3017">
                  <c:v>0</c:v>
                </c:pt>
                <c:pt idx="3018">
                  <c:v>0</c:v>
                </c:pt>
                <c:pt idx="3019">
                  <c:v>0</c:v>
                </c:pt>
                <c:pt idx="3020">
                  <c:v>0</c:v>
                </c:pt>
                <c:pt idx="3021">
                  <c:v>0</c:v>
                </c:pt>
                <c:pt idx="3022">
                  <c:v>0</c:v>
                </c:pt>
                <c:pt idx="3023">
                  <c:v>0</c:v>
                </c:pt>
                <c:pt idx="3024">
                  <c:v>0</c:v>
                </c:pt>
                <c:pt idx="3025">
                  <c:v>0</c:v>
                </c:pt>
                <c:pt idx="3026">
                  <c:v>0</c:v>
                </c:pt>
                <c:pt idx="3027">
                  <c:v>0</c:v>
                </c:pt>
                <c:pt idx="3028">
                  <c:v>0</c:v>
                </c:pt>
                <c:pt idx="3029">
                  <c:v>0</c:v>
                </c:pt>
                <c:pt idx="3030">
                  <c:v>0</c:v>
                </c:pt>
                <c:pt idx="3031">
                  <c:v>0</c:v>
                </c:pt>
                <c:pt idx="3032">
                  <c:v>0</c:v>
                </c:pt>
                <c:pt idx="3033">
                  <c:v>0</c:v>
                </c:pt>
                <c:pt idx="3034">
                  <c:v>0</c:v>
                </c:pt>
                <c:pt idx="3035">
                  <c:v>0</c:v>
                </c:pt>
                <c:pt idx="3036">
                  <c:v>0</c:v>
                </c:pt>
                <c:pt idx="3037">
                  <c:v>0</c:v>
                </c:pt>
                <c:pt idx="3038">
                  <c:v>0</c:v>
                </c:pt>
                <c:pt idx="3039">
                  <c:v>0</c:v>
                </c:pt>
                <c:pt idx="3040">
                  <c:v>0</c:v>
                </c:pt>
                <c:pt idx="3041">
                  <c:v>0</c:v>
                </c:pt>
                <c:pt idx="3042">
                  <c:v>0</c:v>
                </c:pt>
                <c:pt idx="3043">
                  <c:v>0</c:v>
                </c:pt>
                <c:pt idx="3044">
                  <c:v>0</c:v>
                </c:pt>
                <c:pt idx="3045">
                  <c:v>0</c:v>
                </c:pt>
                <c:pt idx="3046">
                  <c:v>0</c:v>
                </c:pt>
                <c:pt idx="3047">
                  <c:v>0</c:v>
                </c:pt>
                <c:pt idx="3048">
                  <c:v>0</c:v>
                </c:pt>
                <c:pt idx="3049">
                  <c:v>0</c:v>
                </c:pt>
                <c:pt idx="3050">
                  <c:v>0</c:v>
                </c:pt>
                <c:pt idx="3051">
                  <c:v>0</c:v>
                </c:pt>
                <c:pt idx="3052">
                  <c:v>0</c:v>
                </c:pt>
                <c:pt idx="3053">
                  <c:v>0</c:v>
                </c:pt>
                <c:pt idx="3054">
                  <c:v>0</c:v>
                </c:pt>
                <c:pt idx="3055">
                  <c:v>0</c:v>
                </c:pt>
                <c:pt idx="3056">
                  <c:v>0</c:v>
                </c:pt>
                <c:pt idx="3057">
                  <c:v>0</c:v>
                </c:pt>
                <c:pt idx="3058">
                  <c:v>0</c:v>
                </c:pt>
                <c:pt idx="3059">
                  <c:v>0</c:v>
                </c:pt>
                <c:pt idx="3060">
                  <c:v>0</c:v>
                </c:pt>
                <c:pt idx="3061">
                  <c:v>0</c:v>
                </c:pt>
                <c:pt idx="3062">
                  <c:v>0</c:v>
                </c:pt>
                <c:pt idx="3063">
                  <c:v>0</c:v>
                </c:pt>
                <c:pt idx="3064">
                  <c:v>0</c:v>
                </c:pt>
                <c:pt idx="3065">
                  <c:v>0</c:v>
                </c:pt>
                <c:pt idx="3066">
                  <c:v>0</c:v>
                </c:pt>
                <c:pt idx="3067">
                  <c:v>0</c:v>
                </c:pt>
                <c:pt idx="3068">
                  <c:v>0</c:v>
                </c:pt>
                <c:pt idx="3069">
                  <c:v>0</c:v>
                </c:pt>
                <c:pt idx="3070">
                  <c:v>0</c:v>
                </c:pt>
                <c:pt idx="3071">
                  <c:v>0</c:v>
                </c:pt>
                <c:pt idx="3072">
                  <c:v>0</c:v>
                </c:pt>
                <c:pt idx="3073">
                  <c:v>0</c:v>
                </c:pt>
                <c:pt idx="3074">
                  <c:v>0</c:v>
                </c:pt>
                <c:pt idx="3075">
                  <c:v>0</c:v>
                </c:pt>
                <c:pt idx="3076">
                  <c:v>0</c:v>
                </c:pt>
                <c:pt idx="3077">
                  <c:v>0</c:v>
                </c:pt>
                <c:pt idx="3078">
                  <c:v>0</c:v>
                </c:pt>
                <c:pt idx="3079">
                  <c:v>0</c:v>
                </c:pt>
                <c:pt idx="3080">
                  <c:v>0</c:v>
                </c:pt>
                <c:pt idx="3081">
                  <c:v>0</c:v>
                </c:pt>
                <c:pt idx="3082">
                  <c:v>0</c:v>
                </c:pt>
                <c:pt idx="3083">
                  <c:v>0</c:v>
                </c:pt>
                <c:pt idx="3084">
                  <c:v>0</c:v>
                </c:pt>
                <c:pt idx="3085">
                  <c:v>0</c:v>
                </c:pt>
                <c:pt idx="3086">
                  <c:v>0</c:v>
                </c:pt>
                <c:pt idx="3087">
                  <c:v>0</c:v>
                </c:pt>
                <c:pt idx="3088">
                  <c:v>0</c:v>
                </c:pt>
                <c:pt idx="3089">
                  <c:v>0</c:v>
                </c:pt>
                <c:pt idx="3090">
                  <c:v>0</c:v>
                </c:pt>
                <c:pt idx="3091">
                  <c:v>0</c:v>
                </c:pt>
                <c:pt idx="3092">
                  <c:v>0</c:v>
                </c:pt>
                <c:pt idx="3093">
                  <c:v>0</c:v>
                </c:pt>
                <c:pt idx="3094">
                  <c:v>0</c:v>
                </c:pt>
                <c:pt idx="3095">
                  <c:v>0</c:v>
                </c:pt>
                <c:pt idx="3096">
                  <c:v>0</c:v>
                </c:pt>
                <c:pt idx="3097">
                  <c:v>0</c:v>
                </c:pt>
                <c:pt idx="3098">
                  <c:v>0</c:v>
                </c:pt>
                <c:pt idx="3099">
                  <c:v>0</c:v>
                </c:pt>
                <c:pt idx="3100">
                  <c:v>0</c:v>
                </c:pt>
                <c:pt idx="3101">
                  <c:v>0</c:v>
                </c:pt>
                <c:pt idx="3102">
                  <c:v>0</c:v>
                </c:pt>
                <c:pt idx="3103">
                  <c:v>0</c:v>
                </c:pt>
                <c:pt idx="3104">
                  <c:v>0</c:v>
                </c:pt>
                <c:pt idx="3105">
                  <c:v>0</c:v>
                </c:pt>
                <c:pt idx="3106">
                  <c:v>0</c:v>
                </c:pt>
                <c:pt idx="3107">
                  <c:v>0</c:v>
                </c:pt>
                <c:pt idx="3108">
                  <c:v>0</c:v>
                </c:pt>
                <c:pt idx="3109">
                  <c:v>0</c:v>
                </c:pt>
                <c:pt idx="3110">
                  <c:v>0</c:v>
                </c:pt>
                <c:pt idx="3111">
                  <c:v>0</c:v>
                </c:pt>
                <c:pt idx="3112">
                  <c:v>0</c:v>
                </c:pt>
                <c:pt idx="3113">
                  <c:v>0</c:v>
                </c:pt>
                <c:pt idx="3114">
                  <c:v>0</c:v>
                </c:pt>
                <c:pt idx="3115">
                  <c:v>0</c:v>
                </c:pt>
                <c:pt idx="3116">
                  <c:v>0</c:v>
                </c:pt>
                <c:pt idx="3117">
                  <c:v>0</c:v>
                </c:pt>
                <c:pt idx="3118">
                  <c:v>0</c:v>
                </c:pt>
                <c:pt idx="3119">
                  <c:v>0</c:v>
                </c:pt>
                <c:pt idx="3120">
                  <c:v>0</c:v>
                </c:pt>
                <c:pt idx="3121">
                  <c:v>0</c:v>
                </c:pt>
                <c:pt idx="3122">
                  <c:v>0</c:v>
                </c:pt>
                <c:pt idx="3123">
                  <c:v>0</c:v>
                </c:pt>
                <c:pt idx="3124">
                  <c:v>0</c:v>
                </c:pt>
                <c:pt idx="3125">
                  <c:v>0</c:v>
                </c:pt>
                <c:pt idx="3126">
                  <c:v>0</c:v>
                </c:pt>
                <c:pt idx="3127">
                  <c:v>0</c:v>
                </c:pt>
                <c:pt idx="3128">
                  <c:v>0</c:v>
                </c:pt>
                <c:pt idx="3129">
                  <c:v>0</c:v>
                </c:pt>
                <c:pt idx="3130">
                  <c:v>0</c:v>
                </c:pt>
                <c:pt idx="3131">
                  <c:v>0</c:v>
                </c:pt>
                <c:pt idx="3132">
                  <c:v>0</c:v>
                </c:pt>
                <c:pt idx="3133">
                  <c:v>0</c:v>
                </c:pt>
                <c:pt idx="3134">
                  <c:v>0</c:v>
                </c:pt>
                <c:pt idx="3135">
                  <c:v>0</c:v>
                </c:pt>
                <c:pt idx="3136">
                  <c:v>0</c:v>
                </c:pt>
                <c:pt idx="3137">
                  <c:v>0</c:v>
                </c:pt>
                <c:pt idx="3138">
                  <c:v>0</c:v>
                </c:pt>
                <c:pt idx="3139">
                  <c:v>0</c:v>
                </c:pt>
                <c:pt idx="3140">
                  <c:v>0</c:v>
                </c:pt>
                <c:pt idx="3141">
                  <c:v>0</c:v>
                </c:pt>
                <c:pt idx="3142">
                  <c:v>0</c:v>
                </c:pt>
                <c:pt idx="3143">
                  <c:v>0</c:v>
                </c:pt>
                <c:pt idx="3144">
                  <c:v>0</c:v>
                </c:pt>
                <c:pt idx="3145">
                  <c:v>0</c:v>
                </c:pt>
                <c:pt idx="3146">
                  <c:v>0</c:v>
                </c:pt>
                <c:pt idx="3147">
                  <c:v>0</c:v>
                </c:pt>
                <c:pt idx="3148">
                  <c:v>0</c:v>
                </c:pt>
                <c:pt idx="3149">
                  <c:v>0</c:v>
                </c:pt>
                <c:pt idx="3150">
                  <c:v>0</c:v>
                </c:pt>
                <c:pt idx="3151">
                  <c:v>0</c:v>
                </c:pt>
                <c:pt idx="3152">
                  <c:v>0</c:v>
                </c:pt>
                <c:pt idx="3153">
                  <c:v>0</c:v>
                </c:pt>
                <c:pt idx="3154">
                  <c:v>0</c:v>
                </c:pt>
                <c:pt idx="3155">
                  <c:v>0</c:v>
                </c:pt>
                <c:pt idx="3156">
                  <c:v>0</c:v>
                </c:pt>
                <c:pt idx="3157">
                  <c:v>0</c:v>
                </c:pt>
                <c:pt idx="3158">
                  <c:v>0</c:v>
                </c:pt>
                <c:pt idx="3159">
                  <c:v>0</c:v>
                </c:pt>
                <c:pt idx="3160">
                  <c:v>0</c:v>
                </c:pt>
                <c:pt idx="3161">
                  <c:v>0</c:v>
                </c:pt>
                <c:pt idx="3162">
                  <c:v>0</c:v>
                </c:pt>
                <c:pt idx="3163">
                  <c:v>0</c:v>
                </c:pt>
                <c:pt idx="3164">
                  <c:v>0</c:v>
                </c:pt>
                <c:pt idx="3165">
                  <c:v>0</c:v>
                </c:pt>
                <c:pt idx="3166">
                  <c:v>0</c:v>
                </c:pt>
                <c:pt idx="3167">
                  <c:v>0</c:v>
                </c:pt>
                <c:pt idx="3168">
                  <c:v>0</c:v>
                </c:pt>
                <c:pt idx="3169">
                  <c:v>0</c:v>
                </c:pt>
                <c:pt idx="3170">
                  <c:v>0</c:v>
                </c:pt>
                <c:pt idx="3171">
                  <c:v>0</c:v>
                </c:pt>
                <c:pt idx="3172">
                  <c:v>0</c:v>
                </c:pt>
                <c:pt idx="3173">
                  <c:v>0</c:v>
                </c:pt>
                <c:pt idx="3174">
                  <c:v>0</c:v>
                </c:pt>
                <c:pt idx="3175">
                  <c:v>0</c:v>
                </c:pt>
                <c:pt idx="3176">
                  <c:v>0</c:v>
                </c:pt>
                <c:pt idx="3177">
                  <c:v>0</c:v>
                </c:pt>
                <c:pt idx="3178">
                  <c:v>0</c:v>
                </c:pt>
                <c:pt idx="3179">
                  <c:v>0</c:v>
                </c:pt>
                <c:pt idx="3180">
                  <c:v>0</c:v>
                </c:pt>
                <c:pt idx="3181">
                  <c:v>0</c:v>
                </c:pt>
                <c:pt idx="3182">
                  <c:v>0</c:v>
                </c:pt>
                <c:pt idx="3183">
                  <c:v>0</c:v>
                </c:pt>
                <c:pt idx="3184">
                  <c:v>0</c:v>
                </c:pt>
                <c:pt idx="3185">
                  <c:v>0</c:v>
                </c:pt>
                <c:pt idx="3186">
                  <c:v>0</c:v>
                </c:pt>
                <c:pt idx="3187">
                  <c:v>0</c:v>
                </c:pt>
                <c:pt idx="3188">
                  <c:v>0</c:v>
                </c:pt>
                <c:pt idx="3189">
                  <c:v>0</c:v>
                </c:pt>
                <c:pt idx="3190">
                  <c:v>0</c:v>
                </c:pt>
                <c:pt idx="3191">
                  <c:v>0</c:v>
                </c:pt>
                <c:pt idx="3192">
                  <c:v>0</c:v>
                </c:pt>
                <c:pt idx="3193">
                  <c:v>0</c:v>
                </c:pt>
                <c:pt idx="3194">
                  <c:v>0</c:v>
                </c:pt>
                <c:pt idx="3195">
                  <c:v>0</c:v>
                </c:pt>
                <c:pt idx="3196">
                  <c:v>0</c:v>
                </c:pt>
                <c:pt idx="3197">
                  <c:v>0</c:v>
                </c:pt>
                <c:pt idx="3198">
                  <c:v>0</c:v>
                </c:pt>
                <c:pt idx="3199">
                  <c:v>0</c:v>
                </c:pt>
                <c:pt idx="3200">
                  <c:v>0</c:v>
                </c:pt>
                <c:pt idx="3201">
                  <c:v>0</c:v>
                </c:pt>
                <c:pt idx="3202">
                  <c:v>0</c:v>
                </c:pt>
                <c:pt idx="3203">
                  <c:v>0</c:v>
                </c:pt>
                <c:pt idx="3204">
                  <c:v>0</c:v>
                </c:pt>
                <c:pt idx="3205">
                  <c:v>0</c:v>
                </c:pt>
                <c:pt idx="3206">
                  <c:v>0</c:v>
                </c:pt>
                <c:pt idx="3207">
                  <c:v>0</c:v>
                </c:pt>
                <c:pt idx="3208">
                  <c:v>0</c:v>
                </c:pt>
                <c:pt idx="3209">
                  <c:v>0</c:v>
                </c:pt>
                <c:pt idx="3210">
                  <c:v>0</c:v>
                </c:pt>
                <c:pt idx="3211">
                  <c:v>0</c:v>
                </c:pt>
                <c:pt idx="3212">
                  <c:v>0</c:v>
                </c:pt>
                <c:pt idx="3213">
                  <c:v>0</c:v>
                </c:pt>
                <c:pt idx="3214">
                  <c:v>0</c:v>
                </c:pt>
                <c:pt idx="3215">
                  <c:v>0</c:v>
                </c:pt>
                <c:pt idx="3216">
                  <c:v>0</c:v>
                </c:pt>
                <c:pt idx="3217">
                  <c:v>0</c:v>
                </c:pt>
                <c:pt idx="3218">
                  <c:v>0</c:v>
                </c:pt>
                <c:pt idx="3219">
                  <c:v>0</c:v>
                </c:pt>
                <c:pt idx="3220">
                  <c:v>0</c:v>
                </c:pt>
                <c:pt idx="3221">
                  <c:v>0</c:v>
                </c:pt>
                <c:pt idx="3222">
                  <c:v>0</c:v>
                </c:pt>
                <c:pt idx="3223">
                  <c:v>0</c:v>
                </c:pt>
                <c:pt idx="3224">
                  <c:v>0</c:v>
                </c:pt>
                <c:pt idx="3225">
                  <c:v>0</c:v>
                </c:pt>
                <c:pt idx="3226">
                  <c:v>0</c:v>
                </c:pt>
                <c:pt idx="3227">
                  <c:v>0</c:v>
                </c:pt>
                <c:pt idx="3228">
                  <c:v>0</c:v>
                </c:pt>
                <c:pt idx="3229">
                  <c:v>0</c:v>
                </c:pt>
                <c:pt idx="3230">
                  <c:v>0</c:v>
                </c:pt>
                <c:pt idx="3231">
                  <c:v>0</c:v>
                </c:pt>
                <c:pt idx="3232">
                  <c:v>0</c:v>
                </c:pt>
                <c:pt idx="3233">
                  <c:v>0</c:v>
                </c:pt>
                <c:pt idx="3234">
                  <c:v>0</c:v>
                </c:pt>
                <c:pt idx="3235">
                  <c:v>0</c:v>
                </c:pt>
                <c:pt idx="3236">
                  <c:v>0</c:v>
                </c:pt>
                <c:pt idx="3237">
                  <c:v>0</c:v>
                </c:pt>
                <c:pt idx="3238">
                  <c:v>0</c:v>
                </c:pt>
                <c:pt idx="3239">
                  <c:v>0</c:v>
                </c:pt>
                <c:pt idx="3240">
                  <c:v>0</c:v>
                </c:pt>
                <c:pt idx="3241">
                  <c:v>0</c:v>
                </c:pt>
                <c:pt idx="3242">
                  <c:v>0</c:v>
                </c:pt>
                <c:pt idx="3243">
                  <c:v>0</c:v>
                </c:pt>
                <c:pt idx="3244">
                  <c:v>0</c:v>
                </c:pt>
                <c:pt idx="3245">
                  <c:v>0</c:v>
                </c:pt>
                <c:pt idx="3246">
                  <c:v>0</c:v>
                </c:pt>
                <c:pt idx="3247">
                  <c:v>0</c:v>
                </c:pt>
                <c:pt idx="3248">
                  <c:v>0</c:v>
                </c:pt>
                <c:pt idx="3249">
                  <c:v>0</c:v>
                </c:pt>
                <c:pt idx="3250">
                  <c:v>0</c:v>
                </c:pt>
                <c:pt idx="3251">
                  <c:v>0</c:v>
                </c:pt>
                <c:pt idx="3252">
                  <c:v>0</c:v>
                </c:pt>
                <c:pt idx="3253">
                  <c:v>0</c:v>
                </c:pt>
                <c:pt idx="3254">
                  <c:v>0</c:v>
                </c:pt>
                <c:pt idx="3255">
                  <c:v>0</c:v>
                </c:pt>
                <c:pt idx="3256">
                  <c:v>0</c:v>
                </c:pt>
                <c:pt idx="3257">
                  <c:v>0</c:v>
                </c:pt>
                <c:pt idx="3258">
                  <c:v>0</c:v>
                </c:pt>
                <c:pt idx="3259">
                  <c:v>0</c:v>
                </c:pt>
                <c:pt idx="3260">
                  <c:v>0</c:v>
                </c:pt>
                <c:pt idx="3261">
                  <c:v>0</c:v>
                </c:pt>
                <c:pt idx="3262">
                  <c:v>0</c:v>
                </c:pt>
                <c:pt idx="3263">
                  <c:v>0</c:v>
                </c:pt>
                <c:pt idx="3264">
                  <c:v>0</c:v>
                </c:pt>
                <c:pt idx="3265">
                  <c:v>0</c:v>
                </c:pt>
                <c:pt idx="3266">
                  <c:v>0</c:v>
                </c:pt>
                <c:pt idx="3267">
                  <c:v>0</c:v>
                </c:pt>
                <c:pt idx="3268">
                  <c:v>0</c:v>
                </c:pt>
                <c:pt idx="3269">
                  <c:v>0</c:v>
                </c:pt>
                <c:pt idx="3270">
                  <c:v>0</c:v>
                </c:pt>
                <c:pt idx="3271">
                  <c:v>0</c:v>
                </c:pt>
                <c:pt idx="3272">
                  <c:v>0</c:v>
                </c:pt>
                <c:pt idx="3273">
                  <c:v>0</c:v>
                </c:pt>
                <c:pt idx="3274">
                  <c:v>0</c:v>
                </c:pt>
                <c:pt idx="3275">
                  <c:v>0</c:v>
                </c:pt>
                <c:pt idx="3276">
                  <c:v>0</c:v>
                </c:pt>
                <c:pt idx="3277">
                  <c:v>0</c:v>
                </c:pt>
                <c:pt idx="3278">
                  <c:v>0</c:v>
                </c:pt>
                <c:pt idx="3279">
                  <c:v>0</c:v>
                </c:pt>
                <c:pt idx="3280">
                  <c:v>0</c:v>
                </c:pt>
                <c:pt idx="3281">
                  <c:v>0</c:v>
                </c:pt>
                <c:pt idx="3282">
                  <c:v>0</c:v>
                </c:pt>
                <c:pt idx="3283">
                  <c:v>0</c:v>
                </c:pt>
                <c:pt idx="3284">
                  <c:v>0</c:v>
                </c:pt>
                <c:pt idx="3285">
                  <c:v>0</c:v>
                </c:pt>
                <c:pt idx="3286">
                  <c:v>0</c:v>
                </c:pt>
                <c:pt idx="3287">
                  <c:v>0</c:v>
                </c:pt>
                <c:pt idx="3288">
                  <c:v>0</c:v>
                </c:pt>
                <c:pt idx="3289">
                  <c:v>0</c:v>
                </c:pt>
                <c:pt idx="3290">
                  <c:v>0</c:v>
                </c:pt>
                <c:pt idx="3291">
                  <c:v>0</c:v>
                </c:pt>
                <c:pt idx="3292">
                  <c:v>0</c:v>
                </c:pt>
                <c:pt idx="3293">
                  <c:v>0</c:v>
                </c:pt>
                <c:pt idx="3294">
                  <c:v>0</c:v>
                </c:pt>
                <c:pt idx="3295">
                  <c:v>0</c:v>
                </c:pt>
                <c:pt idx="3296">
                  <c:v>0</c:v>
                </c:pt>
                <c:pt idx="3297">
                  <c:v>0</c:v>
                </c:pt>
                <c:pt idx="3298">
                  <c:v>0</c:v>
                </c:pt>
                <c:pt idx="3299">
                  <c:v>0</c:v>
                </c:pt>
                <c:pt idx="3300">
                  <c:v>0</c:v>
                </c:pt>
                <c:pt idx="3301">
                  <c:v>0</c:v>
                </c:pt>
                <c:pt idx="3302">
                  <c:v>0</c:v>
                </c:pt>
                <c:pt idx="3303">
                  <c:v>0</c:v>
                </c:pt>
                <c:pt idx="3304">
                  <c:v>0</c:v>
                </c:pt>
                <c:pt idx="3305">
                  <c:v>0</c:v>
                </c:pt>
                <c:pt idx="3306">
                  <c:v>0</c:v>
                </c:pt>
                <c:pt idx="3307">
                  <c:v>0</c:v>
                </c:pt>
                <c:pt idx="3308">
                  <c:v>0</c:v>
                </c:pt>
                <c:pt idx="3309">
                  <c:v>0</c:v>
                </c:pt>
                <c:pt idx="3310">
                  <c:v>0</c:v>
                </c:pt>
                <c:pt idx="3311">
                  <c:v>0</c:v>
                </c:pt>
                <c:pt idx="3312">
                  <c:v>0</c:v>
                </c:pt>
                <c:pt idx="3313">
                  <c:v>0</c:v>
                </c:pt>
                <c:pt idx="3314">
                  <c:v>0</c:v>
                </c:pt>
                <c:pt idx="3315">
                  <c:v>0</c:v>
                </c:pt>
                <c:pt idx="3316">
                  <c:v>0</c:v>
                </c:pt>
                <c:pt idx="3317">
                  <c:v>0</c:v>
                </c:pt>
                <c:pt idx="3318">
                  <c:v>0</c:v>
                </c:pt>
                <c:pt idx="3319">
                  <c:v>0</c:v>
                </c:pt>
                <c:pt idx="3320">
                  <c:v>0</c:v>
                </c:pt>
                <c:pt idx="3321">
                  <c:v>0</c:v>
                </c:pt>
                <c:pt idx="3322">
                  <c:v>0</c:v>
                </c:pt>
                <c:pt idx="3323">
                  <c:v>0</c:v>
                </c:pt>
                <c:pt idx="3324">
                  <c:v>0</c:v>
                </c:pt>
                <c:pt idx="3325">
                  <c:v>0</c:v>
                </c:pt>
                <c:pt idx="3326">
                  <c:v>0</c:v>
                </c:pt>
                <c:pt idx="3327">
                  <c:v>0</c:v>
                </c:pt>
                <c:pt idx="3328">
                  <c:v>0</c:v>
                </c:pt>
                <c:pt idx="3329">
                  <c:v>0</c:v>
                </c:pt>
                <c:pt idx="3330">
                  <c:v>0</c:v>
                </c:pt>
                <c:pt idx="3331">
                  <c:v>0</c:v>
                </c:pt>
                <c:pt idx="3332">
                  <c:v>0</c:v>
                </c:pt>
                <c:pt idx="3333">
                  <c:v>0</c:v>
                </c:pt>
                <c:pt idx="3334">
                  <c:v>0</c:v>
                </c:pt>
                <c:pt idx="3335">
                  <c:v>0</c:v>
                </c:pt>
                <c:pt idx="3336">
                  <c:v>0</c:v>
                </c:pt>
                <c:pt idx="3337">
                  <c:v>0</c:v>
                </c:pt>
                <c:pt idx="3338">
                  <c:v>0</c:v>
                </c:pt>
                <c:pt idx="3339">
                  <c:v>0</c:v>
                </c:pt>
                <c:pt idx="3340">
                  <c:v>0</c:v>
                </c:pt>
                <c:pt idx="3341">
                  <c:v>0</c:v>
                </c:pt>
                <c:pt idx="3342">
                  <c:v>0</c:v>
                </c:pt>
                <c:pt idx="3343">
                  <c:v>0</c:v>
                </c:pt>
                <c:pt idx="3344">
                  <c:v>0</c:v>
                </c:pt>
                <c:pt idx="3345">
                  <c:v>0</c:v>
                </c:pt>
                <c:pt idx="3346">
                  <c:v>0</c:v>
                </c:pt>
                <c:pt idx="3347">
                  <c:v>0</c:v>
                </c:pt>
                <c:pt idx="3348">
                  <c:v>0</c:v>
                </c:pt>
                <c:pt idx="3349">
                  <c:v>0</c:v>
                </c:pt>
                <c:pt idx="3350">
                  <c:v>0</c:v>
                </c:pt>
                <c:pt idx="3351">
                  <c:v>0</c:v>
                </c:pt>
                <c:pt idx="3352">
                  <c:v>0</c:v>
                </c:pt>
                <c:pt idx="3353">
                  <c:v>0</c:v>
                </c:pt>
                <c:pt idx="3354">
                  <c:v>0</c:v>
                </c:pt>
                <c:pt idx="3355">
                  <c:v>0</c:v>
                </c:pt>
                <c:pt idx="3356">
                  <c:v>0</c:v>
                </c:pt>
                <c:pt idx="3357">
                  <c:v>0</c:v>
                </c:pt>
                <c:pt idx="3358">
                  <c:v>0</c:v>
                </c:pt>
                <c:pt idx="3359">
                  <c:v>0</c:v>
                </c:pt>
                <c:pt idx="3360">
                  <c:v>0</c:v>
                </c:pt>
                <c:pt idx="3361">
                  <c:v>0</c:v>
                </c:pt>
                <c:pt idx="3362">
                  <c:v>0</c:v>
                </c:pt>
                <c:pt idx="3363">
                  <c:v>0</c:v>
                </c:pt>
                <c:pt idx="3364">
                  <c:v>0</c:v>
                </c:pt>
                <c:pt idx="3365">
                  <c:v>0</c:v>
                </c:pt>
                <c:pt idx="3366">
                  <c:v>0</c:v>
                </c:pt>
                <c:pt idx="3367">
                  <c:v>0</c:v>
                </c:pt>
                <c:pt idx="3368">
                  <c:v>0</c:v>
                </c:pt>
                <c:pt idx="3369">
                  <c:v>0</c:v>
                </c:pt>
                <c:pt idx="3370">
                  <c:v>0</c:v>
                </c:pt>
                <c:pt idx="3371">
                  <c:v>0</c:v>
                </c:pt>
                <c:pt idx="3372">
                  <c:v>0</c:v>
                </c:pt>
                <c:pt idx="3373">
                  <c:v>0</c:v>
                </c:pt>
                <c:pt idx="3374">
                  <c:v>0</c:v>
                </c:pt>
                <c:pt idx="3375">
                  <c:v>0</c:v>
                </c:pt>
                <c:pt idx="3376">
                  <c:v>0</c:v>
                </c:pt>
                <c:pt idx="3377">
                  <c:v>0</c:v>
                </c:pt>
                <c:pt idx="3378">
                  <c:v>0</c:v>
                </c:pt>
                <c:pt idx="3379">
                  <c:v>0</c:v>
                </c:pt>
                <c:pt idx="3380">
                  <c:v>0</c:v>
                </c:pt>
                <c:pt idx="3381">
                  <c:v>0</c:v>
                </c:pt>
                <c:pt idx="3382">
                  <c:v>0</c:v>
                </c:pt>
                <c:pt idx="3383">
                  <c:v>0</c:v>
                </c:pt>
                <c:pt idx="3384">
                  <c:v>0</c:v>
                </c:pt>
                <c:pt idx="3385">
                  <c:v>0</c:v>
                </c:pt>
                <c:pt idx="3386">
                  <c:v>0</c:v>
                </c:pt>
                <c:pt idx="3387">
                  <c:v>0</c:v>
                </c:pt>
                <c:pt idx="3388">
                  <c:v>0</c:v>
                </c:pt>
                <c:pt idx="3389">
                  <c:v>0</c:v>
                </c:pt>
                <c:pt idx="3390">
                  <c:v>0</c:v>
                </c:pt>
                <c:pt idx="3391">
                  <c:v>0</c:v>
                </c:pt>
                <c:pt idx="3392">
                  <c:v>0</c:v>
                </c:pt>
                <c:pt idx="3393">
                  <c:v>0</c:v>
                </c:pt>
                <c:pt idx="3394">
                  <c:v>0</c:v>
                </c:pt>
                <c:pt idx="3395">
                  <c:v>0</c:v>
                </c:pt>
                <c:pt idx="3396">
                  <c:v>0</c:v>
                </c:pt>
                <c:pt idx="3397">
                  <c:v>0</c:v>
                </c:pt>
                <c:pt idx="3398">
                  <c:v>0</c:v>
                </c:pt>
                <c:pt idx="3399">
                  <c:v>0</c:v>
                </c:pt>
                <c:pt idx="3400">
                  <c:v>0</c:v>
                </c:pt>
                <c:pt idx="3401">
                  <c:v>0</c:v>
                </c:pt>
                <c:pt idx="3402">
                  <c:v>0</c:v>
                </c:pt>
                <c:pt idx="3403">
                  <c:v>0</c:v>
                </c:pt>
                <c:pt idx="3404">
                  <c:v>0</c:v>
                </c:pt>
                <c:pt idx="3405">
                  <c:v>0</c:v>
                </c:pt>
                <c:pt idx="3406">
                  <c:v>0</c:v>
                </c:pt>
                <c:pt idx="3407">
                  <c:v>0</c:v>
                </c:pt>
                <c:pt idx="3408">
                  <c:v>0</c:v>
                </c:pt>
                <c:pt idx="3409">
                  <c:v>0</c:v>
                </c:pt>
                <c:pt idx="3410">
                  <c:v>0</c:v>
                </c:pt>
                <c:pt idx="3411">
                  <c:v>0</c:v>
                </c:pt>
                <c:pt idx="3412">
                  <c:v>0</c:v>
                </c:pt>
                <c:pt idx="3413">
                  <c:v>0</c:v>
                </c:pt>
                <c:pt idx="3414">
                  <c:v>0</c:v>
                </c:pt>
                <c:pt idx="3415">
                  <c:v>0</c:v>
                </c:pt>
                <c:pt idx="3416">
                  <c:v>0</c:v>
                </c:pt>
                <c:pt idx="3417">
                  <c:v>0</c:v>
                </c:pt>
                <c:pt idx="3418">
                  <c:v>0</c:v>
                </c:pt>
                <c:pt idx="3419">
                  <c:v>0</c:v>
                </c:pt>
                <c:pt idx="3420">
                  <c:v>0</c:v>
                </c:pt>
                <c:pt idx="3421">
                  <c:v>0</c:v>
                </c:pt>
                <c:pt idx="3422">
                  <c:v>0</c:v>
                </c:pt>
                <c:pt idx="3423">
                  <c:v>0</c:v>
                </c:pt>
                <c:pt idx="3424">
                  <c:v>0</c:v>
                </c:pt>
                <c:pt idx="3425">
                  <c:v>0</c:v>
                </c:pt>
                <c:pt idx="3426">
                  <c:v>0</c:v>
                </c:pt>
                <c:pt idx="3427">
                  <c:v>0</c:v>
                </c:pt>
                <c:pt idx="3428">
                  <c:v>0</c:v>
                </c:pt>
                <c:pt idx="3429">
                  <c:v>0</c:v>
                </c:pt>
                <c:pt idx="3430">
                  <c:v>0</c:v>
                </c:pt>
                <c:pt idx="3431">
                  <c:v>0</c:v>
                </c:pt>
                <c:pt idx="3432">
                  <c:v>0</c:v>
                </c:pt>
                <c:pt idx="3433">
                  <c:v>0</c:v>
                </c:pt>
                <c:pt idx="3434">
                  <c:v>0</c:v>
                </c:pt>
                <c:pt idx="3435">
                  <c:v>0</c:v>
                </c:pt>
                <c:pt idx="3436">
                  <c:v>0</c:v>
                </c:pt>
                <c:pt idx="3437">
                  <c:v>0</c:v>
                </c:pt>
                <c:pt idx="3438">
                  <c:v>0</c:v>
                </c:pt>
                <c:pt idx="3439">
                  <c:v>0</c:v>
                </c:pt>
                <c:pt idx="3440">
                  <c:v>0</c:v>
                </c:pt>
                <c:pt idx="3441">
                  <c:v>0</c:v>
                </c:pt>
                <c:pt idx="3442">
                  <c:v>0</c:v>
                </c:pt>
                <c:pt idx="3443">
                  <c:v>0</c:v>
                </c:pt>
                <c:pt idx="3444">
                  <c:v>0</c:v>
                </c:pt>
                <c:pt idx="3445">
                  <c:v>0</c:v>
                </c:pt>
                <c:pt idx="3446">
                  <c:v>0</c:v>
                </c:pt>
                <c:pt idx="3447">
                  <c:v>0</c:v>
                </c:pt>
                <c:pt idx="3448">
                  <c:v>0</c:v>
                </c:pt>
                <c:pt idx="3449">
                  <c:v>0</c:v>
                </c:pt>
                <c:pt idx="3450">
                  <c:v>0</c:v>
                </c:pt>
                <c:pt idx="3451">
                  <c:v>0</c:v>
                </c:pt>
                <c:pt idx="3452">
                  <c:v>0</c:v>
                </c:pt>
                <c:pt idx="3453">
                  <c:v>0</c:v>
                </c:pt>
                <c:pt idx="3454">
                  <c:v>0</c:v>
                </c:pt>
                <c:pt idx="3455">
                  <c:v>0</c:v>
                </c:pt>
                <c:pt idx="3456">
                  <c:v>0</c:v>
                </c:pt>
                <c:pt idx="3457">
                  <c:v>0</c:v>
                </c:pt>
                <c:pt idx="3458">
                  <c:v>0</c:v>
                </c:pt>
                <c:pt idx="3459">
                  <c:v>0</c:v>
                </c:pt>
                <c:pt idx="3460">
                  <c:v>0</c:v>
                </c:pt>
                <c:pt idx="3461">
                  <c:v>0</c:v>
                </c:pt>
                <c:pt idx="3462">
                  <c:v>0</c:v>
                </c:pt>
                <c:pt idx="3463">
                  <c:v>0</c:v>
                </c:pt>
                <c:pt idx="3464">
                  <c:v>0</c:v>
                </c:pt>
                <c:pt idx="3465">
                  <c:v>0</c:v>
                </c:pt>
                <c:pt idx="3466">
                  <c:v>0</c:v>
                </c:pt>
                <c:pt idx="3467">
                  <c:v>0</c:v>
                </c:pt>
                <c:pt idx="3468">
                  <c:v>0</c:v>
                </c:pt>
                <c:pt idx="3469">
                  <c:v>0</c:v>
                </c:pt>
                <c:pt idx="3470">
                  <c:v>0</c:v>
                </c:pt>
                <c:pt idx="3471">
                  <c:v>0</c:v>
                </c:pt>
                <c:pt idx="3472">
                  <c:v>0</c:v>
                </c:pt>
                <c:pt idx="3473">
                  <c:v>0</c:v>
                </c:pt>
                <c:pt idx="3474">
                  <c:v>0</c:v>
                </c:pt>
                <c:pt idx="3475">
                  <c:v>0</c:v>
                </c:pt>
                <c:pt idx="3476">
                  <c:v>0</c:v>
                </c:pt>
                <c:pt idx="3477">
                  <c:v>0</c:v>
                </c:pt>
                <c:pt idx="3478">
                  <c:v>0</c:v>
                </c:pt>
                <c:pt idx="3479">
                  <c:v>0</c:v>
                </c:pt>
                <c:pt idx="3480">
                  <c:v>0</c:v>
                </c:pt>
                <c:pt idx="3481">
                  <c:v>0</c:v>
                </c:pt>
                <c:pt idx="3482">
                  <c:v>0</c:v>
                </c:pt>
                <c:pt idx="3483">
                  <c:v>0</c:v>
                </c:pt>
                <c:pt idx="3484">
                  <c:v>0</c:v>
                </c:pt>
                <c:pt idx="3485">
                  <c:v>0</c:v>
                </c:pt>
                <c:pt idx="3486">
                  <c:v>0</c:v>
                </c:pt>
                <c:pt idx="3487">
                  <c:v>0</c:v>
                </c:pt>
                <c:pt idx="3488">
                  <c:v>0</c:v>
                </c:pt>
                <c:pt idx="3489">
                  <c:v>0</c:v>
                </c:pt>
                <c:pt idx="3490">
                  <c:v>0</c:v>
                </c:pt>
                <c:pt idx="3491">
                  <c:v>0</c:v>
                </c:pt>
                <c:pt idx="3492">
                  <c:v>0</c:v>
                </c:pt>
                <c:pt idx="3493">
                  <c:v>0</c:v>
                </c:pt>
                <c:pt idx="3494">
                  <c:v>0</c:v>
                </c:pt>
                <c:pt idx="3495">
                  <c:v>0</c:v>
                </c:pt>
                <c:pt idx="3496">
                  <c:v>0</c:v>
                </c:pt>
                <c:pt idx="3497">
                  <c:v>0</c:v>
                </c:pt>
                <c:pt idx="3498">
                  <c:v>0</c:v>
                </c:pt>
                <c:pt idx="3499">
                  <c:v>0</c:v>
                </c:pt>
                <c:pt idx="3500">
                  <c:v>0</c:v>
                </c:pt>
                <c:pt idx="3501">
                  <c:v>0</c:v>
                </c:pt>
                <c:pt idx="3502">
                  <c:v>0</c:v>
                </c:pt>
                <c:pt idx="3503">
                  <c:v>0</c:v>
                </c:pt>
                <c:pt idx="3504">
                  <c:v>0</c:v>
                </c:pt>
                <c:pt idx="3505">
                  <c:v>0</c:v>
                </c:pt>
                <c:pt idx="3506">
                  <c:v>0</c:v>
                </c:pt>
                <c:pt idx="3507">
                  <c:v>0</c:v>
                </c:pt>
                <c:pt idx="3508">
                  <c:v>0</c:v>
                </c:pt>
                <c:pt idx="3509">
                  <c:v>0</c:v>
                </c:pt>
                <c:pt idx="3510">
                  <c:v>0</c:v>
                </c:pt>
                <c:pt idx="3511">
                  <c:v>0</c:v>
                </c:pt>
                <c:pt idx="3512">
                  <c:v>0</c:v>
                </c:pt>
                <c:pt idx="3513">
                  <c:v>0</c:v>
                </c:pt>
                <c:pt idx="3514">
                  <c:v>0</c:v>
                </c:pt>
                <c:pt idx="3515">
                  <c:v>0</c:v>
                </c:pt>
                <c:pt idx="3516">
                  <c:v>0</c:v>
                </c:pt>
                <c:pt idx="3517">
                  <c:v>0</c:v>
                </c:pt>
                <c:pt idx="3518">
                  <c:v>0</c:v>
                </c:pt>
                <c:pt idx="3519">
                  <c:v>0</c:v>
                </c:pt>
                <c:pt idx="3520">
                  <c:v>0</c:v>
                </c:pt>
                <c:pt idx="3521">
                  <c:v>0</c:v>
                </c:pt>
                <c:pt idx="3522">
                  <c:v>0</c:v>
                </c:pt>
                <c:pt idx="3523">
                  <c:v>0</c:v>
                </c:pt>
                <c:pt idx="3524">
                  <c:v>0</c:v>
                </c:pt>
                <c:pt idx="3525">
                  <c:v>0</c:v>
                </c:pt>
                <c:pt idx="3526">
                  <c:v>0</c:v>
                </c:pt>
                <c:pt idx="3527">
                  <c:v>0</c:v>
                </c:pt>
                <c:pt idx="3528">
                  <c:v>0</c:v>
                </c:pt>
                <c:pt idx="3529">
                  <c:v>0</c:v>
                </c:pt>
                <c:pt idx="3530">
                  <c:v>0</c:v>
                </c:pt>
                <c:pt idx="3531">
                  <c:v>0</c:v>
                </c:pt>
                <c:pt idx="3532">
                  <c:v>0</c:v>
                </c:pt>
                <c:pt idx="3533">
                  <c:v>0</c:v>
                </c:pt>
                <c:pt idx="3534">
                  <c:v>0</c:v>
                </c:pt>
                <c:pt idx="3535">
                  <c:v>0</c:v>
                </c:pt>
                <c:pt idx="3536">
                  <c:v>0</c:v>
                </c:pt>
                <c:pt idx="3537">
                  <c:v>0</c:v>
                </c:pt>
                <c:pt idx="3538">
                  <c:v>0</c:v>
                </c:pt>
                <c:pt idx="3539">
                  <c:v>0</c:v>
                </c:pt>
                <c:pt idx="3540">
                  <c:v>0</c:v>
                </c:pt>
                <c:pt idx="3541">
                  <c:v>0</c:v>
                </c:pt>
                <c:pt idx="3542">
                  <c:v>0</c:v>
                </c:pt>
                <c:pt idx="3543">
                  <c:v>0</c:v>
                </c:pt>
                <c:pt idx="3544">
                  <c:v>0</c:v>
                </c:pt>
                <c:pt idx="3545">
                  <c:v>0</c:v>
                </c:pt>
                <c:pt idx="3546">
                  <c:v>0</c:v>
                </c:pt>
                <c:pt idx="3547">
                  <c:v>0</c:v>
                </c:pt>
                <c:pt idx="3548">
                  <c:v>0</c:v>
                </c:pt>
                <c:pt idx="3549">
                  <c:v>0</c:v>
                </c:pt>
                <c:pt idx="3550">
                  <c:v>0</c:v>
                </c:pt>
                <c:pt idx="3551">
                  <c:v>0</c:v>
                </c:pt>
                <c:pt idx="3552">
                  <c:v>0</c:v>
                </c:pt>
                <c:pt idx="3553">
                  <c:v>0</c:v>
                </c:pt>
                <c:pt idx="3554">
                  <c:v>0</c:v>
                </c:pt>
                <c:pt idx="3555">
                  <c:v>0</c:v>
                </c:pt>
                <c:pt idx="3556">
                  <c:v>0</c:v>
                </c:pt>
                <c:pt idx="3557">
                  <c:v>0</c:v>
                </c:pt>
                <c:pt idx="3558">
                  <c:v>0</c:v>
                </c:pt>
                <c:pt idx="3559">
                  <c:v>0</c:v>
                </c:pt>
                <c:pt idx="3560">
                  <c:v>0</c:v>
                </c:pt>
                <c:pt idx="3561">
                  <c:v>0</c:v>
                </c:pt>
                <c:pt idx="3562">
                  <c:v>0</c:v>
                </c:pt>
                <c:pt idx="3563">
                  <c:v>0</c:v>
                </c:pt>
                <c:pt idx="3564">
                  <c:v>0</c:v>
                </c:pt>
                <c:pt idx="3565">
                  <c:v>0</c:v>
                </c:pt>
                <c:pt idx="3566">
                  <c:v>0</c:v>
                </c:pt>
                <c:pt idx="3567">
                  <c:v>0</c:v>
                </c:pt>
                <c:pt idx="3568">
                  <c:v>0</c:v>
                </c:pt>
                <c:pt idx="3569">
                  <c:v>0</c:v>
                </c:pt>
                <c:pt idx="3570">
                  <c:v>0</c:v>
                </c:pt>
                <c:pt idx="3571">
                  <c:v>0</c:v>
                </c:pt>
                <c:pt idx="3572">
                  <c:v>0</c:v>
                </c:pt>
                <c:pt idx="3573">
                  <c:v>0</c:v>
                </c:pt>
                <c:pt idx="3574">
                  <c:v>0</c:v>
                </c:pt>
                <c:pt idx="3575">
                  <c:v>0</c:v>
                </c:pt>
                <c:pt idx="3576">
                  <c:v>0</c:v>
                </c:pt>
                <c:pt idx="3577">
                  <c:v>0</c:v>
                </c:pt>
                <c:pt idx="3578">
                  <c:v>0</c:v>
                </c:pt>
                <c:pt idx="3579">
                  <c:v>0</c:v>
                </c:pt>
                <c:pt idx="3580">
                  <c:v>0</c:v>
                </c:pt>
                <c:pt idx="3581">
                  <c:v>0</c:v>
                </c:pt>
                <c:pt idx="3582">
                  <c:v>0</c:v>
                </c:pt>
                <c:pt idx="3583">
                  <c:v>0</c:v>
                </c:pt>
                <c:pt idx="3584">
                  <c:v>0</c:v>
                </c:pt>
                <c:pt idx="3585">
                  <c:v>0</c:v>
                </c:pt>
                <c:pt idx="3586">
                  <c:v>0</c:v>
                </c:pt>
                <c:pt idx="3587">
                  <c:v>0</c:v>
                </c:pt>
                <c:pt idx="3588">
                  <c:v>0</c:v>
                </c:pt>
                <c:pt idx="3589">
                  <c:v>0</c:v>
                </c:pt>
                <c:pt idx="3590">
                  <c:v>0</c:v>
                </c:pt>
                <c:pt idx="3591">
                  <c:v>0</c:v>
                </c:pt>
                <c:pt idx="3592">
                  <c:v>0</c:v>
                </c:pt>
                <c:pt idx="3593">
                  <c:v>0</c:v>
                </c:pt>
                <c:pt idx="3594">
                  <c:v>0</c:v>
                </c:pt>
                <c:pt idx="3595">
                  <c:v>0</c:v>
                </c:pt>
                <c:pt idx="3596">
                  <c:v>0</c:v>
                </c:pt>
                <c:pt idx="3597">
                  <c:v>0</c:v>
                </c:pt>
                <c:pt idx="3598">
                  <c:v>0</c:v>
                </c:pt>
                <c:pt idx="3599">
                  <c:v>0</c:v>
                </c:pt>
                <c:pt idx="3600">
                  <c:v>0</c:v>
                </c:pt>
                <c:pt idx="3601">
                  <c:v>0</c:v>
                </c:pt>
                <c:pt idx="3602">
                  <c:v>0</c:v>
                </c:pt>
                <c:pt idx="3603">
                  <c:v>0</c:v>
                </c:pt>
                <c:pt idx="3604">
                  <c:v>0</c:v>
                </c:pt>
                <c:pt idx="3605">
                  <c:v>0</c:v>
                </c:pt>
                <c:pt idx="3606">
                  <c:v>0</c:v>
                </c:pt>
                <c:pt idx="3607">
                  <c:v>0</c:v>
                </c:pt>
                <c:pt idx="3608">
                  <c:v>0</c:v>
                </c:pt>
                <c:pt idx="3609">
                  <c:v>0</c:v>
                </c:pt>
                <c:pt idx="3610">
                  <c:v>0</c:v>
                </c:pt>
                <c:pt idx="3611">
                  <c:v>0</c:v>
                </c:pt>
                <c:pt idx="3612">
                  <c:v>0</c:v>
                </c:pt>
                <c:pt idx="3613">
                  <c:v>0</c:v>
                </c:pt>
                <c:pt idx="3614">
                  <c:v>0</c:v>
                </c:pt>
                <c:pt idx="3615">
                  <c:v>0</c:v>
                </c:pt>
                <c:pt idx="3616">
                  <c:v>0</c:v>
                </c:pt>
                <c:pt idx="3617">
                  <c:v>0</c:v>
                </c:pt>
                <c:pt idx="3618">
                  <c:v>0</c:v>
                </c:pt>
                <c:pt idx="3619">
                  <c:v>0</c:v>
                </c:pt>
                <c:pt idx="3620">
                  <c:v>0</c:v>
                </c:pt>
                <c:pt idx="3621">
                  <c:v>0</c:v>
                </c:pt>
                <c:pt idx="3622">
                  <c:v>0</c:v>
                </c:pt>
                <c:pt idx="3623">
                  <c:v>0</c:v>
                </c:pt>
                <c:pt idx="3624">
                  <c:v>0</c:v>
                </c:pt>
                <c:pt idx="3625">
                  <c:v>0</c:v>
                </c:pt>
                <c:pt idx="3626">
                  <c:v>0</c:v>
                </c:pt>
                <c:pt idx="3627">
                  <c:v>0</c:v>
                </c:pt>
                <c:pt idx="3628">
                  <c:v>0</c:v>
                </c:pt>
                <c:pt idx="3629">
                  <c:v>0</c:v>
                </c:pt>
                <c:pt idx="3630">
                  <c:v>0</c:v>
                </c:pt>
                <c:pt idx="3631">
                  <c:v>0</c:v>
                </c:pt>
                <c:pt idx="3632">
                  <c:v>0</c:v>
                </c:pt>
                <c:pt idx="3633">
                  <c:v>0</c:v>
                </c:pt>
                <c:pt idx="3634">
                  <c:v>0</c:v>
                </c:pt>
                <c:pt idx="3635">
                  <c:v>0</c:v>
                </c:pt>
                <c:pt idx="3636">
                  <c:v>0</c:v>
                </c:pt>
                <c:pt idx="3637">
                  <c:v>0</c:v>
                </c:pt>
                <c:pt idx="3638">
                  <c:v>0</c:v>
                </c:pt>
                <c:pt idx="3639">
                  <c:v>0</c:v>
                </c:pt>
                <c:pt idx="3640">
                  <c:v>0</c:v>
                </c:pt>
                <c:pt idx="3641">
                  <c:v>0</c:v>
                </c:pt>
                <c:pt idx="3642">
                  <c:v>0</c:v>
                </c:pt>
                <c:pt idx="3643">
                  <c:v>0</c:v>
                </c:pt>
                <c:pt idx="3644">
                  <c:v>0</c:v>
                </c:pt>
                <c:pt idx="3645">
                  <c:v>0</c:v>
                </c:pt>
                <c:pt idx="3646">
                  <c:v>0</c:v>
                </c:pt>
                <c:pt idx="3647">
                  <c:v>0</c:v>
                </c:pt>
                <c:pt idx="3648">
                  <c:v>0</c:v>
                </c:pt>
                <c:pt idx="3649">
                  <c:v>0</c:v>
                </c:pt>
                <c:pt idx="3650">
                  <c:v>0</c:v>
                </c:pt>
                <c:pt idx="3651">
                  <c:v>0</c:v>
                </c:pt>
                <c:pt idx="3652">
                  <c:v>0</c:v>
                </c:pt>
                <c:pt idx="3653">
                  <c:v>0</c:v>
                </c:pt>
                <c:pt idx="3654">
                  <c:v>0</c:v>
                </c:pt>
                <c:pt idx="3655">
                  <c:v>0</c:v>
                </c:pt>
                <c:pt idx="3656">
                  <c:v>0</c:v>
                </c:pt>
                <c:pt idx="3657">
                  <c:v>0</c:v>
                </c:pt>
                <c:pt idx="3658">
                  <c:v>0</c:v>
                </c:pt>
                <c:pt idx="3659">
                  <c:v>0</c:v>
                </c:pt>
                <c:pt idx="3660">
                  <c:v>0</c:v>
                </c:pt>
                <c:pt idx="3661">
                  <c:v>0</c:v>
                </c:pt>
                <c:pt idx="3662">
                  <c:v>0</c:v>
                </c:pt>
                <c:pt idx="3663">
                  <c:v>0</c:v>
                </c:pt>
                <c:pt idx="3664">
                  <c:v>0</c:v>
                </c:pt>
                <c:pt idx="3665">
                  <c:v>0</c:v>
                </c:pt>
                <c:pt idx="3666">
                  <c:v>0</c:v>
                </c:pt>
                <c:pt idx="3667">
                  <c:v>0</c:v>
                </c:pt>
                <c:pt idx="3668">
                  <c:v>0</c:v>
                </c:pt>
                <c:pt idx="3669">
                  <c:v>0</c:v>
                </c:pt>
                <c:pt idx="3670">
                  <c:v>0</c:v>
                </c:pt>
                <c:pt idx="3671">
                  <c:v>0</c:v>
                </c:pt>
                <c:pt idx="3672">
                  <c:v>0</c:v>
                </c:pt>
                <c:pt idx="3673">
                  <c:v>0</c:v>
                </c:pt>
                <c:pt idx="3674">
                  <c:v>0</c:v>
                </c:pt>
                <c:pt idx="3675">
                  <c:v>0</c:v>
                </c:pt>
                <c:pt idx="3676">
                  <c:v>0</c:v>
                </c:pt>
                <c:pt idx="3677">
                  <c:v>0</c:v>
                </c:pt>
                <c:pt idx="3678">
                  <c:v>0</c:v>
                </c:pt>
                <c:pt idx="3679">
                  <c:v>0</c:v>
                </c:pt>
                <c:pt idx="3680">
                  <c:v>0</c:v>
                </c:pt>
                <c:pt idx="3681">
                  <c:v>0</c:v>
                </c:pt>
                <c:pt idx="3682">
                  <c:v>0</c:v>
                </c:pt>
                <c:pt idx="3683">
                  <c:v>0</c:v>
                </c:pt>
                <c:pt idx="3684">
                  <c:v>0</c:v>
                </c:pt>
                <c:pt idx="3685">
                  <c:v>0</c:v>
                </c:pt>
                <c:pt idx="3686">
                  <c:v>0</c:v>
                </c:pt>
                <c:pt idx="3687">
                  <c:v>0</c:v>
                </c:pt>
                <c:pt idx="3688">
                  <c:v>0</c:v>
                </c:pt>
                <c:pt idx="3689">
                  <c:v>0</c:v>
                </c:pt>
                <c:pt idx="3690">
                  <c:v>0</c:v>
                </c:pt>
                <c:pt idx="3691">
                  <c:v>0</c:v>
                </c:pt>
                <c:pt idx="3692">
                  <c:v>0</c:v>
                </c:pt>
                <c:pt idx="3693">
                  <c:v>0</c:v>
                </c:pt>
                <c:pt idx="3694">
                  <c:v>0</c:v>
                </c:pt>
                <c:pt idx="3695">
                  <c:v>0</c:v>
                </c:pt>
                <c:pt idx="3696">
                  <c:v>0</c:v>
                </c:pt>
                <c:pt idx="3697">
                  <c:v>0</c:v>
                </c:pt>
                <c:pt idx="3698">
                  <c:v>0</c:v>
                </c:pt>
                <c:pt idx="3699">
                  <c:v>0</c:v>
                </c:pt>
                <c:pt idx="3700">
                  <c:v>0</c:v>
                </c:pt>
                <c:pt idx="3701">
                  <c:v>0</c:v>
                </c:pt>
                <c:pt idx="3702">
                  <c:v>0</c:v>
                </c:pt>
                <c:pt idx="3703">
                  <c:v>0</c:v>
                </c:pt>
                <c:pt idx="3704">
                  <c:v>0</c:v>
                </c:pt>
                <c:pt idx="3705">
                  <c:v>0</c:v>
                </c:pt>
                <c:pt idx="3706">
                  <c:v>0</c:v>
                </c:pt>
                <c:pt idx="3707">
                  <c:v>0</c:v>
                </c:pt>
                <c:pt idx="3708">
                  <c:v>0</c:v>
                </c:pt>
                <c:pt idx="3709">
                  <c:v>0</c:v>
                </c:pt>
                <c:pt idx="3710">
                  <c:v>0</c:v>
                </c:pt>
                <c:pt idx="3711">
                  <c:v>0</c:v>
                </c:pt>
                <c:pt idx="3712">
                  <c:v>0</c:v>
                </c:pt>
                <c:pt idx="3713">
                  <c:v>0</c:v>
                </c:pt>
                <c:pt idx="3714">
                  <c:v>0</c:v>
                </c:pt>
                <c:pt idx="3715">
                  <c:v>0</c:v>
                </c:pt>
                <c:pt idx="3716">
                  <c:v>0</c:v>
                </c:pt>
                <c:pt idx="3717">
                  <c:v>0</c:v>
                </c:pt>
                <c:pt idx="3718">
                  <c:v>0</c:v>
                </c:pt>
                <c:pt idx="3719">
                  <c:v>0</c:v>
                </c:pt>
                <c:pt idx="3720">
                  <c:v>0</c:v>
                </c:pt>
                <c:pt idx="3721">
                  <c:v>0</c:v>
                </c:pt>
                <c:pt idx="3722">
                  <c:v>0</c:v>
                </c:pt>
                <c:pt idx="3723">
                  <c:v>0</c:v>
                </c:pt>
                <c:pt idx="3724">
                  <c:v>0</c:v>
                </c:pt>
                <c:pt idx="3725">
                  <c:v>0</c:v>
                </c:pt>
                <c:pt idx="3726">
                  <c:v>0</c:v>
                </c:pt>
                <c:pt idx="3727">
                  <c:v>0</c:v>
                </c:pt>
                <c:pt idx="3728">
                  <c:v>0</c:v>
                </c:pt>
                <c:pt idx="3729">
                  <c:v>0</c:v>
                </c:pt>
                <c:pt idx="3730">
                  <c:v>0</c:v>
                </c:pt>
                <c:pt idx="3731">
                  <c:v>0</c:v>
                </c:pt>
                <c:pt idx="3732">
                  <c:v>0</c:v>
                </c:pt>
                <c:pt idx="3733">
                  <c:v>0</c:v>
                </c:pt>
                <c:pt idx="3734">
                  <c:v>0</c:v>
                </c:pt>
                <c:pt idx="3735">
                  <c:v>0</c:v>
                </c:pt>
                <c:pt idx="3736">
                  <c:v>0</c:v>
                </c:pt>
                <c:pt idx="3737">
                  <c:v>0</c:v>
                </c:pt>
                <c:pt idx="3738">
                  <c:v>0</c:v>
                </c:pt>
                <c:pt idx="3739">
                  <c:v>0</c:v>
                </c:pt>
                <c:pt idx="3740">
                  <c:v>0</c:v>
                </c:pt>
                <c:pt idx="3741">
                  <c:v>0</c:v>
                </c:pt>
                <c:pt idx="3742">
                  <c:v>0</c:v>
                </c:pt>
                <c:pt idx="3743">
                  <c:v>0</c:v>
                </c:pt>
                <c:pt idx="3744">
                  <c:v>0</c:v>
                </c:pt>
                <c:pt idx="3745">
                  <c:v>0</c:v>
                </c:pt>
                <c:pt idx="3746">
                  <c:v>0</c:v>
                </c:pt>
                <c:pt idx="3747">
                  <c:v>0</c:v>
                </c:pt>
                <c:pt idx="3748">
                  <c:v>0</c:v>
                </c:pt>
                <c:pt idx="3749">
                  <c:v>0</c:v>
                </c:pt>
                <c:pt idx="3750">
                  <c:v>0</c:v>
                </c:pt>
                <c:pt idx="3751">
                  <c:v>0</c:v>
                </c:pt>
                <c:pt idx="3752">
                  <c:v>0</c:v>
                </c:pt>
                <c:pt idx="3753">
                  <c:v>0</c:v>
                </c:pt>
                <c:pt idx="3754">
                  <c:v>0</c:v>
                </c:pt>
                <c:pt idx="3755">
                  <c:v>0</c:v>
                </c:pt>
                <c:pt idx="3756">
                  <c:v>0</c:v>
                </c:pt>
                <c:pt idx="3757">
                  <c:v>0</c:v>
                </c:pt>
                <c:pt idx="3758">
                  <c:v>0</c:v>
                </c:pt>
                <c:pt idx="3759">
                  <c:v>0</c:v>
                </c:pt>
                <c:pt idx="3760">
                  <c:v>0</c:v>
                </c:pt>
                <c:pt idx="3761">
                  <c:v>0</c:v>
                </c:pt>
                <c:pt idx="3762">
                  <c:v>0</c:v>
                </c:pt>
                <c:pt idx="3763">
                  <c:v>0</c:v>
                </c:pt>
                <c:pt idx="3764">
                  <c:v>0</c:v>
                </c:pt>
                <c:pt idx="3765">
                  <c:v>0</c:v>
                </c:pt>
                <c:pt idx="3766">
                  <c:v>0</c:v>
                </c:pt>
                <c:pt idx="3767">
                  <c:v>0</c:v>
                </c:pt>
                <c:pt idx="3768">
                  <c:v>0</c:v>
                </c:pt>
                <c:pt idx="3769">
                  <c:v>0</c:v>
                </c:pt>
                <c:pt idx="3770">
                  <c:v>0</c:v>
                </c:pt>
                <c:pt idx="3771">
                  <c:v>0</c:v>
                </c:pt>
                <c:pt idx="3772">
                  <c:v>0</c:v>
                </c:pt>
                <c:pt idx="3773">
                  <c:v>0</c:v>
                </c:pt>
                <c:pt idx="3774">
                  <c:v>0</c:v>
                </c:pt>
                <c:pt idx="3775">
                  <c:v>0</c:v>
                </c:pt>
                <c:pt idx="3776">
                  <c:v>0</c:v>
                </c:pt>
                <c:pt idx="3777">
                  <c:v>0</c:v>
                </c:pt>
                <c:pt idx="3778">
                  <c:v>0</c:v>
                </c:pt>
                <c:pt idx="3779">
                  <c:v>0</c:v>
                </c:pt>
                <c:pt idx="3780">
                  <c:v>0</c:v>
                </c:pt>
                <c:pt idx="3781">
                  <c:v>0</c:v>
                </c:pt>
                <c:pt idx="3782">
                  <c:v>0</c:v>
                </c:pt>
                <c:pt idx="3783">
                  <c:v>0</c:v>
                </c:pt>
                <c:pt idx="3784">
                  <c:v>0</c:v>
                </c:pt>
                <c:pt idx="3785">
                  <c:v>0</c:v>
                </c:pt>
                <c:pt idx="3786">
                  <c:v>0</c:v>
                </c:pt>
                <c:pt idx="3787">
                  <c:v>0</c:v>
                </c:pt>
                <c:pt idx="3788">
                  <c:v>0</c:v>
                </c:pt>
                <c:pt idx="3789">
                  <c:v>0</c:v>
                </c:pt>
                <c:pt idx="3790">
                  <c:v>0</c:v>
                </c:pt>
                <c:pt idx="3791">
                  <c:v>0</c:v>
                </c:pt>
                <c:pt idx="3792">
                  <c:v>0</c:v>
                </c:pt>
                <c:pt idx="3793">
                  <c:v>0</c:v>
                </c:pt>
                <c:pt idx="3794">
                  <c:v>0</c:v>
                </c:pt>
                <c:pt idx="3795">
                  <c:v>0</c:v>
                </c:pt>
                <c:pt idx="3796">
                  <c:v>0</c:v>
                </c:pt>
                <c:pt idx="3797">
                  <c:v>0</c:v>
                </c:pt>
                <c:pt idx="3798">
                  <c:v>0</c:v>
                </c:pt>
                <c:pt idx="3799">
                  <c:v>0</c:v>
                </c:pt>
                <c:pt idx="3800">
                  <c:v>0</c:v>
                </c:pt>
                <c:pt idx="3801">
                  <c:v>0</c:v>
                </c:pt>
                <c:pt idx="3802">
                  <c:v>0</c:v>
                </c:pt>
                <c:pt idx="3803">
                  <c:v>0</c:v>
                </c:pt>
                <c:pt idx="3804">
                  <c:v>0</c:v>
                </c:pt>
                <c:pt idx="3805">
                  <c:v>0</c:v>
                </c:pt>
                <c:pt idx="3806">
                  <c:v>0</c:v>
                </c:pt>
                <c:pt idx="3807">
                  <c:v>0</c:v>
                </c:pt>
                <c:pt idx="3808">
                  <c:v>0</c:v>
                </c:pt>
                <c:pt idx="3809">
                  <c:v>0</c:v>
                </c:pt>
                <c:pt idx="3810">
                  <c:v>0</c:v>
                </c:pt>
                <c:pt idx="3811">
                  <c:v>0</c:v>
                </c:pt>
                <c:pt idx="3812">
                  <c:v>0</c:v>
                </c:pt>
                <c:pt idx="3813">
                  <c:v>0</c:v>
                </c:pt>
                <c:pt idx="3814">
                  <c:v>0</c:v>
                </c:pt>
                <c:pt idx="3815">
                  <c:v>0</c:v>
                </c:pt>
                <c:pt idx="3816">
                  <c:v>0</c:v>
                </c:pt>
                <c:pt idx="3817">
                  <c:v>0</c:v>
                </c:pt>
                <c:pt idx="3818">
                  <c:v>0</c:v>
                </c:pt>
                <c:pt idx="3819">
                  <c:v>0</c:v>
                </c:pt>
                <c:pt idx="3820">
                  <c:v>0</c:v>
                </c:pt>
                <c:pt idx="3821">
                  <c:v>0</c:v>
                </c:pt>
                <c:pt idx="3822">
                  <c:v>0</c:v>
                </c:pt>
                <c:pt idx="3823">
                  <c:v>0</c:v>
                </c:pt>
                <c:pt idx="3824">
                  <c:v>0</c:v>
                </c:pt>
                <c:pt idx="3825">
                  <c:v>0</c:v>
                </c:pt>
                <c:pt idx="3826">
                  <c:v>0</c:v>
                </c:pt>
                <c:pt idx="3827">
                  <c:v>0</c:v>
                </c:pt>
                <c:pt idx="3828">
                  <c:v>0</c:v>
                </c:pt>
                <c:pt idx="3829">
                  <c:v>0</c:v>
                </c:pt>
                <c:pt idx="3830">
                  <c:v>0</c:v>
                </c:pt>
                <c:pt idx="3831">
                  <c:v>0</c:v>
                </c:pt>
                <c:pt idx="3832">
                  <c:v>0</c:v>
                </c:pt>
                <c:pt idx="3833">
                  <c:v>0</c:v>
                </c:pt>
                <c:pt idx="3834">
                  <c:v>0</c:v>
                </c:pt>
                <c:pt idx="3835">
                  <c:v>0</c:v>
                </c:pt>
                <c:pt idx="3836">
                  <c:v>0</c:v>
                </c:pt>
                <c:pt idx="3837">
                  <c:v>0</c:v>
                </c:pt>
                <c:pt idx="3838">
                  <c:v>0</c:v>
                </c:pt>
                <c:pt idx="3839">
                  <c:v>0</c:v>
                </c:pt>
                <c:pt idx="3840">
                  <c:v>0</c:v>
                </c:pt>
                <c:pt idx="3841">
                  <c:v>0</c:v>
                </c:pt>
                <c:pt idx="3842">
                  <c:v>0</c:v>
                </c:pt>
                <c:pt idx="3843">
                  <c:v>0</c:v>
                </c:pt>
                <c:pt idx="3844">
                  <c:v>0</c:v>
                </c:pt>
                <c:pt idx="3845">
                  <c:v>0</c:v>
                </c:pt>
                <c:pt idx="3846">
                  <c:v>0</c:v>
                </c:pt>
                <c:pt idx="3847">
                  <c:v>0</c:v>
                </c:pt>
                <c:pt idx="3848">
                  <c:v>0</c:v>
                </c:pt>
                <c:pt idx="3849">
                  <c:v>0</c:v>
                </c:pt>
                <c:pt idx="3850">
                  <c:v>0</c:v>
                </c:pt>
                <c:pt idx="3851">
                  <c:v>0</c:v>
                </c:pt>
                <c:pt idx="3852">
                  <c:v>0</c:v>
                </c:pt>
                <c:pt idx="3853">
                  <c:v>0</c:v>
                </c:pt>
                <c:pt idx="3854">
                  <c:v>0</c:v>
                </c:pt>
                <c:pt idx="3855">
                  <c:v>0</c:v>
                </c:pt>
                <c:pt idx="3856">
                  <c:v>0</c:v>
                </c:pt>
                <c:pt idx="3857">
                  <c:v>0</c:v>
                </c:pt>
                <c:pt idx="3858">
                  <c:v>0</c:v>
                </c:pt>
                <c:pt idx="3859">
                  <c:v>0</c:v>
                </c:pt>
                <c:pt idx="3860">
                  <c:v>0</c:v>
                </c:pt>
                <c:pt idx="3861">
                  <c:v>0</c:v>
                </c:pt>
                <c:pt idx="3862">
                  <c:v>0</c:v>
                </c:pt>
                <c:pt idx="3863">
                  <c:v>0</c:v>
                </c:pt>
                <c:pt idx="3864">
                  <c:v>0</c:v>
                </c:pt>
                <c:pt idx="3865">
                  <c:v>0</c:v>
                </c:pt>
                <c:pt idx="3866">
                  <c:v>0</c:v>
                </c:pt>
                <c:pt idx="3867">
                  <c:v>0</c:v>
                </c:pt>
                <c:pt idx="3868">
                  <c:v>0</c:v>
                </c:pt>
                <c:pt idx="3869">
                  <c:v>0</c:v>
                </c:pt>
                <c:pt idx="3870">
                  <c:v>0</c:v>
                </c:pt>
                <c:pt idx="3871">
                  <c:v>0</c:v>
                </c:pt>
                <c:pt idx="3872">
                  <c:v>0</c:v>
                </c:pt>
                <c:pt idx="3873">
                  <c:v>0</c:v>
                </c:pt>
                <c:pt idx="3874">
                  <c:v>0</c:v>
                </c:pt>
                <c:pt idx="3875">
                  <c:v>0</c:v>
                </c:pt>
                <c:pt idx="3876">
                  <c:v>0</c:v>
                </c:pt>
                <c:pt idx="3877">
                  <c:v>0</c:v>
                </c:pt>
                <c:pt idx="3878">
                  <c:v>0</c:v>
                </c:pt>
                <c:pt idx="3879">
                  <c:v>0</c:v>
                </c:pt>
                <c:pt idx="3880">
                  <c:v>0</c:v>
                </c:pt>
                <c:pt idx="3881">
                  <c:v>0</c:v>
                </c:pt>
                <c:pt idx="3882">
                  <c:v>0</c:v>
                </c:pt>
                <c:pt idx="3883">
                  <c:v>0</c:v>
                </c:pt>
                <c:pt idx="3884">
                  <c:v>0</c:v>
                </c:pt>
                <c:pt idx="3885">
                  <c:v>0</c:v>
                </c:pt>
                <c:pt idx="3886">
                  <c:v>0</c:v>
                </c:pt>
                <c:pt idx="3887">
                  <c:v>0</c:v>
                </c:pt>
                <c:pt idx="3888">
                  <c:v>0</c:v>
                </c:pt>
                <c:pt idx="3889">
                  <c:v>0</c:v>
                </c:pt>
                <c:pt idx="3890">
                  <c:v>0</c:v>
                </c:pt>
                <c:pt idx="3891">
                  <c:v>0</c:v>
                </c:pt>
                <c:pt idx="3892">
                  <c:v>0</c:v>
                </c:pt>
                <c:pt idx="3893">
                  <c:v>0</c:v>
                </c:pt>
                <c:pt idx="3894">
                  <c:v>0</c:v>
                </c:pt>
                <c:pt idx="3895">
                  <c:v>0</c:v>
                </c:pt>
                <c:pt idx="3896">
                  <c:v>0</c:v>
                </c:pt>
                <c:pt idx="3897">
                  <c:v>0</c:v>
                </c:pt>
                <c:pt idx="3898">
                  <c:v>0</c:v>
                </c:pt>
                <c:pt idx="3899">
                  <c:v>0</c:v>
                </c:pt>
                <c:pt idx="3900">
                  <c:v>0</c:v>
                </c:pt>
                <c:pt idx="3901">
                  <c:v>0</c:v>
                </c:pt>
                <c:pt idx="3902">
                  <c:v>0</c:v>
                </c:pt>
                <c:pt idx="3903">
                  <c:v>0</c:v>
                </c:pt>
                <c:pt idx="3904">
                  <c:v>0</c:v>
                </c:pt>
                <c:pt idx="3905">
                  <c:v>0</c:v>
                </c:pt>
                <c:pt idx="3906">
                  <c:v>0</c:v>
                </c:pt>
                <c:pt idx="3907">
                  <c:v>0</c:v>
                </c:pt>
                <c:pt idx="3908">
                  <c:v>0</c:v>
                </c:pt>
                <c:pt idx="3909">
                  <c:v>0</c:v>
                </c:pt>
                <c:pt idx="3910">
                  <c:v>0</c:v>
                </c:pt>
                <c:pt idx="3911">
                  <c:v>0</c:v>
                </c:pt>
                <c:pt idx="3912">
                  <c:v>0</c:v>
                </c:pt>
                <c:pt idx="3913">
                  <c:v>0</c:v>
                </c:pt>
                <c:pt idx="3914">
                  <c:v>0</c:v>
                </c:pt>
                <c:pt idx="3915">
                  <c:v>0</c:v>
                </c:pt>
                <c:pt idx="3916">
                  <c:v>0</c:v>
                </c:pt>
                <c:pt idx="3917">
                  <c:v>0</c:v>
                </c:pt>
                <c:pt idx="3918">
                  <c:v>0</c:v>
                </c:pt>
                <c:pt idx="3919">
                  <c:v>0</c:v>
                </c:pt>
                <c:pt idx="3920">
                  <c:v>0</c:v>
                </c:pt>
                <c:pt idx="3921">
                  <c:v>0</c:v>
                </c:pt>
                <c:pt idx="3922">
                  <c:v>0</c:v>
                </c:pt>
                <c:pt idx="3923">
                  <c:v>0</c:v>
                </c:pt>
                <c:pt idx="3924">
                  <c:v>0</c:v>
                </c:pt>
                <c:pt idx="3925">
                  <c:v>0</c:v>
                </c:pt>
                <c:pt idx="3926">
                  <c:v>0</c:v>
                </c:pt>
                <c:pt idx="3927">
                  <c:v>0</c:v>
                </c:pt>
                <c:pt idx="3928">
                  <c:v>0</c:v>
                </c:pt>
                <c:pt idx="3929">
                  <c:v>0</c:v>
                </c:pt>
                <c:pt idx="3930">
                  <c:v>0</c:v>
                </c:pt>
                <c:pt idx="3931">
                  <c:v>0</c:v>
                </c:pt>
                <c:pt idx="3932">
                  <c:v>0</c:v>
                </c:pt>
                <c:pt idx="3933">
                  <c:v>0</c:v>
                </c:pt>
                <c:pt idx="3934">
                  <c:v>0</c:v>
                </c:pt>
                <c:pt idx="3935">
                  <c:v>0</c:v>
                </c:pt>
                <c:pt idx="3936">
                  <c:v>0</c:v>
                </c:pt>
                <c:pt idx="3937">
                  <c:v>0</c:v>
                </c:pt>
                <c:pt idx="3938">
                  <c:v>0</c:v>
                </c:pt>
                <c:pt idx="3939">
                  <c:v>0</c:v>
                </c:pt>
                <c:pt idx="3940">
                  <c:v>0</c:v>
                </c:pt>
                <c:pt idx="3941">
                  <c:v>0</c:v>
                </c:pt>
                <c:pt idx="3942">
                  <c:v>0</c:v>
                </c:pt>
                <c:pt idx="3943">
                  <c:v>0</c:v>
                </c:pt>
                <c:pt idx="3944">
                  <c:v>0</c:v>
                </c:pt>
                <c:pt idx="3945">
                  <c:v>0</c:v>
                </c:pt>
                <c:pt idx="3946">
                  <c:v>0</c:v>
                </c:pt>
                <c:pt idx="3947">
                  <c:v>0</c:v>
                </c:pt>
                <c:pt idx="3948">
                  <c:v>0</c:v>
                </c:pt>
                <c:pt idx="3949">
                  <c:v>0</c:v>
                </c:pt>
                <c:pt idx="3950">
                  <c:v>0</c:v>
                </c:pt>
                <c:pt idx="3951">
                  <c:v>0</c:v>
                </c:pt>
                <c:pt idx="3952">
                  <c:v>0</c:v>
                </c:pt>
                <c:pt idx="3953">
                  <c:v>0</c:v>
                </c:pt>
                <c:pt idx="3954">
                  <c:v>0</c:v>
                </c:pt>
                <c:pt idx="3955">
                  <c:v>0</c:v>
                </c:pt>
                <c:pt idx="3956">
                  <c:v>0</c:v>
                </c:pt>
                <c:pt idx="3957">
                  <c:v>0</c:v>
                </c:pt>
                <c:pt idx="3958">
                  <c:v>0</c:v>
                </c:pt>
                <c:pt idx="3959">
                  <c:v>0</c:v>
                </c:pt>
                <c:pt idx="3960">
                  <c:v>0</c:v>
                </c:pt>
                <c:pt idx="3961">
                  <c:v>0</c:v>
                </c:pt>
                <c:pt idx="3962">
                  <c:v>0</c:v>
                </c:pt>
                <c:pt idx="3963">
                  <c:v>0</c:v>
                </c:pt>
                <c:pt idx="3964">
                  <c:v>0</c:v>
                </c:pt>
                <c:pt idx="3965">
                  <c:v>0</c:v>
                </c:pt>
                <c:pt idx="3966">
                  <c:v>0</c:v>
                </c:pt>
                <c:pt idx="3967">
                  <c:v>0</c:v>
                </c:pt>
                <c:pt idx="3968">
                  <c:v>0</c:v>
                </c:pt>
                <c:pt idx="3969">
                  <c:v>0</c:v>
                </c:pt>
                <c:pt idx="3970">
                  <c:v>0</c:v>
                </c:pt>
                <c:pt idx="3971">
                  <c:v>0</c:v>
                </c:pt>
                <c:pt idx="3972">
                  <c:v>0</c:v>
                </c:pt>
                <c:pt idx="3973">
                  <c:v>0</c:v>
                </c:pt>
                <c:pt idx="3974">
                  <c:v>0</c:v>
                </c:pt>
                <c:pt idx="3975">
                  <c:v>0</c:v>
                </c:pt>
                <c:pt idx="3976">
                  <c:v>0</c:v>
                </c:pt>
                <c:pt idx="3977">
                  <c:v>0</c:v>
                </c:pt>
                <c:pt idx="3978">
                  <c:v>0</c:v>
                </c:pt>
                <c:pt idx="3979">
                  <c:v>0</c:v>
                </c:pt>
                <c:pt idx="3980">
                  <c:v>0</c:v>
                </c:pt>
                <c:pt idx="3981">
                  <c:v>0</c:v>
                </c:pt>
                <c:pt idx="3982">
                  <c:v>0</c:v>
                </c:pt>
                <c:pt idx="3983">
                  <c:v>0</c:v>
                </c:pt>
                <c:pt idx="3984">
                  <c:v>0</c:v>
                </c:pt>
                <c:pt idx="3985">
                  <c:v>0</c:v>
                </c:pt>
                <c:pt idx="3986">
                  <c:v>0</c:v>
                </c:pt>
                <c:pt idx="3987">
                  <c:v>0</c:v>
                </c:pt>
                <c:pt idx="3988">
                  <c:v>0</c:v>
                </c:pt>
                <c:pt idx="3989">
                  <c:v>0</c:v>
                </c:pt>
                <c:pt idx="3990">
                  <c:v>0</c:v>
                </c:pt>
                <c:pt idx="3991">
                  <c:v>0</c:v>
                </c:pt>
                <c:pt idx="3992">
                  <c:v>0</c:v>
                </c:pt>
                <c:pt idx="3993">
                  <c:v>0</c:v>
                </c:pt>
                <c:pt idx="3994">
                  <c:v>0</c:v>
                </c:pt>
                <c:pt idx="3995">
                  <c:v>0</c:v>
                </c:pt>
                <c:pt idx="3996">
                  <c:v>0</c:v>
                </c:pt>
                <c:pt idx="3997">
                  <c:v>0</c:v>
                </c:pt>
                <c:pt idx="3998">
                  <c:v>0</c:v>
                </c:pt>
                <c:pt idx="3999">
                  <c:v>0</c:v>
                </c:pt>
                <c:pt idx="4000">
                  <c:v>0</c:v>
                </c:pt>
                <c:pt idx="4001">
                  <c:v>0</c:v>
                </c:pt>
                <c:pt idx="4002">
                  <c:v>0</c:v>
                </c:pt>
                <c:pt idx="4003">
                  <c:v>0</c:v>
                </c:pt>
                <c:pt idx="4004">
                  <c:v>0</c:v>
                </c:pt>
                <c:pt idx="4005">
                  <c:v>0</c:v>
                </c:pt>
                <c:pt idx="4006">
                  <c:v>0</c:v>
                </c:pt>
                <c:pt idx="4007">
                  <c:v>0</c:v>
                </c:pt>
                <c:pt idx="4008">
                  <c:v>0</c:v>
                </c:pt>
                <c:pt idx="4009">
                  <c:v>0</c:v>
                </c:pt>
                <c:pt idx="4010">
                  <c:v>0</c:v>
                </c:pt>
                <c:pt idx="4011">
                  <c:v>0</c:v>
                </c:pt>
                <c:pt idx="4012">
                  <c:v>0</c:v>
                </c:pt>
                <c:pt idx="4013">
                  <c:v>0</c:v>
                </c:pt>
                <c:pt idx="4014">
                  <c:v>0</c:v>
                </c:pt>
                <c:pt idx="4015">
                  <c:v>0</c:v>
                </c:pt>
                <c:pt idx="4016">
                  <c:v>0</c:v>
                </c:pt>
                <c:pt idx="4017">
                  <c:v>0</c:v>
                </c:pt>
                <c:pt idx="4018">
                  <c:v>0</c:v>
                </c:pt>
                <c:pt idx="4019">
                  <c:v>0</c:v>
                </c:pt>
                <c:pt idx="4020">
                  <c:v>0</c:v>
                </c:pt>
                <c:pt idx="4021">
                  <c:v>0</c:v>
                </c:pt>
                <c:pt idx="4022">
                  <c:v>0</c:v>
                </c:pt>
                <c:pt idx="4023">
                  <c:v>0</c:v>
                </c:pt>
                <c:pt idx="4024">
                  <c:v>0</c:v>
                </c:pt>
                <c:pt idx="4025">
                  <c:v>0</c:v>
                </c:pt>
                <c:pt idx="4026">
                  <c:v>0</c:v>
                </c:pt>
                <c:pt idx="4027">
                  <c:v>0</c:v>
                </c:pt>
                <c:pt idx="4028">
                  <c:v>0</c:v>
                </c:pt>
                <c:pt idx="4029">
                  <c:v>0</c:v>
                </c:pt>
                <c:pt idx="4030">
                  <c:v>0</c:v>
                </c:pt>
                <c:pt idx="4031">
                  <c:v>0</c:v>
                </c:pt>
                <c:pt idx="4032">
                  <c:v>0</c:v>
                </c:pt>
                <c:pt idx="4033">
                  <c:v>0</c:v>
                </c:pt>
                <c:pt idx="4034">
                  <c:v>0</c:v>
                </c:pt>
                <c:pt idx="4035">
                  <c:v>0</c:v>
                </c:pt>
                <c:pt idx="4036">
                  <c:v>0</c:v>
                </c:pt>
                <c:pt idx="4037">
                  <c:v>0</c:v>
                </c:pt>
                <c:pt idx="4038">
                  <c:v>0</c:v>
                </c:pt>
                <c:pt idx="4039">
                  <c:v>0</c:v>
                </c:pt>
                <c:pt idx="4040">
                  <c:v>0</c:v>
                </c:pt>
                <c:pt idx="4041">
                  <c:v>0</c:v>
                </c:pt>
                <c:pt idx="4042">
                  <c:v>0</c:v>
                </c:pt>
                <c:pt idx="4043">
                  <c:v>0</c:v>
                </c:pt>
                <c:pt idx="4044">
                  <c:v>0</c:v>
                </c:pt>
                <c:pt idx="4045">
                  <c:v>0</c:v>
                </c:pt>
                <c:pt idx="4046">
                  <c:v>0</c:v>
                </c:pt>
                <c:pt idx="4047">
                  <c:v>0</c:v>
                </c:pt>
                <c:pt idx="4048">
                  <c:v>0</c:v>
                </c:pt>
                <c:pt idx="4049">
                  <c:v>0</c:v>
                </c:pt>
                <c:pt idx="4050">
                  <c:v>0</c:v>
                </c:pt>
                <c:pt idx="4051">
                  <c:v>0</c:v>
                </c:pt>
                <c:pt idx="4052">
                  <c:v>0</c:v>
                </c:pt>
                <c:pt idx="4053">
                  <c:v>0</c:v>
                </c:pt>
                <c:pt idx="4054">
                  <c:v>0</c:v>
                </c:pt>
                <c:pt idx="4055">
                  <c:v>0</c:v>
                </c:pt>
                <c:pt idx="4056">
                  <c:v>0</c:v>
                </c:pt>
                <c:pt idx="4057">
                  <c:v>0</c:v>
                </c:pt>
                <c:pt idx="4058">
                  <c:v>0</c:v>
                </c:pt>
                <c:pt idx="4059">
                  <c:v>0</c:v>
                </c:pt>
                <c:pt idx="4060">
                  <c:v>0</c:v>
                </c:pt>
                <c:pt idx="4061">
                  <c:v>0</c:v>
                </c:pt>
                <c:pt idx="4062">
                  <c:v>0</c:v>
                </c:pt>
                <c:pt idx="4063">
                  <c:v>0</c:v>
                </c:pt>
                <c:pt idx="4064">
                  <c:v>0</c:v>
                </c:pt>
                <c:pt idx="4065">
                  <c:v>0</c:v>
                </c:pt>
                <c:pt idx="4066">
                  <c:v>0</c:v>
                </c:pt>
                <c:pt idx="4067">
                  <c:v>0</c:v>
                </c:pt>
                <c:pt idx="4068">
                  <c:v>0</c:v>
                </c:pt>
                <c:pt idx="4069">
                  <c:v>0</c:v>
                </c:pt>
                <c:pt idx="4070">
                  <c:v>0</c:v>
                </c:pt>
                <c:pt idx="4071">
                  <c:v>0</c:v>
                </c:pt>
                <c:pt idx="4072">
                  <c:v>0</c:v>
                </c:pt>
                <c:pt idx="4073">
                  <c:v>0</c:v>
                </c:pt>
                <c:pt idx="4074">
                  <c:v>0</c:v>
                </c:pt>
                <c:pt idx="4075">
                  <c:v>0</c:v>
                </c:pt>
                <c:pt idx="4076">
                  <c:v>0</c:v>
                </c:pt>
                <c:pt idx="4077">
                  <c:v>0</c:v>
                </c:pt>
                <c:pt idx="4078">
                  <c:v>0</c:v>
                </c:pt>
                <c:pt idx="4079">
                  <c:v>0</c:v>
                </c:pt>
                <c:pt idx="4080">
                  <c:v>0</c:v>
                </c:pt>
                <c:pt idx="4081">
                  <c:v>0</c:v>
                </c:pt>
                <c:pt idx="4082">
                  <c:v>0</c:v>
                </c:pt>
                <c:pt idx="4083">
                  <c:v>0</c:v>
                </c:pt>
                <c:pt idx="4084">
                  <c:v>0</c:v>
                </c:pt>
                <c:pt idx="4085">
                  <c:v>0</c:v>
                </c:pt>
                <c:pt idx="4086">
                  <c:v>0</c:v>
                </c:pt>
                <c:pt idx="4087">
                  <c:v>0</c:v>
                </c:pt>
                <c:pt idx="4088">
                  <c:v>0</c:v>
                </c:pt>
                <c:pt idx="4089">
                  <c:v>0</c:v>
                </c:pt>
                <c:pt idx="4090">
                  <c:v>0</c:v>
                </c:pt>
                <c:pt idx="4091">
                  <c:v>0</c:v>
                </c:pt>
                <c:pt idx="4092">
                  <c:v>0</c:v>
                </c:pt>
                <c:pt idx="4093">
                  <c:v>0</c:v>
                </c:pt>
                <c:pt idx="4094">
                  <c:v>0</c:v>
                </c:pt>
                <c:pt idx="4095">
                  <c:v>0</c:v>
                </c:pt>
                <c:pt idx="4096">
                  <c:v>0</c:v>
                </c:pt>
                <c:pt idx="4097">
                  <c:v>0</c:v>
                </c:pt>
                <c:pt idx="4098">
                  <c:v>0</c:v>
                </c:pt>
                <c:pt idx="4099">
                  <c:v>0</c:v>
                </c:pt>
                <c:pt idx="4100">
                  <c:v>0</c:v>
                </c:pt>
                <c:pt idx="4101">
                  <c:v>0</c:v>
                </c:pt>
                <c:pt idx="4102">
                  <c:v>0</c:v>
                </c:pt>
                <c:pt idx="4103">
                  <c:v>0</c:v>
                </c:pt>
                <c:pt idx="4104">
                  <c:v>0</c:v>
                </c:pt>
                <c:pt idx="4105">
                  <c:v>0</c:v>
                </c:pt>
                <c:pt idx="4106">
                  <c:v>0</c:v>
                </c:pt>
                <c:pt idx="4107">
                  <c:v>0</c:v>
                </c:pt>
                <c:pt idx="4108">
                  <c:v>0</c:v>
                </c:pt>
                <c:pt idx="4109">
                  <c:v>0</c:v>
                </c:pt>
                <c:pt idx="4110">
                  <c:v>0</c:v>
                </c:pt>
                <c:pt idx="4111">
                  <c:v>0</c:v>
                </c:pt>
                <c:pt idx="4112">
                  <c:v>0</c:v>
                </c:pt>
                <c:pt idx="4113">
                  <c:v>0</c:v>
                </c:pt>
                <c:pt idx="4114">
                  <c:v>0</c:v>
                </c:pt>
                <c:pt idx="4115">
                  <c:v>0</c:v>
                </c:pt>
                <c:pt idx="4116">
                  <c:v>0</c:v>
                </c:pt>
                <c:pt idx="4117">
                  <c:v>0</c:v>
                </c:pt>
                <c:pt idx="4118">
                  <c:v>0</c:v>
                </c:pt>
                <c:pt idx="4119">
                  <c:v>0</c:v>
                </c:pt>
                <c:pt idx="4120">
                  <c:v>0</c:v>
                </c:pt>
                <c:pt idx="4121">
                  <c:v>0</c:v>
                </c:pt>
                <c:pt idx="4122">
                  <c:v>0</c:v>
                </c:pt>
                <c:pt idx="4123">
                  <c:v>0</c:v>
                </c:pt>
                <c:pt idx="4124">
                  <c:v>0</c:v>
                </c:pt>
                <c:pt idx="4125">
                  <c:v>0</c:v>
                </c:pt>
                <c:pt idx="4126">
                  <c:v>0</c:v>
                </c:pt>
                <c:pt idx="4127">
                  <c:v>0</c:v>
                </c:pt>
                <c:pt idx="4128">
                  <c:v>0</c:v>
                </c:pt>
                <c:pt idx="4129">
                  <c:v>0</c:v>
                </c:pt>
                <c:pt idx="4130">
                  <c:v>0</c:v>
                </c:pt>
                <c:pt idx="4131">
                  <c:v>0</c:v>
                </c:pt>
                <c:pt idx="4132">
                  <c:v>0</c:v>
                </c:pt>
                <c:pt idx="4133">
                  <c:v>0</c:v>
                </c:pt>
                <c:pt idx="4134">
                  <c:v>0</c:v>
                </c:pt>
                <c:pt idx="4135">
                  <c:v>0</c:v>
                </c:pt>
                <c:pt idx="4136">
                  <c:v>0</c:v>
                </c:pt>
                <c:pt idx="4137">
                  <c:v>0</c:v>
                </c:pt>
                <c:pt idx="4138">
                  <c:v>0</c:v>
                </c:pt>
                <c:pt idx="4139">
                  <c:v>0</c:v>
                </c:pt>
                <c:pt idx="4140">
                  <c:v>0</c:v>
                </c:pt>
                <c:pt idx="4141">
                  <c:v>0</c:v>
                </c:pt>
                <c:pt idx="4142">
                  <c:v>0</c:v>
                </c:pt>
                <c:pt idx="4143">
                  <c:v>0</c:v>
                </c:pt>
                <c:pt idx="4144">
                  <c:v>0</c:v>
                </c:pt>
                <c:pt idx="4145">
                  <c:v>0</c:v>
                </c:pt>
                <c:pt idx="4146">
                  <c:v>0</c:v>
                </c:pt>
                <c:pt idx="4147">
                  <c:v>0</c:v>
                </c:pt>
                <c:pt idx="4148">
                  <c:v>0</c:v>
                </c:pt>
                <c:pt idx="4149">
                  <c:v>0</c:v>
                </c:pt>
                <c:pt idx="4150">
                  <c:v>0</c:v>
                </c:pt>
                <c:pt idx="4151">
                  <c:v>0</c:v>
                </c:pt>
                <c:pt idx="4152">
                  <c:v>0</c:v>
                </c:pt>
                <c:pt idx="4153">
                  <c:v>0</c:v>
                </c:pt>
                <c:pt idx="4154">
                  <c:v>0</c:v>
                </c:pt>
                <c:pt idx="4155">
                  <c:v>0</c:v>
                </c:pt>
                <c:pt idx="4156">
                  <c:v>0</c:v>
                </c:pt>
                <c:pt idx="4157">
                  <c:v>0</c:v>
                </c:pt>
                <c:pt idx="4158">
                  <c:v>0</c:v>
                </c:pt>
                <c:pt idx="4159">
                  <c:v>0</c:v>
                </c:pt>
                <c:pt idx="4160">
                  <c:v>0</c:v>
                </c:pt>
                <c:pt idx="4161">
                  <c:v>0</c:v>
                </c:pt>
                <c:pt idx="4162">
                  <c:v>0</c:v>
                </c:pt>
                <c:pt idx="4163">
                  <c:v>0</c:v>
                </c:pt>
                <c:pt idx="4164">
                  <c:v>0</c:v>
                </c:pt>
                <c:pt idx="4165">
                  <c:v>0</c:v>
                </c:pt>
                <c:pt idx="4166">
                  <c:v>0</c:v>
                </c:pt>
                <c:pt idx="4167">
                  <c:v>0</c:v>
                </c:pt>
                <c:pt idx="4168">
                  <c:v>0</c:v>
                </c:pt>
                <c:pt idx="4169">
                  <c:v>0</c:v>
                </c:pt>
                <c:pt idx="4170">
                  <c:v>0</c:v>
                </c:pt>
                <c:pt idx="4171">
                  <c:v>0</c:v>
                </c:pt>
                <c:pt idx="4172">
                  <c:v>0</c:v>
                </c:pt>
                <c:pt idx="4173">
                  <c:v>0</c:v>
                </c:pt>
                <c:pt idx="4174">
                  <c:v>0</c:v>
                </c:pt>
                <c:pt idx="4175">
                  <c:v>0</c:v>
                </c:pt>
                <c:pt idx="4176">
                  <c:v>0</c:v>
                </c:pt>
                <c:pt idx="4177">
                  <c:v>0</c:v>
                </c:pt>
                <c:pt idx="4178">
                  <c:v>0</c:v>
                </c:pt>
                <c:pt idx="4179">
                  <c:v>0</c:v>
                </c:pt>
                <c:pt idx="4180">
                  <c:v>0</c:v>
                </c:pt>
                <c:pt idx="4181">
                  <c:v>0</c:v>
                </c:pt>
                <c:pt idx="4182">
                  <c:v>0</c:v>
                </c:pt>
                <c:pt idx="4183">
                  <c:v>0</c:v>
                </c:pt>
                <c:pt idx="4184">
                  <c:v>0</c:v>
                </c:pt>
                <c:pt idx="4185">
                  <c:v>0</c:v>
                </c:pt>
                <c:pt idx="4186">
                  <c:v>0</c:v>
                </c:pt>
                <c:pt idx="4187">
                  <c:v>0</c:v>
                </c:pt>
                <c:pt idx="4188">
                  <c:v>0</c:v>
                </c:pt>
                <c:pt idx="4189">
                  <c:v>0</c:v>
                </c:pt>
                <c:pt idx="4190">
                  <c:v>0</c:v>
                </c:pt>
                <c:pt idx="4191">
                  <c:v>0</c:v>
                </c:pt>
                <c:pt idx="4192">
                  <c:v>0</c:v>
                </c:pt>
                <c:pt idx="4193">
                  <c:v>0</c:v>
                </c:pt>
                <c:pt idx="4194">
                  <c:v>0</c:v>
                </c:pt>
                <c:pt idx="4195">
                  <c:v>0</c:v>
                </c:pt>
                <c:pt idx="4196">
                  <c:v>0</c:v>
                </c:pt>
                <c:pt idx="4197">
                  <c:v>0</c:v>
                </c:pt>
                <c:pt idx="4198">
                  <c:v>0</c:v>
                </c:pt>
                <c:pt idx="4199">
                  <c:v>0</c:v>
                </c:pt>
                <c:pt idx="4200">
                  <c:v>0</c:v>
                </c:pt>
                <c:pt idx="4201">
                  <c:v>0</c:v>
                </c:pt>
                <c:pt idx="4202">
                  <c:v>0</c:v>
                </c:pt>
                <c:pt idx="4203">
                  <c:v>0</c:v>
                </c:pt>
                <c:pt idx="4204">
                  <c:v>0</c:v>
                </c:pt>
                <c:pt idx="4205">
                  <c:v>0</c:v>
                </c:pt>
                <c:pt idx="4206">
                  <c:v>0</c:v>
                </c:pt>
                <c:pt idx="4207">
                  <c:v>0</c:v>
                </c:pt>
                <c:pt idx="4208">
                  <c:v>0</c:v>
                </c:pt>
                <c:pt idx="4209">
                  <c:v>0</c:v>
                </c:pt>
                <c:pt idx="4210">
                  <c:v>0</c:v>
                </c:pt>
                <c:pt idx="4211">
                  <c:v>0</c:v>
                </c:pt>
                <c:pt idx="4212">
                  <c:v>0</c:v>
                </c:pt>
                <c:pt idx="4213">
                  <c:v>0</c:v>
                </c:pt>
                <c:pt idx="4214">
                  <c:v>0</c:v>
                </c:pt>
                <c:pt idx="4215">
                  <c:v>0</c:v>
                </c:pt>
                <c:pt idx="4216">
                  <c:v>0</c:v>
                </c:pt>
                <c:pt idx="4217">
                  <c:v>0</c:v>
                </c:pt>
                <c:pt idx="4218">
                  <c:v>0</c:v>
                </c:pt>
                <c:pt idx="4219">
                  <c:v>0</c:v>
                </c:pt>
                <c:pt idx="4220">
                  <c:v>0</c:v>
                </c:pt>
                <c:pt idx="4221">
                  <c:v>0</c:v>
                </c:pt>
                <c:pt idx="4222">
                  <c:v>0</c:v>
                </c:pt>
                <c:pt idx="4223">
                  <c:v>0</c:v>
                </c:pt>
                <c:pt idx="4224">
                  <c:v>0</c:v>
                </c:pt>
                <c:pt idx="4225">
                  <c:v>0</c:v>
                </c:pt>
                <c:pt idx="4226">
                  <c:v>0</c:v>
                </c:pt>
                <c:pt idx="4227">
                  <c:v>0</c:v>
                </c:pt>
                <c:pt idx="4228">
                  <c:v>0</c:v>
                </c:pt>
                <c:pt idx="4229">
                  <c:v>0</c:v>
                </c:pt>
                <c:pt idx="4230">
                  <c:v>0</c:v>
                </c:pt>
                <c:pt idx="4231">
                  <c:v>0</c:v>
                </c:pt>
                <c:pt idx="4232">
                  <c:v>0</c:v>
                </c:pt>
                <c:pt idx="4233">
                  <c:v>0</c:v>
                </c:pt>
                <c:pt idx="4234">
                  <c:v>0</c:v>
                </c:pt>
                <c:pt idx="4235">
                  <c:v>0</c:v>
                </c:pt>
                <c:pt idx="4236">
                  <c:v>0</c:v>
                </c:pt>
                <c:pt idx="4237">
                  <c:v>0</c:v>
                </c:pt>
                <c:pt idx="4238">
                  <c:v>0</c:v>
                </c:pt>
                <c:pt idx="4239">
                  <c:v>0</c:v>
                </c:pt>
                <c:pt idx="4240">
                  <c:v>0</c:v>
                </c:pt>
                <c:pt idx="4241">
                  <c:v>0</c:v>
                </c:pt>
                <c:pt idx="4242">
                  <c:v>0</c:v>
                </c:pt>
                <c:pt idx="4243">
                  <c:v>0</c:v>
                </c:pt>
                <c:pt idx="4244">
                  <c:v>0</c:v>
                </c:pt>
                <c:pt idx="4245">
                  <c:v>0</c:v>
                </c:pt>
                <c:pt idx="4246">
                  <c:v>0</c:v>
                </c:pt>
                <c:pt idx="4247">
                  <c:v>0</c:v>
                </c:pt>
                <c:pt idx="4248">
                  <c:v>0</c:v>
                </c:pt>
                <c:pt idx="4249">
                  <c:v>0</c:v>
                </c:pt>
                <c:pt idx="4250">
                  <c:v>0</c:v>
                </c:pt>
                <c:pt idx="4251">
                  <c:v>0</c:v>
                </c:pt>
                <c:pt idx="4252">
                  <c:v>0</c:v>
                </c:pt>
                <c:pt idx="4253">
                  <c:v>0</c:v>
                </c:pt>
                <c:pt idx="4254">
                  <c:v>0</c:v>
                </c:pt>
                <c:pt idx="4255">
                  <c:v>0</c:v>
                </c:pt>
                <c:pt idx="4256">
                  <c:v>0</c:v>
                </c:pt>
                <c:pt idx="4257">
                  <c:v>0</c:v>
                </c:pt>
                <c:pt idx="4258">
                  <c:v>0</c:v>
                </c:pt>
                <c:pt idx="4259">
                  <c:v>0</c:v>
                </c:pt>
                <c:pt idx="4260">
                  <c:v>0</c:v>
                </c:pt>
                <c:pt idx="4261">
                  <c:v>0</c:v>
                </c:pt>
                <c:pt idx="4262">
                  <c:v>0</c:v>
                </c:pt>
                <c:pt idx="4263">
                  <c:v>0</c:v>
                </c:pt>
                <c:pt idx="4264">
                  <c:v>0</c:v>
                </c:pt>
                <c:pt idx="4265">
                  <c:v>0</c:v>
                </c:pt>
                <c:pt idx="4266">
                  <c:v>0</c:v>
                </c:pt>
                <c:pt idx="4267">
                  <c:v>0</c:v>
                </c:pt>
                <c:pt idx="4268">
                  <c:v>0</c:v>
                </c:pt>
                <c:pt idx="4269">
                  <c:v>0</c:v>
                </c:pt>
                <c:pt idx="4270">
                  <c:v>1</c:v>
                </c:pt>
                <c:pt idx="4271">
                  <c:v>0</c:v>
                </c:pt>
                <c:pt idx="4272">
                  <c:v>0</c:v>
                </c:pt>
                <c:pt idx="4273">
                  <c:v>0</c:v>
                </c:pt>
                <c:pt idx="4274">
                  <c:v>0</c:v>
                </c:pt>
                <c:pt idx="4275">
                  <c:v>0</c:v>
                </c:pt>
                <c:pt idx="4276">
                  <c:v>0</c:v>
                </c:pt>
                <c:pt idx="4277">
                  <c:v>0</c:v>
                </c:pt>
                <c:pt idx="4278">
                  <c:v>0</c:v>
                </c:pt>
                <c:pt idx="4279">
                  <c:v>0</c:v>
                </c:pt>
                <c:pt idx="4280">
                  <c:v>0</c:v>
                </c:pt>
                <c:pt idx="4281">
                  <c:v>0</c:v>
                </c:pt>
                <c:pt idx="4282">
                  <c:v>0</c:v>
                </c:pt>
                <c:pt idx="4283">
                  <c:v>0</c:v>
                </c:pt>
                <c:pt idx="4284">
                  <c:v>0</c:v>
                </c:pt>
                <c:pt idx="4285">
                  <c:v>0</c:v>
                </c:pt>
                <c:pt idx="4286">
                  <c:v>0</c:v>
                </c:pt>
                <c:pt idx="4287">
                  <c:v>0</c:v>
                </c:pt>
                <c:pt idx="4288">
                  <c:v>0</c:v>
                </c:pt>
                <c:pt idx="4289">
                  <c:v>0</c:v>
                </c:pt>
                <c:pt idx="4290">
                  <c:v>0</c:v>
                </c:pt>
                <c:pt idx="4291">
                  <c:v>0</c:v>
                </c:pt>
                <c:pt idx="4292">
                  <c:v>0</c:v>
                </c:pt>
                <c:pt idx="4293">
                  <c:v>0</c:v>
                </c:pt>
                <c:pt idx="4294">
                  <c:v>0</c:v>
                </c:pt>
                <c:pt idx="4295">
                  <c:v>0</c:v>
                </c:pt>
                <c:pt idx="4296">
                  <c:v>0</c:v>
                </c:pt>
                <c:pt idx="4297">
                  <c:v>0</c:v>
                </c:pt>
                <c:pt idx="4298">
                  <c:v>0</c:v>
                </c:pt>
                <c:pt idx="4299">
                  <c:v>0</c:v>
                </c:pt>
                <c:pt idx="4300">
                  <c:v>0</c:v>
                </c:pt>
                <c:pt idx="4301">
                  <c:v>0</c:v>
                </c:pt>
                <c:pt idx="4302">
                  <c:v>0</c:v>
                </c:pt>
                <c:pt idx="4303">
                  <c:v>0</c:v>
                </c:pt>
                <c:pt idx="4304">
                  <c:v>0</c:v>
                </c:pt>
                <c:pt idx="4305">
                  <c:v>0</c:v>
                </c:pt>
                <c:pt idx="4306">
                  <c:v>0</c:v>
                </c:pt>
                <c:pt idx="4307">
                  <c:v>0</c:v>
                </c:pt>
                <c:pt idx="4308">
                  <c:v>0</c:v>
                </c:pt>
                <c:pt idx="4309">
                  <c:v>0</c:v>
                </c:pt>
                <c:pt idx="4310">
                  <c:v>0</c:v>
                </c:pt>
                <c:pt idx="4311">
                  <c:v>0</c:v>
                </c:pt>
                <c:pt idx="4312">
                  <c:v>0</c:v>
                </c:pt>
                <c:pt idx="4313">
                  <c:v>0</c:v>
                </c:pt>
                <c:pt idx="4314">
                  <c:v>0</c:v>
                </c:pt>
                <c:pt idx="4315">
                  <c:v>0</c:v>
                </c:pt>
                <c:pt idx="4316">
                  <c:v>0</c:v>
                </c:pt>
                <c:pt idx="4317">
                  <c:v>0</c:v>
                </c:pt>
                <c:pt idx="4318">
                  <c:v>0</c:v>
                </c:pt>
                <c:pt idx="4319">
                  <c:v>0</c:v>
                </c:pt>
                <c:pt idx="4320">
                  <c:v>0</c:v>
                </c:pt>
                <c:pt idx="4321">
                  <c:v>0</c:v>
                </c:pt>
                <c:pt idx="4322">
                  <c:v>0</c:v>
                </c:pt>
                <c:pt idx="4323">
                  <c:v>0</c:v>
                </c:pt>
                <c:pt idx="4324">
                  <c:v>0</c:v>
                </c:pt>
                <c:pt idx="4325">
                  <c:v>0</c:v>
                </c:pt>
                <c:pt idx="4326">
                  <c:v>0</c:v>
                </c:pt>
                <c:pt idx="4327">
                  <c:v>0</c:v>
                </c:pt>
                <c:pt idx="4328">
                  <c:v>0</c:v>
                </c:pt>
                <c:pt idx="4329">
                  <c:v>0</c:v>
                </c:pt>
                <c:pt idx="4330">
                  <c:v>0</c:v>
                </c:pt>
                <c:pt idx="4331">
                  <c:v>0</c:v>
                </c:pt>
                <c:pt idx="4332">
                  <c:v>0</c:v>
                </c:pt>
                <c:pt idx="4333">
                  <c:v>0</c:v>
                </c:pt>
                <c:pt idx="4334">
                  <c:v>0</c:v>
                </c:pt>
                <c:pt idx="4335">
                  <c:v>0</c:v>
                </c:pt>
                <c:pt idx="4336">
                  <c:v>0</c:v>
                </c:pt>
                <c:pt idx="4337">
                  <c:v>0</c:v>
                </c:pt>
                <c:pt idx="4338">
                  <c:v>0</c:v>
                </c:pt>
                <c:pt idx="4339">
                  <c:v>0</c:v>
                </c:pt>
                <c:pt idx="4340">
                  <c:v>0</c:v>
                </c:pt>
                <c:pt idx="4341">
                  <c:v>0</c:v>
                </c:pt>
                <c:pt idx="4342">
                  <c:v>0</c:v>
                </c:pt>
                <c:pt idx="4343">
                  <c:v>0</c:v>
                </c:pt>
                <c:pt idx="4344">
                  <c:v>0</c:v>
                </c:pt>
                <c:pt idx="4345">
                  <c:v>0</c:v>
                </c:pt>
                <c:pt idx="4346">
                  <c:v>0</c:v>
                </c:pt>
                <c:pt idx="4347">
                  <c:v>0</c:v>
                </c:pt>
                <c:pt idx="4348">
                  <c:v>0</c:v>
                </c:pt>
                <c:pt idx="4349">
                  <c:v>0</c:v>
                </c:pt>
                <c:pt idx="4350">
                  <c:v>0</c:v>
                </c:pt>
                <c:pt idx="4351">
                  <c:v>0</c:v>
                </c:pt>
                <c:pt idx="4352">
                  <c:v>0</c:v>
                </c:pt>
                <c:pt idx="4353">
                  <c:v>0</c:v>
                </c:pt>
                <c:pt idx="4354">
                  <c:v>0</c:v>
                </c:pt>
                <c:pt idx="4355">
                  <c:v>0</c:v>
                </c:pt>
                <c:pt idx="4356">
                  <c:v>0</c:v>
                </c:pt>
                <c:pt idx="4357">
                  <c:v>0</c:v>
                </c:pt>
                <c:pt idx="4358">
                  <c:v>0</c:v>
                </c:pt>
                <c:pt idx="4359">
                  <c:v>0</c:v>
                </c:pt>
                <c:pt idx="4360">
                  <c:v>0</c:v>
                </c:pt>
                <c:pt idx="4361">
                  <c:v>0</c:v>
                </c:pt>
                <c:pt idx="4362">
                  <c:v>0</c:v>
                </c:pt>
                <c:pt idx="4363">
                  <c:v>0</c:v>
                </c:pt>
                <c:pt idx="4364">
                  <c:v>0</c:v>
                </c:pt>
                <c:pt idx="4365">
                  <c:v>0</c:v>
                </c:pt>
                <c:pt idx="4366">
                  <c:v>0</c:v>
                </c:pt>
                <c:pt idx="4367">
                  <c:v>0</c:v>
                </c:pt>
                <c:pt idx="4368">
                  <c:v>0</c:v>
                </c:pt>
                <c:pt idx="4369">
                  <c:v>0</c:v>
                </c:pt>
                <c:pt idx="4370">
                  <c:v>0</c:v>
                </c:pt>
                <c:pt idx="4371">
                  <c:v>0</c:v>
                </c:pt>
                <c:pt idx="4372">
                  <c:v>0</c:v>
                </c:pt>
                <c:pt idx="4373">
                  <c:v>0</c:v>
                </c:pt>
                <c:pt idx="4374">
                  <c:v>0</c:v>
                </c:pt>
                <c:pt idx="4375">
                  <c:v>0</c:v>
                </c:pt>
                <c:pt idx="4376">
                  <c:v>0</c:v>
                </c:pt>
                <c:pt idx="4377">
                  <c:v>0</c:v>
                </c:pt>
                <c:pt idx="4378">
                  <c:v>0</c:v>
                </c:pt>
                <c:pt idx="4379">
                  <c:v>0</c:v>
                </c:pt>
                <c:pt idx="4380">
                  <c:v>0</c:v>
                </c:pt>
                <c:pt idx="4381">
                  <c:v>0</c:v>
                </c:pt>
                <c:pt idx="4382">
                  <c:v>0</c:v>
                </c:pt>
                <c:pt idx="4383">
                  <c:v>0</c:v>
                </c:pt>
                <c:pt idx="4384">
                  <c:v>0</c:v>
                </c:pt>
                <c:pt idx="4385">
                  <c:v>0</c:v>
                </c:pt>
                <c:pt idx="4386">
                  <c:v>0</c:v>
                </c:pt>
                <c:pt idx="4387">
                  <c:v>0</c:v>
                </c:pt>
                <c:pt idx="4388">
                  <c:v>0</c:v>
                </c:pt>
                <c:pt idx="4389">
                  <c:v>0</c:v>
                </c:pt>
                <c:pt idx="4390">
                  <c:v>0</c:v>
                </c:pt>
                <c:pt idx="4391">
                  <c:v>0</c:v>
                </c:pt>
                <c:pt idx="4392">
                  <c:v>0</c:v>
                </c:pt>
                <c:pt idx="4393">
                  <c:v>0</c:v>
                </c:pt>
                <c:pt idx="4394">
                  <c:v>0</c:v>
                </c:pt>
                <c:pt idx="4395">
                  <c:v>0</c:v>
                </c:pt>
                <c:pt idx="4396">
                  <c:v>0</c:v>
                </c:pt>
                <c:pt idx="4397">
                  <c:v>0</c:v>
                </c:pt>
                <c:pt idx="4398">
                  <c:v>0</c:v>
                </c:pt>
                <c:pt idx="4399">
                  <c:v>0</c:v>
                </c:pt>
                <c:pt idx="4400">
                  <c:v>0</c:v>
                </c:pt>
                <c:pt idx="4401">
                  <c:v>0</c:v>
                </c:pt>
                <c:pt idx="4402">
                  <c:v>0</c:v>
                </c:pt>
                <c:pt idx="4403">
                  <c:v>0</c:v>
                </c:pt>
                <c:pt idx="4404">
                  <c:v>0</c:v>
                </c:pt>
                <c:pt idx="4405">
                  <c:v>0</c:v>
                </c:pt>
                <c:pt idx="4406">
                  <c:v>0</c:v>
                </c:pt>
                <c:pt idx="4407">
                  <c:v>0</c:v>
                </c:pt>
                <c:pt idx="4408">
                  <c:v>0</c:v>
                </c:pt>
                <c:pt idx="4409">
                  <c:v>0</c:v>
                </c:pt>
                <c:pt idx="4410">
                  <c:v>0</c:v>
                </c:pt>
                <c:pt idx="4411">
                  <c:v>0</c:v>
                </c:pt>
                <c:pt idx="4412">
                  <c:v>0</c:v>
                </c:pt>
                <c:pt idx="4413">
                  <c:v>0</c:v>
                </c:pt>
                <c:pt idx="4414">
                  <c:v>0</c:v>
                </c:pt>
                <c:pt idx="4415">
                  <c:v>0</c:v>
                </c:pt>
                <c:pt idx="4416">
                  <c:v>0</c:v>
                </c:pt>
                <c:pt idx="4417">
                  <c:v>0</c:v>
                </c:pt>
                <c:pt idx="4418">
                  <c:v>0</c:v>
                </c:pt>
                <c:pt idx="4419">
                  <c:v>0</c:v>
                </c:pt>
                <c:pt idx="4420">
                  <c:v>0</c:v>
                </c:pt>
                <c:pt idx="4421">
                  <c:v>0</c:v>
                </c:pt>
                <c:pt idx="4422">
                  <c:v>0</c:v>
                </c:pt>
                <c:pt idx="4423">
                  <c:v>0</c:v>
                </c:pt>
                <c:pt idx="4424">
                  <c:v>0</c:v>
                </c:pt>
                <c:pt idx="4425">
                  <c:v>0</c:v>
                </c:pt>
                <c:pt idx="4426">
                  <c:v>0</c:v>
                </c:pt>
                <c:pt idx="4427">
                  <c:v>0</c:v>
                </c:pt>
                <c:pt idx="4428">
                  <c:v>0</c:v>
                </c:pt>
                <c:pt idx="4429">
                  <c:v>0</c:v>
                </c:pt>
                <c:pt idx="4430">
                  <c:v>0</c:v>
                </c:pt>
                <c:pt idx="4431">
                  <c:v>0</c:v>
                </c:pt>
                <c:pt idx="4432">
                  <c:v>0</c:v>
                </c:pt>
                <c:pt idx="4433">
                  <c:v>0</c:v>
                </c:pt>
                <c:pt idx="4434">
                  <c:v>0</c:v>
                </c:pt>
                <c:pt idx="4435">
                  <c:v>0</c:v>
                </c:pt>
                <c:pt idx="4436">
                  <c:v>0</c:v>
                </c:pt>
                <c:pt idx="4437">
                  <c:v>0</c:v>
                </c:pt>
                <c:pt idx="4438">
                  <c:v>0</c:v>
                </c:pt>
                <c:pt idx="4439">
                  <c:v>0</c:v>
                </c:pt>
                <c:pt idx="4440">
                  <c:v>0</c:v>
                </c:pt>
                <c:pt idx="4441">
                  <c:v>0</c:v>
                </c:pt>
                <c:pt idx="4442">
                  <c:v>0</c:v>
                </c:pt>
                <c:pt idx="4443">
                  <c:v>0</c:v>
                </c:pt>
                <c:pt idx="4444">
                  <c:v>0</c:v>
                </c:pt>
                <c:pt idx="4445">
                  <c:v>0</c:v>
                </c:pt>
                <c:pt idx="4446">
                  <c:v>0</c:v>
                </c:pt>
                <c:pt idx="4447">
                  <c:v>0</c:v>
                </c:pt>
                <c:pt idx="4448">
                  <c:v>0</c:v>
                </c:pt>
                <c:pt idx="4449">
                  <c:v>0</c:v>
                </c:pt>
                <c:pt idx="4450">
                  <c:v>0</c:v>
                </c:pt>
                <c:pt idx="4451">
                  <c:v>0</c:v>
                </c:pt>
                <c:pt idx="4452">
                  <c:v>0</c:v>
                </c:pt>
                <c:pt idx="4453">
                  <c:v>0</c:v>
                </c:pt>
                <c:pt idx="4454">
                  <c:v>0</c:v>
                </c:pt>
                <c:pt idx="4455">
                  <c:v>0</c:v>
                </c:pt>
                <c:pt idx="4456">
                  <c:v>0</c:v>
                </c:pt>
                <c:pt idx="4457">
                  <c:v>0</c:v>
                </c:pt>
                <c:pt idx="4458">
                  <c:v>0</c:v>
                </c:pt>
                <c:pt idx="4459">
                  <c:v>0</c:v>
                </c:pt>
                <c:pt idx="4460">
                  <c:v>0</c:v>
                </c:pt>
                <c:pt idx="4461">
                  <c:v>0</c:v>
                </c:pt>
                <c:pt idx="4462">
                  <c:v>0</c:v>
                </c:pt>
                <c:pt idx="4463">
                  <c:v>0</c:v>
                </c:pt>
                <c:pt idx="4464">
                  <c:v>0</c:v>
                </c:pt>
                <c:pt idx="4465">
                  <c:v>0</c:v>
                </c:pt>
                <c:pt idx="4466">
                  <c:v>0</c:v>
                </c:pt>
                <c:pt idx="4467">
                  <c:v>0</c:v>
                </c:pt>
                <c:pt idx="4468">
                  <c:v>0</c:v>
                </c:pt>
                <c:pt idx="4469">
                  <c:v>0</c:v>
                </c:pt>
                <c:pt idx="4470">
                  <c:v>0</c:v>
                </c:pt>
                <c:pt idx="4471">
                  <c:v>0</c:v>
                </c:pt>
                <c:pt idx="4472">
                  <c:v>0</c:v>
                </c:pt>
                <c:pt idx="4473">
                  <c:v>0</c:v>
                </c:pt>
                <c:pt idx="4474">
                  <c:v>0</c:v>
                </c:pt>
                <c:pt idx="4475">
                  <c:v>0</c:v>
                </c:pt>
                <c:pt idx="4476">
                  <c:v>0</c:v>
                </c:pt>
                <c:pt idx="4477">
                  <c:v>0</c:v>
                </c:pt>
                <c:pt idx="4478">
                  <c:v>0</c:v>
                </c:pt>
                <c:pt idx="4479">
                  <c:v>0</c:v>
                </c:pt>
                <c:pt idx="4480">
                  <c:v>0</c:v>
                </c:pt>
                <c:pt idx="4481">
                  <c:v>0</c:v>
                </c:pt>
                <c:pt idx="4482">
                  <c:v>0</c:v>
                </c:pt>
                <c:pt idx="4483">
                  <c:v>0</c:v>
                </c:pt>
                <c:pt idx="4484">
                  <c:v>0</c:v>
                </c:pt>
                <c:pt idx="4485">
                  <c:v>0</c:v>
                </c:pt>
                <c:pt idx="4486">
                  <c:v>0</c:v>
                </c:pt>
                <c:pt idx="4487">
                  <c:v>0</c:v>
                </c:pt>
                <c:pt idx="4488">
                  <c:v>0</c:v>
                </c:pt>
                <c:pt idx="4489">
                  <c:v>0</c:v>
                </c:pt>
                <c:pt idx="4490">
                  <c:v>0</c:v>
                </c:pt>
                <c:pt idx="4491">
                  <c:v>0</c:v>
                </c:pt>
                <c:pt idx="4492">
                  <c:v>0</c:v>
                </c:pt>
                <c:pt idx="4493">
                  <c:v>0</c:v>
                </c:pt>
                <c:pt idx="4494">
                  <c:v>0</c:v>
                </c:pt>
                <c:pt idx="4495">
                  <c:v>0</c:v>
                </c:pt>
                <c:pt idx="4496">
                  <c:v>0</c:v>
                </c:pt>
                <c:pt idx="4497">
                  <c:v>0</c:v>
                </c:pt>
                <c:pt idx="4498">
                  <c:v>0</c:v>
                </c:pt>
                <c:pt idx="4499">
                  <c:v>0</c:v>
                </c:pt>
                <c:pt idx="4500">
                  <c:v>0</c:v>
                </c:pt>
                <c:pt idx="4501">
                  <c:v>0</c:v>
                </c:pt>
                <c:pt idx="4502">
                  <c:v>0</c:v>
                </c:pt>
                <c:pt idx="4503">
                  <c:v>0</c:v>
                </c:pt>
                <c:pt idx="4504">
                  <c:v>0</c:v>
                </c:pt>
                <c:pt idx="4505">
                  <c:v>0</c:v>
                </c:pt>
                <c:pt idx="4506">
                  <c:v>0</c:v>
                </c:pt>
                <c:pt idx="4507">
                  <c:v>0</c:v>
                </c:pt>
                <c:pt idx="4508">
                  <c:v>0</c:v>
                </c:pt>
                <c:pt idx="4509">
                  <c:v>0</c:v>
                </c:pt>
                <c:pt idx="4510">
                  <c:v>0</c:v>
                </c:pt>
                <c:pt idx="4511">
                  <c:v>0</c:v>
                </c:pt>
                <c:pt idx="4512">
                  <c:v>0</c:v>
                </c:pt>
                <c:pt idx="4513">
                  <c:v>0</c:v>
                </c:pt>
                <c:pt idx="4514">
                  <c:v>0</c:v>
                </c:pt>
                <c:pt idx="4515">
                  <c:v>0</c:v>
                </c:pt>
                <c:pt idx="4516">
                  <c:v>0</c:v>
                </c:pt>
                <c:pt idx="4517">
                  <c:v>0</c:v>
                </c:pt>
                <c:pt idx="4518">
                  <c:v>0</c:v>
                </c:pt>
                <c:pt idx="4519">
                  <c:v>0</c:v>
                </c:pt>
                <c:pt idx="4520">
                  <c:v>0</c:v>
                </c:pt>
                <c:pt idx="4521">
                  <c:v>0</c:v>
                </c:pt>
                <c:pt idx="4522">
                  <c:v>0</c:v>
                </c:pt>
                <c:pt idx="4523">
                  <c:v>0</c:v>
                </c:pt>
                <c:pt idx="4524">
                  <c:v>0</c:v>
                </c:pt>
                <c:pt idx="4525">
                  <c:v>0</c:v>
                </c:pt>
                <c:pt idx="4526">
                  <c:v>0</c:v>
                </c:pt>
                <c:pt idx="4527">
                  <c:v>0</c:v>
                </c:pt>
                <c:pt idx="4528">
                  <c:v>0</c:v>
                </c:pt>
                <c:pt idx="4529">
                  <c:v>0</c:v>
                </c:pt>
                <c:pt idx="4530">
                  <c:v>0</c:v>
                </c:pt>
                <c:pt idx="4531">
                  <c:v>0</c:v>
                </c:pt>
                <c:pt idx="4532">
                  <c:v>0</c:v>
                </c:pt>
                <c:pt idx="4533">
                  <c:v>0</c:v>
                </c:pt>
                <c:pt idx="4534">
                  <c:v>0</c:v>
                </c:pt>
                <c:pt idx="4535">
                  <c:v>0</c:v>
                </c:pt>
                <c:pt idx="4536">
                  <c:v>0</c:v>
                </c:pt>
                <c:pt idx="4537">
                  <c:v>0</c:v>
                </c:pt>
                <c:pt idx="4538">
                  <c:v>0</c:v>
                </c:pt>
                <c:pt idx="4539">
                  <c:v>0</c:v>
                </c:pt>
                <c:pt idx="4540">
                  <c:v>0</c:v>
                </c:pt>
                <c:pt idx="4541">
                  <c:v>0</c:v>
                </c:pt>
                <c:pt idx="4542">
                  <c:v>0</c:v>
                </c:pt>
                <c:pt idx="4543">
                  <c:v>0</c:v>
                </c:pt>
                <c:pt idx="4544">
                  <c:v>0</c:v>
                </c:pt>
                <c:pt idx="4545">
                  <c:v>0</c:v>
                </c:pt>
                <c:pt idx="4546">
                  <c:v>0</c:v>
                </c:pt>
                <c:pt idx="4547">
                  <c:v>0</c:v>
                </c:pt>
                <c:pt idx="4548">
                  <c:v>0</c:v>
                </c:pt>
                <c:pt idx="4549">
                  <c:v>0</c:v>
                </c:pt>
                <c:pt idx="4550">
                  <c:v>0</c:v>
                </c:pt>
                <c:pt idx="4551">
                  <c:v>0</c:v>
                </c:pt>
                <c:pt idx="4552">
                  <c:v>0</c:v>
                </c:pt>
                <c:pt idx="4553">
                  <c:v>0</c:v>
                </c:pt>
                <c:pt idx="4554">
                  <c:v>0</c:v>
                </c:pt>
                <c:pt idx="4555">
                  <c:v>0</c:v>
                </c:pt>
                <c:pt idx="4556">
                  <c:v>0</c:v>
                </c:pt>
                <c:pt idx="4557">
                  <c:v>0</c:v>
                </c:pt>
                <c:pt idx="4558">
                  <c:v>0</c:v>
                </c:pt>
                <c:pt idx="4559">
                  <c:v>0</c:v>
                </c:pt>
                <c:pt idx="4560">
                  <c:v>0</c:v>
                </c:pt>
                <c:pt idx="4561">
                  <c:v>0</c:v>
                </c:pt>
                <c:pt idx="4562">
                  <c:v>0</c:v>
                </c:pt>
                <c:pt idx="4563">
                  <c:v>0</c:v>
                </c:pt>
                <c:pt idx="4564">
                  <c:v>0</c:v>
                </c:pt>
                <c:pt idx="4565">
                  <c:v>0</c:v>
                </c:pt>
                <c:pt idx="4566">
                  <c:v>0</c:v>
                </c:pt>
                <c:pt idx="4567">
                  <c:v>0</c:v>
                </c:pt>
                <c:pt idx="4568">
                  <c:v>0</c:v>
                </c:pt>
                <c:pt idx="4569">
                  <c:v>0</c:v>
                </c:pt>
                <c:pt idx="4570">
                  <c:v>0</c:v>
                </c:pt>
                <c:pt idx="4571">
                  <c:v>0</c:v>
                </c:pt>
                <c:pt idx="4572">
                  <c:v>0</c:v>
                </c:pt>
                <c:pt idx="4573">
                  <c:v>0</c:v>
                </c:pt>
                <c:pt idx="4574">
                  <c:v>0</c:v>
                </c:pt>
                <c:pt idx="4575">
                  <c:v>0</c:v>
                </c:pt>
                <c:pt idx="4576">
                  <c:v>0</c:v>
                </c:pt>
                <c:pt idx="4577">
                  <c:v>0</c:v>
                </c:pt>
                <c:pt idx="4578">
                  <c:v>0</c:v>
                </c:pt>
                <c:pt idx="4579">
                  <c:v>0</c:v>
                </c:pt>
                <c:pt idx="4580">
                  <c:v>0</c:v>
                </c:pt>
                <c:pt idx="4581">
                  <c:v>0</c:v>
                </c:pt>
                <c:pt idx="4582">
                  <c:v>0</c:v>
                </c:pt>
                <c:pt idx="4583">
                  <c:v>0</c:v>
                </c:pt>
                <c:pt idx="4584">
                  <c:v>0</c:v>
                </c:pt>
                <c:pt idx="4585">
                  <c:v>0</c:v>
                </c:pt>
                <c:pt idx="4586">
                  <c:v>0</c:v>
                </c:pt>
                <c:pt idx="4587">
                  <c:v>0</c:v>
                </c:pt>
                <c:pt idx="4588">
                  <c:v>0</c:v>
                </c:pt>
                <c:pt idx="4589">
                  <c:v>0</c:v>
                </c:pt>
                <c:pt idx="4590">
                  <c:v>0</c:v>
                </c:pt>
                <c:pt idx="4591">
                  <c:v>0</c:v>
                </c:pt>
                <c:pt idx="4592">
                  <c:v>0</c:v>
                </c:pt>
                <c:pt idx="4593">
                  <c:v>0</c:v>
                </c:pt>
                <c:pt idx="4594">
                  <c:v>0</c:v>
                </c:pt>
                <c:pt idx="4595">
                  <c:v>0</c:v>
                </c:pt>
                <c:pt idx="4596">
                  <c:v>0</c:v>
                </c:pt>
                <c:pt idx="4597">
                  <c:v>0</c:v>
                </c:pt>
                <c:pt idx="4598">
                  <c:v>0</c:v>
                </c:pt>
                <c:pt idx="4599">
                  <c:v>0</c:v>
                </c:pt>
                <c:pt idx="4600">
                  <c:v>0</c:v>
                </c:pt>
                <c:pt idx="4601">
                  <c:v>0</c:v>
                </c:pt>
                <c:pt idx="4602">
                  <c:v>0</c:v>
                </c:pt>
                <c:pt idx="4603">
                  <c:v>0</c:v>
                </c:pt>
                <c:pt idx="4604">
                  <c:v>0</c:v>
                </c:pt>
                <c:pt idx="4605">
                  <c:v>0</c:v>
                </c:pt>
                <c:pt idx="4606">
                  <c:v>0</c:v>
                </c:pt>
                <c:pt idx="4607">
                  <c:v>0</c:v>
                </c:pt>
                <c:pt idx="4608">
                  <c:v>0</c:v>
                </c:pt>
                <c:pt idx="4609">
                  <c:v>0</c:v>
                </c:pt>
                <c:pt idx="4610">
                  <c:v>0</c:v>
                </c:pt>
                <c:pt idx="4611">
                  <c:v>0</c:v>
                </c:pt>
                <c:pt idx="4612">
                  <c:v>0</c:v>
                </c:pt>
                <c:pt idx="4613">
                  <c:v>0</c:v>
                </c:pt>
                <c:pt idx="4614">
                  <c:v>0</c:v>
                </c:pt>
                <c:pt idx="4615">
                  <c:v>0</c:v>
                </c:pt>
                <c:pt idx="4616">
                  <c:v>0</c:v>
                </c:pt>
                <c:pt idx="4617">
                  <c:v>0</c:v>
                </c:pt>
                <c:pt idx="4618">
                  <c:v>0</c:v>
                </c:pt>
                <c:pt idx="4619">
                  <c:v>0</c:v>
                </c:pt>
                <c:pt idx="4620">
                  <c:v>0</c:v>
                </c:pt>
                <c:pt idx="4621">
                  <c:v>0</c:v>
                </c:pt>
                <c:pt idx="4622">
                  <c:v>0</c:v>
                </c:pt>
                <c:pt idx="4623">
                  <c:v>0</c:v>
                </c:pt>
                <c:pt idx="4624">
                  <c:v>0</c:v>
                </c:pt>
                <c:pt idx="4625">
                  <c:v>0</c:v>
                </c:pt>
                <c:pt idx="4626">
                  <c:v>0</c:v>
                </c:pt>
                <c:pt idx="4627">
                  <c:v>0</c:v>
                </c:pt>
                <c:pt idx="4628">
                  <c:v>0</c:v>
                </c:pt>
                <c:pt idx="4629">
                  <c:v>0</c:v>
                </c:pt>
                <c:pt idx="4630">
                  <c:v>0</c:v>
                </c:pt>
                <c:pt idx="4631">
                  <c:v>0</c:v>
                </c:pt>
                <c:pt idx="4632">
                  <c:v>0</c:v>
                </c:pt>
                <c:pt idx="4633">
                  <c:v>0</c:v>
                </c:pt>
                <c:pt idx="4634">
                  <c:v>0</c:v>
                </c:pt>
                <c:pt idx="4635">
                  <c:v>0</c:v>
                </c:pt>
                <c:pt idx="4636">
                  <c:v>0</c:v>
                </c:pt>
                <c:pt idx="4637">
                  <c:v>0</c:v>
                </c:pt>
                <c:pt idx="4638">
                  <c:v>0</c:v>
                </c:pt>
                <c:pt idx="4639">
                  <c:v>0</c:v>
                </c:pt>
                <c:pt idx="4640">
                  <c:v>0</c:v>
                </c:pt>
                <c:pt idx="4641">
                  <c:v>0</c:v>
                </c:pt>
                <c:pt idx="4642">
                  <c:v>0</c:v>
                </c:pt>
                <c:pt idx="4643">
                  <c:v>0</c:v>
                </c:pt>
                <c:pt idx="4644">
                  <c:v>0</c:v>
                </c:pt>
                <c:pt idx="4645">
                  <c:v>0</c:v>
                </c:pt>
                <c:pt idx="4646">
                  <c:v>0</c:v>
                </c:pt>
                <c:pt idx="4647">
                  <c:v>0</c:v>
                </c:pt>
                <c:pt idx="4648">
                  <c:v>0</c:v>
                </c:pt>
                <c:pt idx="4649">
                  <c:v>0</c:v>
                </c:pt>
                <c:pt idx="4650">
                  <c:v>0</c:v>
                </c:pt>
                <c:pt idx="4651">
                  <c:v>0</c:v>
                </c:pt>
                <c:pt idx="4652">
                  <c:v>0</c:v>
                </c:pt>
                <c:pt idx="4653">
                  <c:v>0</c:v>
                </c:pt>
                <c:pt idx="4654">
                  <c:v>0</c:v>
                </c:pt>
                <c:pt idx="4655">
                  <c:v>0</c:v>
                </c:pt>
                <c:pt idx="4656">
                  <c:v>0</c:v>
                </c:pt>
                <c:pt idx="4657">
                  <c:v>0</c:v>
                </c:pt>
                <c:pt idx="4658">
                  <c:v>0</c:v>
                </c:pt>
                <c:pt idx="4659">
                  <c:v>0</c:v>
                </c:pt>
                <c:pt idx="4660">
                  <c:v>0</c:v>
                </c:pt>
                <c:pt idx="4661">
                  <c:v>0</c:v>
                </c:pt>
                <c:pt idx="4662">
                  <c:v>0</c:v>
                </c:pt>
                <c:pt idx="4663">
                  <c:v>0</c:v>
                </c:pt>
                <c:pt idx="4664">
                  <c:v>0</c:v>
                </c:pt>
                <c:pt idx="4665">
                  <c:v>0</c:v>
                </c:pt>
                <c:pt idx="4666">
                  <c:v>0</c:v>
                </c:pt>
                <c:pt idx="4667">
                  <c:v>0</c:v>
                </c:pt>
                <c:pt idx="4668">
                  <c:v>0</c:v>
                </c:pt>
                <c:pt idx="4669">
                  <c:v>0</c:v>
                </c:pt>
                <c:pt idx="4670">
                  <c:v>0</c:v>
                </c:pt>
                <c:pt idx="4671">
                  <c:v>0</c:v>
                </c:pt>
                <c:pt idx="4672">
                  <c:v>0</c:v>
                </c:pt>
                <c:pt idx="4673">
                  <c:v>0</c:v>
                </c:pt>
                <c:pt idx="4674">
                  <c:v>0</c:v>
                </c:pt>
                <c:pt idx="4675">
                  <c:v>0</c:v>
                </c:pt>
                <c:pt idx="4676">
                  <c:v>0</c:v>
                </c:pt>
                <c:pt idx="4677">
                  <c:v>0</c:v>
                </c:pt>
                <c:pt idx="4678">
                  <c:v>0</c:v>
                </c:pt>
                <c:pt idx="4679">
                  <c:v>0</c:v>
                </c:pt>
                <c:pt idx="4680">
                  <c:v>0</c:v>
                </c:pt>
                <c:pt idx="4681">
                  <c:v>0</c:v>
                </c:pt>
                <c:pt idx="4682">
                  <c:v>0</c:v>
                </c:pt>
                <c:pt idx="4683">
                  <c:v>0</c:v>
                </c:pt>
                <c:pt idx="4684">
                  <c:v>0</c:v>
                </c:pt>
                <c:pt idx="4685">
                  <c:v>0</c:v>
                </c:pt>
                <c:pt idx="4686">
                  <c:v>0</c:v>
                </c:pt>
                <c:pt idx="4687">
                  <c:v>0</c:v>
                </c:pt>
                <c:pt idx="4688">
                  <c:v>0</c:v>
                </c:pt>
                <c:pt idx="4689">
                  <c:v>0</c:v>
                </c:pt>
                <c:pt idx="4690">
                  <c:v>0</c:v>
                </c:pt>
                <c:pt idx="4691">
                  <c:v>0</c:v>
                </c:pt>
                <c:pt idx="4692">
                  <c:v>0</c:v>
                </c:pt>
                <c:pt idx="4693">
                  <c:v>0</c:v>
                </c:pt>
                <c:pt idx="4694">
                  <c:v>0</c:v>
                </c:pt>
                <c:pt idx="4695">
                  <c:v>0</c:v>
                </c:pt>
                <c:pt idx="4696">
                  <c:v>0</c:v>
                </c:pt>
                <c:pt idx="4697">
                  <c:v>0</c:v>
                </c:pt>
                <c:pt idx="4698">
                  <c:v>0</c:v>
                </c:pt>
                <c:pt idx="4699">
                  <c:v>0</c:v>
                </c:pt>
                <c:pt idx="4700">
                  <c:v>0</c:v>
                </c:pt>
                <c:pt idx="4701">
                  <c:v>0</c:v>
                </c:pt>
                <c:pt idx="4702">
                  <c:v>0</c:v>
                </c:pt>
                <c:pt idx="4703">
                  <c:v>0</c:v>
                </c:pt>
                <c:pt idx="4704">
                  <c:v>0</c:v>
                </c:pt>
                <c:pt idx="4705">
                  <c:v>0</c:v>
                </c:pt>
                <c:pt idx="4706">
                  <c:v>0</c:v>
                </c:pt>
                <c:pt idx="4707">
                  <c:v>0</c:v>
                </c:pt>
                <c:pt idx="4708">
                  <c:v>0</c:v>
                </c:pt>
                <c:pt idx="4709">
                  <c:v>0</c:v>
                </c:pt>
                <c:pt idx="4710">
                  <c:v>0</c:v>
                </c:pt>
                <c:pt idx="4711">
                  <c:v>0</c:v>
                </c:pt>
                <c:pt idx="4712">
                  <c:v>0</c:v>
                </c:pt>
                <c:pt idx="4713">
                  <c:v>0</c:v>
                </c:pt>
                <c:pt idx="4714">
                  <c:v>0</c:v>
                </c:pt>
                <c:pt idx="4715">
                  <c:v>0</c:v>
                </c:pt>
                <c:pt idx="4716">
                  <c:v>0</c:v>
                </c:pt>
                <c:pt idx="4717">
                  <c:v>0</c:v>
                </c:pt>
                <c:pt idx="4718">
                  <c:v>0</c:v>
                </c:pt>
                <c:pt idx="4719">
                  <c:v>0</c:v>
                </c:pt>
                <c:pt idx="4720">
                  <c:v>0</c:v>
                </c:pt>
                <c:pt idx="4721">
                  <c:v>0</c:v>
                </c:pt>
                <c:pt idx="4722">
                  <c:v>0</c:v>
                </c:pt>
                <c:pt idx="4723">
                  <c:v>0</c:v>
                </c:pt>
                <c:pt idx="4724">
                  <c:v>0</c:v>
                </c:pt>
                <c:pt idx="4725">
                  <c:v>0</c:v>
                </c:pt>
                <c:pt idx="4726">
                  <c:v>0</c:v>
                </c:pt>
                <c:pt idx="4727">
                  <c:v>0</c:v>
                </c:pt>
                <c:pt idx="4728">
                  <c:v>0</c:v>
                </c:pt>
                <c:pt idx="4729">
                  <c:v>0</c:v>
                </c:pt>
                <c:pt idx="4730">
                  <c:v>0</c:v>
                </c:pt>
                <c:pt idx="4731">
                  <c:v>0</c:v>
                </c:pt>
                <c:pt idx="4732">
                  <c:v>0</c:v>
                </c:pt>
                <c:pt idx="4733">
                  <c:v>0</c:v>
                </c:pt>
                <c:pt idx="4734">
                  <c:v>0</c:v>
                </c:pt>
                <c:pt idx="4735">
                  <c:v>0</c:v>
                </c:pt>
                <c:pt idx="4736">
                  <c:v>0</c:v>
                </c:pt>
                <c:pt idx="4737">
                  <c:v>0</c:v>
                </c:pt>
                <c:pt idx="4738">
                  <c:v>0</c:v>
                </c:pt>
                <c:pt idx="4739">
                  <c:v>0</c:v>
                </c:pt>
                <c:pt idx="4740">
                  <c:v>0</c:v>
                </c:pt>
                <c:pt idx="4741">
                  <c:v>0</c:v>
                </c:pt>
                <c:pt idx="4742">
                  <c:v>0</c:v>
                </c:pt>
                <c:pt idx="4743">
                  <c:v>0</c:v>
                </c:pt>
                <c:pt idx="4744">
                  <c:v>0</c:v>
                </c:pt>
                <c:pt idx="4745">
                  <c:v>0</c:v>
                </c:pt>
                <c:pt idx="4746">
                  <c:v>0</c:v>
                </c:pt>
                <c:pt idx="4747">
                  <c:v>0</c:v>
                </c:pt>
                <c:pt idx="4748">
                  <c:v>0</c:v>
                </c:pt>
                <c:pt idx="4749">
                  <c:v>0</c:v>
                </c:pt>
                <c:pt idx="4750">
                  <c:v>0</c:v>
                </c:pt>
                <c:pt idx="4751">
                  <c:v>0</c:v>
                </c:pt>
                <c:pt idx="4752">
                  <c:v>0</c:v>
                </c:pt>
                <c:pt idx="4753">
                  <c:v>0</c:v>
                </c:pt>
                <c:pt idx="4754">
                  <c:v>0</c:v>
                </c:pt>
                <c:pt idx="4755">
                  <c:v>0</c:v>
                </c:pt>
                <c:pt idx="4756">
                  <c:v>0</c:v>
                </c:pt>
                <c:pt idx="4757">
                  <c:v>0</c:v>
                </c:pt>
                <c:pt idx="4758">
                  <c:v>0</c:v>
                </c:pt>
                <c:pt idx="4759">
                  <c:v>0</c:v>
                </c:pt>
                <c:pt idx="4760">
                  <c:v>0</c:v>
                </c:pt>
                <c:pt idx="4761">
                  <c:v>0</c:v>
                </c:pt>
                <c:pt idx="4762">
                  <c:v>0</c:v>
                </c:pt>
                <c:pt idx="4763">
                  <c:v>0</c:v>
                </c:pt>
                <c:pt idx="4764">
                  <c:v>0</c:v>
                </c:pt>
                <c:pt idx="4765">
                  <c:v>0</c:v>
                </c:pt>
                <c:pt idx="4766">
                  <c:v>0</c:v>
                </c:pt>
                <c:pt idx="4767">
                  <c:v>0</c:v>
                </c:pt>
                <c:pt idx="4768">
                  <c:v>0</c:v>
                </c:pt>
                <c:pt idx="4769">
                  <c:v>0</c:v>
                </c:pt>
                <c:pt idx="4770">
                  <c:v>0</c:v>
                </c:pt>
                <c:pt idx="4771">
                  <c:v>0</c:v>
                </c:pt>
                <c:pt idx="4772">
                  <c:v>0</c:v>
                </c:pt>
                <c:pt idx="4773">
                  <c:v>0</c:v>
                </c:pt>
                <c:pt idx="4774">
                  <c:v>0</c:v>
                </c:pt>
                <c:pt idx="4775">
                  <c:v>0</c:v>
                </c:pt>
                <c:pt idx="4776">
                  <c:v>0</c:v>
                </c:pt>
                <c:pt idx="4777">
                  <c:v>0</c:v>
                </c:pt>
                <c:pt idx="4778">
                  <c:v>0</c:v>
                </c:pt>
                <c:pt idx="4779">
                  <c:v>0</c:v>
                </c:pt>
                <c:pt idx="4780">
                  <c:v>0</c:v>
                </c:pt>
                <c:pt idx="4781">
                  <c:v>0</c:v>
                </c:pt>
                <c:pt idx="4782">
                  <c:v>0</c:v>
                </c:pt>
                <c:pt idx="4783">
                  <c:v>0</c:v>
                </c:pt>
                <c:pt idx="4784">
                  <c:v>0</c:v>
                </c:pt>
                <c:pt idx="4785">
                  <c:v>0</c:v>
                </c:pt>
                <c:pt idx="4786">
                  <c:v>0</c:v>
                </c:pt>
                <c:pt idx="4787">
                  <c:v>0</c:v>
                </c:pt>
                <c:pt idx="4788">
                  <c:v>0</c:v>
                </c:pt>
                <c:pt idx="4789">
                  <c:v>0</c:v>
                </c:pt>
                <c:pt idx="4790">
                  <c:v>0</c:v>
                </c:pt>
                <c:pt idx="4791">
                  <c:v>0</c:v>
                </c:pt>
                <c:pt idx="4792">
                  <c:v>0</c:v>
                </c:pt>
                <c:pt idx="4793">
                  <c:v>0</c:v>
                </c:pt>
                <c:pt idx="4794">
                  <c:v>0</c:v>
                </c:pt>
                <c:pt idx="4795">
                  <c:v>0</c:v>
                </c:pt>
                <c:pt idx="4796">
                  <c:v>0</c:v>
                </c:pt>
                <c:pt idx="4797">
                  <c:v>0</c:v>
                </c:pt>
                <c:pt idx="4798">
                  <c:v>0</c:v>
                </c:pt>
                <c:pt idx="4799">
                  <c:v>0</c:v>
                </c:pt>
                <c:pt idx="4800">
                  <c:v>0</c:v>
                </c:pt>
                <c:pt idx="4801">
                  <c:v>0</c:v>
                </c:pt>
                <c:pt idx="4802">
                  <c:v>0</c:v>
                </c:pt>
                <c:pt idx="4803">
                  <c:v>0</c:v>
                </c:pt>
                <c:pt idx="4804">
                  <c:v>0</c:v>
                </c:pt>
                <c:pt idx="4805">
                  <c:v>0</c:v>
                </c:pt>
                <c:pt idx="4806">
                  <c:v>0</c:v>
                </c:pt>
                <c:pt idx="4807">
                  <c:v>0</c:v>
                </c:pt>
                <c:pt idx="4808">
                  <c:v>0</c:v>
                </c:pt>
                <c:pt idx="4809">
                  <c:v>0</c:v>
                </c:pt>
                <c:pt idx="4810">
                  <c:v>0</c:v>
                </c:pt>
                <c:pt idx="4811">
                  <c:v>0</c:v>
                </c:pt>
                <c:pt idx="4812">
                  <c:v>0</c:v>
                </c:pt>
                <c:pt idx="4813">
                  <c:v>0</c:v>
                </c:pt>
                <c:pt idx="4814">
                  <c:v>0</c:v>
                </c:pt>
                <c:pt idx="4815">
                  <c:v>0</c:v>
                </c:pt>
                <c:pt idx="4816">
                  <c:v>0</c:v>
                </c:pt>
                <c:pt idx="4817">
                  <c:v>0</c:v>
                </c:pt>
                <c:pt idx="4818">
                  <c:v>0</c:v>
                </c:pt>
                <c:pt idx="4819">
                  <c:v>0</c:v>
                </c:pt>
                <c:pt idx="4820">
                  <c:v>0</c:v>
                </c:pt>
                <c:pt idx="4821">
                  <c:v>0</c:v>
                </c:pt>
                <c:pt idx="4822">
                  <c:v>0</c:v>
                </c:pt>
                <c:pt idx="4823">
                  <c:v>0</c:v>
                </c:pt>
                <c:pt idx="4824">
                  <c:v>0</c:v>
                </c:pt>
                <c:pt idx="4825">
                  <c:v>0</c:v>
                </c:pt>
                <c:pt idx="4826">
                  <c:v>0</c:v>
                </c:pt>
                <c:pt idx="4827">
                  <c:v>0</c:v>
                </c:pt>
                <c:pt idx="4828">
                  <c:v>0</c:v>
                </c:pt>
                <c:pt idx="4829">
                  <c:v>0</c:v>
                </c:pt>
                <c:pt idx="4830">
                  <c:v>0</c:v>
                </c:pt>
                <c:pt idx="4831">
                  <c:v>0</c:v>
                </c:pt>
                <c:pt idx="4832">
                  <c:v>0</c:v>
                </c:pt>
                <c:pt idx="4833">
                  <c:v>0</c:v>
                </c:pt>
                <c:pt idx="4834">
                  <c:v>0</c:v>
                </c:pt>
                <c:pt idx="4835">
                  <c:v>0</c:v>
                </c:pt>
                <c:pt idx="4836">
                  <c:v>0</c:v>
                </c:pt>
                <c:pt idx="4837">
                  <c:v>0</c:v>
                </c:pt>
                <c:pt idx="4838">
                  <c:v>0</c:v>
                </c:pt>
                <c:pt idx="4839">
                  <c:v>0</c:v>
                </c:pt>
                <c:pt idx="4840">
                  <c:v>0</c:v>
                </c:pt>
                <c:pt idx="4841">
                  <c:v>0</c:v>
                </c:pt>
                <c:pt idx="4842">
                  <c:v>0</c:v>
                </c:pt>
                <c:pt idx="4843">
                  <c:v>0</c:v>
                </c:pt>
                <c:pt idx="4844">
                  <c:v>0</c:v>
                </c:pt>
                <c:pt idx="4845">
                  <c:v>0</c:v>
                </c:pt>
                <c:pt idx="4846">
                  <c:v>0</c:v>
                </c:pt>
                <c:pt idx="4847">
                  <c:v>0</c:v>
                </c:pt>
                <c:pt idx="4848">
                  <c:v>0</c:v>
                </c:pt>
                <c:pt idx="4849">
                  <c:v>0</c:v>
                </c:pt>
                <c:pt idx="4850">
                  <c:v>0</c:v>
                </c:pt>
                <c:pt idx="4851">
                  <c:v>0</c:v>
                </c:pt>
                <c:pt idx="4852">
                  <c:v>0</c:v>
                </c:pt>
                <c:pt idx="4853">
                  <c:v>0</c:v>
                </c:pt>
                <c:pt idx="4854">
                  <c:v>0</c:v>
                </c:pt>
                <c:pt idx="4855">
                  <c:v>0</c:v>
                </c:pt>
                <c:pt idx="4856">
                  <c:v>0</c:v>
                </c:pt>
                <c:pt idx="4857">
                  <c:v>0</c:v>
                </c:pt>
                <c:pt idx="4858">
                  <c:v>0</c:v>
                </c:pt>
                <c:pt idx="4859">
                  <c:v>0</c:v>
                </c:pt>
                <c:pt idx="4860">
                  <c:v>0</c:v>
                </c:pt>
                <c:pt idx="4861">
                  <c:v>0</c:v>
                </c:pt>
                <c:pt idx="4862">
                  <c:v>0</c:v>
                </c:pt>
                <c:pt idx="4863">
                  <c:v>0</c:v>
                </c:pt>
                <c:pt idx="4864">
                  <c:v>0</c:v>
                </c:pt>
                <c:pt idx="4865">
                  <c:v>0</c:v>
                </c:pt>
                <c:pt idx="4866">
                  <c:v>0</c:v>
                </c:pt>
                <c:pt idx="4867">
                  <c:v>0</c:v>
                </c:pt>
                <c:pt idx="4868">
                  <c:v>0</c:v>
                </c:pt>
                <c:pt idx="4869">
                  <c:v>0</c:v>
                </c:pt>
                <c:pt idx="4870">
                  <c:v>0</c:v>
                </c:pt>
                <c:pt idx="4871">
                  <c:v>0</c:v>
                </c:pt>
                <c:pt idx="4872">
                  <c:v>0</c:v>
                </c:pt>
                <c:pt idx="4873">
                  <c:v>0</c:v>
                </c:pt>
                <c:pt idx="4874">
                  <c:v>0</c:v>
                </c:pt>
                <c:pt idx="4875">
                  <c:v>0</c:v>
                </c:pt>
                <c:pt idx="4876">
                  <c:v>0</c:v>
                </c:pt>
                <c:pt idx="4877">
                  <c:v>0</c:v>
                </c:pt>
                <c:pt idx="4878">
                  <c:v>0</c:v>
                </c:pt>
                <c:pt idx="4879">
                  <c:v>0</c:v>
                </c:pt>
                <c:pt idx="4880">
                  <c:v>0</c:v>
                </c:pt>
                <c:pt idx="4881">
                  <c:v>0</c:v>
                </c:pt>
                <c:pt idx="4882">
                  <c:v>0</c:v>
                </c:pt>
                <c:pt idx="4883">
                  <c:v>0</c:v>
                </c:pt>
                <c:pt idx="4884">
                  <c:v>0</c:v>
                </c:pt>
                <c:pt idx="4885">
                  <c:v>0</c:v>
                </c:pt>
                <c:pt idx="4886">
                  <c:v>0</c:v>
                </c:pt>
                <c:pt idx="4887">
                  <c:v>0</c:v>
                </c:pt>
                <c:pt idx="4888">
                  <c:v>0</c:v>
                </c:pt>
                <c:pt idx="4889">
                  <c:v>0</c:v>
                </c:pt>
                <c:pt idx="4890">
                  <c:v>0</c:v>
                </c:pt>
                <c:pt idx="4891">
                  <c:v>0</c:v>
                </c:pt>
                <c:pt idx="4892">
                  <c:v>0</c:v>
                </c:pt>
                <c:pt idx="4893">
                  <c:v>0</c:v>
                </c:pt>
                <c:pt idx="4894">
                  <c:v>0</c:v>
                </c:pt>
                <c:pt idx="4895">
                  <c:v>0</c:v>
                </c:pt>
                <c:pt idx="4896">
                  <c:v>0</c:v>
                </c:pt>
                <c:pt idx="4897">
                  <c:v>0</c:v>
                </c:pt>
                <c:pt idx="4898">
                  <c:v>0</c:v>
                </c:pt>
                <c:pt idx="4899">
                  <c:v>0</c:v>
                </c:pt>
                <c:pt idx="4900">
                  <c:v>0</c:v>
                </c:pt>
                <c:pt idx="4901">
                  <c:v>0</c:v>
                </c:pt>
                <c:pt idx="4902">
                  <c:v>0</c:v>
                </c:pt>
                <c:pt idx="4903">
                  <c:v>0</c:v>
                </c:pt>
                <c:pt idx="4904">
                  <c:v>0</c:v>
                </c:pt>
                <c:pt idx="4905">
                  <c:v>0</c:v>
                </c:pt>
                <c:pt idx="4906">
                  <c:v>0</c:v>
                </c:pt>
                <c:pt idx="4907">
                  <c:v>0</c:v>
                </c:pt>
                <c:pt idx="4908">
                  <c:v>0</c:v>
                </c:pt>
                <c:pt idx="4909">
                  <c:v>0</c:v>
                </c:pt>
                <c:pt idx="4910">
                  <c:v>0</c:v>
                </c:pt>
                <c:pt idx="4911">
                  <c:v>0</c:v>
                </c:pt>
                <c:pt idx="4912">
                  <c:v>0</c:v>
                </c:pt>
                <c:pt idx="4913">
                  <c:v>0</c:v>
                </c:pt>
                <c:pt idx="4914">
                  <c:v>0</c:v>
                </c:pt>
                <c:pt idx="4915">
                  <c:v>0</c:v>
                </c:pt>
                <c:pt idx="4916">
                  <c:v>0</c:v>
                </c:pt>
                <c:pt idx="4917">
                  <c:v>0</c:v>
                </c:pt>
                <c:pt idx="4918">
                  <c:v>0</c:v>
                </c:pt>
                <c:pt idx="4919">
                  <c:v>0</c:v>
                </c:pt>
                <c:pt idx="4920">
                  <c:v>0</c:v>
                </c:pt>
                <c:pt idx="4921">
                  <c:v>0</c:v>
                </c:pt>
                <c:pt idx="4922">
                  <c:v>0</c:v>
                </c:pt>
                <c:pt idx="4923">
                  <c:v>0</c:v>
                </c:pt>
                <c:pt idx="4924">
                  <c:v>0</c:v>
                </c:pt>
                <c:pt idx="4925">
                  <c:v>0</c:v>
                </c:pt>
                <c:pt idx="4926">
                  <c:v>0</c:v>
                </c:pt>
                <c:pt idx="4927">
                  <c:v>0</c:v>
                </c:pt>
                <c:pt idx="4928">
                  <c:v>0</c:v>
                </c:pt>
                <c:pt idx="4929">
                  <c:v>0</c:v>
                </c:pt>
                <c:pt idx="4930">
                  <c:v>0</c:v>
                </c:pt>
                <c:pt idx="4931">
                  <c:v>0</c:v>
                </c:pt>
                <c:pt idx="4932">
                  <c:v>0</c:v>
                </c:pt>
                <c:pt idx="4933">
                  <c:v>0</c:v>
                </c:pt>
                <c:pt idx="4934">
                  <c:v>0</c:v>
                </c:pt>
                <c:pt idx="4935">
                  <c:v>0</c:v>
                </c:pt>
                <c:pt idx="4936">
                  <c:v>0</c:v>
                </c:pt>
                <c:pt idx="4937">
                  <c:v>0</c:v>
                </c:pt>
                <c:pt idx="4938">
                  <c:v>0</c:v>
                </c:pt>
                <c:pt idx="4939">
                  <c:v>0</c:v>
                </c:pt>
                <c:pt idx="4940">
                  <c:v>0</c:v>
                </c:pt>
                <c:pt idx="4941">
                  <c:v>0</c:v>
                </c:pt>
                <c:pt idx="4942">
                  <c:v>0</c:v>
                </c:pt>
                <c:pt idx="4943">
                  <c:v>0</c:v>
                </c:pt>
                <c:pt idx="4944">
                  <c:v>0</c:v>
                </c:pt>
                <c:pt idx="4945">
                  <c:v>0</c:v>
                </c:pt>
                <c:pt idx="4946">
                  <c:v>0</c:v>
                </c:pt>
                <c:pt idx="4947">
                  <c:v>0</c:v>
                </c:pt>
                <c:pt idx="4948">
                  <c:v>0</c:v>
                </c:pt>
                <c:pt idx="4949">
                  <c:v>0</c:v>
                </c:pt>
                <c:pt idx="4950">
                  <c:v>0</c:v>
                </c:pt>
                <c:pt idx="4951">
                  <c:v>0</c:v>
                </c:pt>
                <c:pt idx="4952">
                  <c:v>0</c:v>
                </c:pt>
                <c:pt idx="4953">
                  <c:v>0</c:v>
                </c:pt>
                <c:pt idx="4954">
                  <c:v>0</c:v>
                </c:pt>
                <c:pt idx="4955">
                  <c:v>0</c:v>
                </c:pt>
                <c:pt idx="4956">
                  <c:v>0</c:v>
                </c:pt>
                <c:pt idx="4957">
                  <c:v>0</c:v>
                </c:pt>
                <c:pt idx="4958">
                  <c:v>0</c:v>
                </c:pt>
                <c:pt idx="4959">
                  <c:v>0</c:v>
                </c:pt>
                <c:pt idx="4960">
                  <c:v>0</c:v>
                </c:pt>
                <c:pt idx="4961">
                  <c:v>0</c:v>
                </c:pt>
                <c:pt idx="4962">
                  <c:v>0</c:v>
                </c:pt>
                <c:pt idx="4963">
                  <c:v>0</c:v>
                </c:pt>
                <c:pt idx="4964">
                  <c:v>0</c:v>
                </c:pt>
                <c:pt idx="4965">
                  <c:v>0</c:v>
                </c:pt>
                <c:pt idx="4966">
                  <c:v>0</c:v>
                </c:pt>
                <c:pt idx="4967">
                  <c:v>0</c:v>
                </c:pt>
                <c:pt idx="4968">
                  <c:v>0</c:v>
                </c:pt>
                <c:pt idx="4969">
                  <c:v>0</c:v>
                </c:pt>
                <c:pt idx="4970">
                  <c:v>0</c:v>
                </c:pt>
                <c:pt idx="4971">
                  <c:v>0</c:v>
                </c:pt>
                <c:pt idx="4972">
                  <c:v>0</c:v>
                </c:pt>
                <c:pt idx="4973">
                  <c:v>0</c:v>
                </c:pt>
                <c:pt idx="4974">
                  <c:v>0</c:v>
                </c:pt>
                <c:pt idx="4975">
                  <c:v>0</c:v>
                </c:pt>
                <c:pt idx="4976">
                  <c:v>0</c:v>
                </c:pt>
                <c:pt idx="4977">
                  <c:v>0</c:v>
                </c:pt>
                <c:pt idx="4978">
                  <c:v>0</c:v>
                </c:pt>
                <c:pt idx="4979">
                  <c:v>0</c:v>
                </c:pt>
                <c:pt idx="4980">
                  <c:v>0</c:v>
                </c:pt>
                <c:pt idx="4981">
                  <c:v>0</c:v>
                </c:pt>
                <c:pt idx="4982">
                  <c:v>0</c:v>
                </c:pt>
                <c:pt idx="4983">
                  <c:v>0</c:v>
                </c:pt>
                <c:pt idx="4984">
                  <c:v>0</c:v>
                </c:pt>
                <c:pt idx="4985">
                  <c:v>0</c:v>
                </c:pt>
                <c:pt idx="4986">
                  <c:v>0</c:v>
                </c:pt>
                <c:pt idx="4987">
                  <c:v>0</c:v>
                </c:pt>
                <c:pt idx="4988">
                  <c:v>0</c:v>
                </c:pt>
                <c:pt idx="4989">
                  <c:v>0</c:v>
                </c:pt>
                <c:pt idx="4990">
                  <c:v>0</c:v>
                </c:pt>
                <c:pt idx="4991">
                  <c:v>0</c:v>
                </c:pt>
                <c:pt idx="4992">
                  <c:v>0</c:v>
                </c:pt>
                <c:pt idx="4993">
                  <c:v>0</c:v>
                </c:pt>
                <c:pt idx="4994">
                  <c:v>0</c:v>
                </c:pt>
                <c:pt idx="4995">
                  <c:v>0</c:v>
                </c:pt>
                <c:pt idx="4996">
                  <c:v>0</c:v>
                </c:pt>
                <c:pt idx="4997">
                  <c:v>0</c:v>
                </c:pt>
                <c:pt idx="4998">
                  <c:v>0</c:v>
                </c:pt>
                <c:pt idx="4999">
                  <c:v>0</c:v>
                </c:pt>
                <c:pt idx="5000">
                  <c:v>0</c:v>
                </c:pt>
                <c:pt idx="5001">
                  <c:v>0</c:v>
                </c:pt>
                <c:pt idx="5002">
                  <c:v>0</c:v>
                </c:pt>
                <c:pt idx="5003">
                  <c:v>0</c:v>
                </c:pt>
                <c:pt idx="5004">
                  <c:v>0</c:v>
                </c:pt>
                <c:pt idx="5005">
                  <c:v>0</c:v>
                </c:pt>
                <c:pt idx="5006">
                  <c:v>0</c:v>
                </c:pt>
                <c:pt idx="5007">
                  <c:v>0</c:v>
                </c:pt>
                <c:pt idx="5008">
                  <c:v>0</c:v>
                </c:pt>
                <c:pt idx="5009">
                  <c:v>0</c:v>
                </c:pt>
                <c:pt idx="5010">
                  <c:v>0</c:v>
                </c:pt>
                <c:pt idx="5011">
                  <c:v>0</c:v>
                </c:pt>
                <c:pt idx="5012">
                  <c:v>0</c:v>
                </c:pt>
                <c:pt idx="5013">
                  <c:v>0</c:v>
                </c:pt>
                <c:pt idx="5014">
                  <c:v>0</c:v>
                </c:pt>
                <c:pt idx="5015">
                  <c:v>0</c:v>
                </c:pt>
                <c:pt idx="5016">
                  <c:v>0</c:v>
                </c:pt>
                <c:pt idx="5017">
                  <c:v>0</c:v>
                </c:pt>
                <c:pt idx="5018">
                  <c:v>0</c:v>
                </c:pt>
                <c:pt idx="5019">
                  <c:v>0</c:v>
                </c:pt>
                <c:pt idx="5020">
                  <c:v>0</c:v>
                </c:pt>
                <c:pt idx="5021">
                  <c:v>0</c:v>
                </c:pt>
                <c:pt idx="5022">
                  <c:v>0</c:v>
                </c:pt>
                <c:pt idx="5023">
                  <c:v>0</c:v>
                </c:pt>
                <c:pt idx="5024">
                  <c:v>0</c:v>
                </c:pt>
                <c:pt idx="5025">
                  <c:v>0</c:v>
                </c:pt>
                <c:pt idx="5026">
                  <c:v>0</c:v>
                </c:pt>
                <c:pt idx="5027">
                  <c:v>0</c:v>
                </c:pt>
                <c:pt idx="5028">
                  <c:v>0</c:v>
                </c:pt>
                <c:pt idx="5029">
                  <c:v>0</c:v>
                </c:pt>
                <c:pt idx="5030">
                  <c:v>0</c:v>
                </c:pt>
                <c:pt idx="5031">
                  <c:v>0</c:v>
                </c:pt>
                <c:pt idx="5032">
                  <c:v>0</c:v>
                </c:pt>
                <c:pt idx="5033">
                  <c:v>0</c:v>
                </c:pt>
                <c:pt idx="5034">
                  <c:v>0</c:v>
                </c:pt>
                <c:pt idx="5035">
                  <c:v>0</c:v>
                </c:pt>
                <c:pt idx="5036">
                  <c:v>0</c:v>
                </c:pt>
                <c:pt idx="5037">
                  <c:v>0</c:v>
                </c:pt>
                <c:pt idx="5038">
                  <c:v>0</c:v>
                </c:pt>
                <c:pt idx="5039">
                  <c:v>0</c:v>
                </c:pt>
                <c:pt idx="5040">
                  <c:v>0</c:v>
                </c:pt>
                <c:pt idx="5041">
                  <c:v>0</c:v>
                </c:pt>
                <c:pt idx="5042">
                  <c:v>0</c:v>
                </c:pt>
                <c:pt idx="5043">
                  <c:v>0</c:v>
                </c:pt>
                <c:pt idx="5044">
                  <c:v>0</c:v>
                </c:pt>
                <c:pt idx="5045">
                  <c:v>0</c:v>
                </c:pt>
                <c:pt idx="5046">
                  <c:v>0</c:v>
                </c:pt>
                <c:pt idx="5047">
                  <c:v>0</c:v>
                </c:pt>
                <c:pt idx="5048">
                  <c:v>0</c:v>
                </c:pt>
                <c:pt idx="5049">
                  <c:v>0</c:v>
                </c:pt>
                <c:pt idx="5050">
                  <c:v>0</c:v>
                </c:pt>
                <c:pt idx="5051">
                  <c:v>0</c:v>
                </c:pt>
                <c:pt idx="5052">
                  <c:v>0</c:v>
                </c:pt>
                <c:pt idx="5053">
                  <c:v>0</c:v>
                </c:pt>
                <c:pt idx="5054">
                  <c:v>0</c:v>
                </c:pt>
                <c:pt idx="5055">
                  <c:v>0</c:v>
                </c:pt>
                <c:pt idx="5056">
                  <c:v>0</c:v>
                </c:pt>
                <c:pt idx="5057">
                  <c:v>0</c:v>
                </c:pt>
                <c:pt idx="5058">
                  <c:v>0</c:v>
                </c:pt>
                <c:pt idx="5059">
                  <c:v>0</c:v>
                </c:pt>
                <c:pt idx="5060">
                  <c:v>0</c:v>
                </c:pt>
                <c:pt idx="5061">
                  <c:v>0</c:v>
                </c:pt>
                <c:pt idx="5062">
                  <c:v>0</c:v>
                </c:pt>
                <c:pt idx="5063">
                  <c:v>0</c:v>
                </c:pt>
                <c:pt idx="5064">
                  <c:v>0</c:v>
                </c:pt>
                <c:pt idx="5065">
                  <c:v>0</c:v>
                </c:pt>
                <c:pt idx="5066">
                  <c:v>0</c:v>
                </c:pt>
                <c:pt idx="5067">
                  <c:v>0</c:v>
                </c:pt>
                <c:pt idx="5068">
                  <c:v>0</c:v>
                </c:pt>
                <c:pt idx="5069">
                  <c:v>0</c:v>
                </c:pt>
                <c:pt idx="5070">
                  <c:v>0</c:v>
                </c:pt>
                <c:pt idx="5071">
                  <c:v>0</c:v>
                </c:pt>
                <c:pt idx="5072">
                  <c:v>0</c:v>
                </c:pt>
                <c:pt idx="5073">
                  <c:v>0</c:v>
                </c:pt>
                <c:pt idx="5074">
                  <c:v>0</c:v>
                </c:pt>
                <c:pt idx="5075">
                  <c:v>0</c:v>
                </c:pt>
                <c:pt idx="5076">
                  <c:v>0</c:v>
                </c:pt>
                <c:pt idx="5077">
                  <c:v>0</c:v>
                </c:pt>
                <c:pt idx="5078">
                  <c:v>0</c:v>
                </c:pt>
                <c:pt idx="5079">
                  <c:v>0</c:v>
                </c:pt>
                <c:pt idx="5080">
                  <c:v>0</c:v>
                </c:pt>
                <c:pt idx="5081">
                  <c:v>0</c:v>
                </c:pt>
                <c:pt idx="5082">
                  <c:v>0</c:v>
                </c:pt>
                <c:pt idx="5083">
                  <c:v>0</c:v>
                </c:pt>
                <c:pt idx="5084">
                  <c:v>0</c:v>
                </c:pt>
                <c:pt idx="5085">
                  <c:v>0</c:v>
                </c:pt>
                <c:pt idx="5086">
                  <c:v>0</c:v>
                </c:pt>
                <c:pt idx="5087">
                  <c:v>0</c:v>
                </c:pt>
                <c:pt idx="5088">
                  <c:v>0</c:v>
                </c:pt>
                <c:pt idx="5089">
                  <c:v>0</c:v>
                </c:pt>
                <c:pt idx="5090">
                  <c:v>0</c:v>
                </c:pt>
                <c:pt idx="5091">
                  <c:v>0</c:v>
                </c:pt>
                <c:pt idx="5092">
                  <c:v>0</c:v>
                </c:pt>
                <c:pt idx="5093">
                  <c:v>0</c:v>
                </c:pt>
                <c:pt idx="5094">
                  <c:v>0</c:v>
                </c:pt>
                <c:pt idx="5095">
                  <c:v>0</c:v>
                </c:pt>
                <c:pt idx="5096">
                  <c:v>0</c:v>
                </c:pt>
                <c:pt idx="5097">
                  <c:v>0</c:v>
                </c:pt>
                <c:pt idx="5098">
                  <c:v>0</c:v>
                </c:pt>
                <c:pt idx="5099">
                  <c:v>0</c:v>
                </c:pt>
                <c:pt idx="5100">
                  <c:v>0</c:v>
                </c:pt>
                <c:pt idx="5101">
                  <c:v>0</c:v>
                </c:pt>
                <c:pt idx="5102">
                  <c:v>0</c:v>
                </c:pt>
                <c:pt idx="5103">
                  <c:v>0</c:v>
                </c:pt>
                <c:pt idx="5104">
                  <c:v>0</c:v>
                </c:pt>
                <c:pt idx="5105">
                  <c:v>0</c:v>
                </c:pt>
                <c:pt idx="5106">
                  <c:v>0</c:v>
                </c:pt>
                <c:pt idx="5107">
                  <c:v>0</c:v>
                </c:pt>
                <c:pt idx="5108">
                  <c:v>0</c:v>
                </c:pt>
                <c:pt idx="5109">
                  <c:v>0</c:v>
                </c:pt>
                <c:pt idx="5110">
                  <c:v>0</c:v>
                </c:pt>
                <c:pt idx="5111">
                  <c:v>0</c:v>
                </c:pt>
                <c:pt idx="5112">
                  <c:v>0</c:v>
                </c:pt>
                <c:pt idx="5113">
                  <c:v>0</c:v>
                </c:pt>
                <c:pt idx="5114">
                  <c:v>0</c:v>
                </c:pt>
                <c:pt idx="5115">
                  <c:v>0</c:v>
                </c:pt>
                <c:pt idx="5116">
                  <c:v>0</c:v>
                </c:pt>
                <c:pt idx="5117">
                  <c:v>0</c:v>
                </c:pt>
                <c:pt idx="5118">
                  <c:v>0</c:v>
                </c:pt>
                <c:pt idx="5119">
                  <c:v>0</c:v>
                </c:pt>
                <c:pt idx="5120">
                  <c:v>0</c:v>
                </c:pt>
                <c:pt idx="5121">
                  <c:v>0</c:v>
                </c:pt>
                <c:pt idx="5122">
                  <c:v>0</c:v>
                </c:pt>
                <c:pt idx="5123">
                  <c:v>0</c:v>
                </c:pt>
                <c:pt idx="5124">
                  <c:v>0</c:v>
                </c:pt>
                <c:pt idx="5125">
                  <c:v>0</c:v>
                </c:pt>
                <c:pt idx="5126">
                  <c:v>0</c:v>
                </c:pt>
                <c:pt idx="5127">
                  <c:v>0</c:v>
                </c:pt>
                <c:pt idx="5128">
                  <c:v>0</c:v>
                </c:pt>
                <c:pt idx="5129">
                  <c:v>0</c:v>
                </c:pt>
                <c:pt idx="5130">
                  <c:v>0</c:v>
                </c:pt>
                <c:pt idx="5131">
                  <c:v>0</c:v>
                </c:pt>
                <c:pt idx="5132">
                  <c:v>0</c:v>
                </c:pt>
                <c:pt idx="5133">
                  <c:v>0</c:v>
                </c:pt>
                <c:pt idx="5134">
                  <c:v>0</c:v>
                </c:pt>
                <c:pt idx="5135">
                  <c:v>0</c:v>
                </c:pt>
                <c:pt idx="5136">
                  <c:v>0</c:v>
                </c:pt>
                <c:pt idx="5137">
                  <c:v>0</c:v>
                </c:pt>
                <c:pt idx="5138">
                  <c:v>0</c:v>
                </c:pt>
                <c:pt idx="5139">
                  <c:v>0</c:v>
                </c:pt>
                <c:pt idx="5140">
                  <c:v>0</c:v>
                </c:pt>
                <c:pt idx="5141">
                  <c:v>0</c:v>
                </c:pt>
                <c:pt idx="5142">
                  <c:v>0</c:v>
                </c:pt>
                <c:pt idx="5143">
                  <c:v>0</c:v>
                </c:pt>
                <c:pt idx="5144">
                  <c:v>0</c:v>
                </c:pt>
                <c:pt idx="5145">
                  <c:v>0</c:v>
                </c:pt>
                <c:pt idx="5146">
                  <c:v>0</c:v>
                </c:pt>
                <c:pt idx="5147">
                  <c:v>0</c:v>
                </c:pt>
                <c:pt idx="5148">
                  <c:v>0</c:v>
                </c:pt>
                <c:pt idx="5149">
                  <c:v>0</c:v>
                </c:pt>
                <c:pt idx="5150">
                  <c:v>0</c:v>
                </c:pt>
                <c:pt idx="5151">
                  <c:v>0</c:v>
                </c:pt>
                <c:pt idx="5152">
                  <c:v>0</c:v>
                </c:pt>
                <c:pt idx="5153">
                  <c:v>0</c:v>
                </c:pt>
                <c:pt idx="5154">
                  <c:v>0</c:v>
                </c:pt>
                <c:pt idx="5155">
                  <c:v>0</c:v>
                </c:pt>
                <c:pt idx="5156">
                  <c:v>0</c:v>
                </c:pt>
                <c:pt idx="5157">
                  <c:v>0</c:v>
                </c:pt>
                <c:pt idx="5158">
                  <c:v>0</c:v>
                </c:pt>
                <c:pt idx="5159">
                  <c:v>0</c:v>
                </c:pt>
                <c:pt idx="5160">
                  <c:v>0</c:v>
                </c:pt>
                <c:pt idx="5161">
                  <c:v>0</c:v>
                </c:pt>
                <c:pt idx="5162">
                  <c:v>0</c:v>
                </c:pt>
                <c:pt idx="5163">
                  <c:v>0</c:v>
                </c:pt>
                <c:pt idx="5164">
                  <c:v>0</c:v>
                </c:pt>
                <c:pt idx="5165">
                  <c:v>0</c:v>
                </c:pt>
                <c:pt idx="5166">
                  <c:v>0</c:v>
                </c:pt>
                <c:pt idx="5167">
                  <c:v>0</c:v>
                </c:pt>
                <c:pt idx="5168">
                  <c:v>0</c:v>
                </c:pt>
                <c:pt idx="5169">
                  <c:v>0</c:v>
                </c:pt>
                <c:pt idx="5170">
                  <c:v>0</c:v>
                </c:pt>
                <c:pt idx="5171">
                  <c:v>0</c:v>
                </c:pt>
                <c:pt idx="5172">
                  <c:v>0</c:v>
                </c:pt>
                <c:pt idx="5173">
                  <c:v>0</c:v>
                </c:pt>
                <c:pt idx="5174">
                  <c:v>0</c:v>
                </c:pt>
                <c:pt idx="5175">
                  <c:v>0</c:v>
                </c:pt>
                <c:pt idx="5176">
                  <c:v>0</c:v>
                </c:pt>
                <c:pt idx="5177">
                  <c:v>0</c:v>
                </c:pt>
                <c:pt idx="5178">
                  <c:v>0</c:v>
                </c:pt>
                <c:pt idx="5179">
                  <c:v>0</c:v>
                </c:pt>
                <c:pt idx="5180">
                  <c:v>0</c:v>
                </c:pt>
                <c:pt idx="5181">
                  <c:v>0</c:v>
                </c:pt>
                <c:pt idx="5182">
                  <c:v>0</c:v>
                </c:pt>
                <c:pt idx="5183">
                  <c:v>0</c:v>
                </c:pt>
                <c:pt idx="5184">
                  <c:v>0</c:v>
                </c:pt>
                <c:pt idx="5185">
                  <c:v>0</c:v>
                </c:pt>
                <c:pt idx="5186">
                  <c:v>0</c:v>
                </c:pt>
                <c:pt idx="5187">
                  <c:v>0</c:v>
                </c:pt>
                <c:pt idx="5188">
                  <c:v>0</c:v>
                </c:pt>
                <c:pt idx="5189">
                  <c:v>0</c:v>
                </c:pt>
                <c:pt idx="5190">
                  <c:v>0</c:v>
                </c:pt>
                <c:pt idx="5191">
                  <c:v>0</c:v>
                </c:pt>
                <c:pt idx="5192">
                  <c:v>0</c:v>
                </c:pt>
                <c:pt idx="5193">
                  <c:v>0</c:v>
                </c:pt>
                <c:pt idx="5194">
                  <c:v>0</c:v>
                </c:pt>
                <c:pt idx="5195">
                  <c:v>0</c:v>
                </c:pt>
                <c:pt idx="5196">
                  <c:v>0</c:v>
                </c:pt>
                <c:pt idx="5197">
                  <c:v>0</c:v>
                </c:pt>
                <c:pt idx="5198">
                  <c:v>0</c:v>
                </c:pt>
                <c:pt idx="5199">
                  <c:v>0</c:v>
                </c:pt>
                <c:pt idx="5200">
                  <c:v>0</c:v>
                </c:pt>
                <c:pt idx="5201">
                  <c:v>0</c:v>
                </c:pt>
                <c:pt idx="5202">
                  <c:v>0</c:v>
                </c:pt>
                <c:pt idx="5203">
                  <c:v>0</c:v>
                </c:pt>
                <c:pt idx="5204">
                  <c:v>0</c:v>
                </c:pt>
                <c:pt idx="5205">
                  <c:v>0</c:v>
                </c:pt>
                <c:pt idx="5206">
                  <c:v>0</c:v>
                </c:pt>
                <c:pt idx="5207">
                  <c:v>0</c:v>
                </c:pt>
                <c:pt idx="5208">
                  <c:v>0</c:v>
                </c:pt>
                <c:pt idx="5209">
                  <c:v>0</c:v>
                </c:pt>
                <c:pt idx="5210">
                  <c:v>0</c:v>
                </c:pt>
                <c:pt idx="5211">
                  <c:v>0</c:v>
                </c:pt>
                <c:pt idx="5212">
                  <c:v>0</c:v>
                </c:pt>
                <c:pt idx="5213">
                  <c:v>0</c:v>
                </c:pt>
                <c:pt idx="5214">
                  <c:v>0</c:v>
                </c:pt>
                <c:pt idx="5215">
                  <c:v>0</c:v>
                </c:pt>
                <c:pt idx="5216">
                  <c:v>0</c:v>
                </c:pt>
                <c:pt idx="5217">
                  <c:v>0</c:v>
                </c:pt>
                <c:pt idx="5218">
                  <c:v>0</c:v>
                </c:pt>
                <c:pt idx="5219">
                  <c:v>0</c:v>
                </c:pt>
                <c:pt idx="5220">
                  <c:v>0</c:v>
                </c:pt>
                <c:pt idx="5221">
                  <c:v>0</c:v>
                </c:pt>
                <c:pt idx="5222">
                  <c:v>0</c:v>
                </c:pt>
                <c:pt idx="5223">
                  <c:v>0</c:v>
                </c:pt>
                <c:pt idx="5224">
                  <c:v>0</c:v>
                </c:pt>
                <c:pt idx="5225">
                  <c:v>0</c:v>
                </c:pt>
                <c:pt idx="5226">
                  <c:v>0</c:v>
                </c:pt>
                <c:pt idx="5227">
                  <c:v>0</c:v>
                </c:pt>
                <c:pt idx="5228">
                  <c:v>0</c:v>
                </c:pt>
                <c:pt idx="5229">
                  <c:v>0</c:v>
                </c:pt>
                <c:pt idx="5230">
                  <c:v>0</c:v>
                </c:pt>
                <c:pt idx="5231">
                  <c:v>0</c:v>
                </c:pt>
                <c:pt idx="5232">
                  <c:v>0</c:v>
                </c:pt>
                <c:pt idx="5233">
                  <c:v>0</c:v>
                </c:pt>
                <c:pt idx="5234">
                  <c:v>0</c:v>
                </c:pt>
                <c:pt idx="5235">
                  <c:v>0</c:v>
                </c:pt>
                <c:pt idx="5236">
                  <c:v>0</c:v>
                </c:pt>
                <c:pt idx="5237">
                  <c:v>0</c:v>
                </c:pt>
                <c:pt idx="5238">
                  <c:v>0</c:v>
                </c:pt>
                <c:pt idx="5239">
                  <c:v>0</c:v>
                </c:pt>
                <c:pt idx="5240">
                  <c:v>0</c:v>
                </c:pt>
                <c:pt idx="5241">
                  <c:v>0</c:v>
                </c:pt>
                <c:pt idx="5242">
                  <c:v>0</c:v>
                </c:pt>
                <c:pt idx="5243">
                  <c:v>0</c:v>
                </c:pt>
                <c:pt idx="5244">
                  <c:v>0</c:v>
                </c:pt>
                <c:pt idx="5245">
                  <c:v>0</c:v>
                </c:pt>
                <c:pt idx="5246">
                  <c:v>0</c:v>
                </c:pt>
                <c:pt idx="5247">
                  <c:v>0</c:v>
                </c:pt>
                <c:pt idx="5248">
                  <c:v>0</c:v>
                </c:pt>
                <c:pt idx="5249">
                  <c:v>0</c:v>
                </c:pt>
                <c:pt idx="5250">
                  <c:v>0</c:v>
                </c:pt>
                <c:pt idx="5251">
                  <c:v>0</c:v>
                </c:pt>
                <c:pt idx="5252">
                  <c:v>0</c:v>
                </c:pt>
                <c:pt idx="5253">
                  <c:v>0</c:v>
                </c:pt>
                <c:pt idx="5254">
                  <c:v>0</c:v>
                </c:pt>
                <c:pt idx="5255">
                  <c:v>0</c:v>
                </c:pt>
                <c:pt idx="5256">
                  <c:v>0</c:v>
                </c:pt>
                <c:pt idx="5257">
                  <c:v>0</c:v>
                </c:pt>
                <c:pt idx="5258">
                  <c:v>0</c:v>
                </c:pt>
                <c:pt idx="5259">
                  <c:v>0</c:v>
                </c:pt>
                <c:pt idx="5260">
                  <c:v>0</c:v>
                </c:pt>
                <c:pt idx="5261">
                  <c:v>0</c:v>
                </c:pt>
                <c:pt idx="5262">
                  <c:v>0</c:v>
                </c:pt>
                <c:pt idx="5263">
                  <c:v>0</c:v>
                </c:pt>
                <c:pt idx="5264">
                  <c:v>0</c:v>
                </c:pt>
                <c:pt idx="5265">
                  <c:v>0</c:v>
                </c:pt>
                <c:pt idx="5266">
                  <c:v>0</c:v>
                </c:pt>
                <c:pt idx="5267">
                  <c:v>0</c:v>
                </c:pt>
                <c:pt idx="5268">
                  <c:v>0</c:v>
                </c:pt>
                <c:pt idx="5269">
                  <c:v>0</c:v>
                </c:pt>
                <c:pt idx="5270">
                  <c:v>0</c:v>
                </c:pt>
                <c:pt idx="5271">
                  <c:v>0</c:v>
                </c:pt>
                <c:pt idx="5272">
                  <c:v>0</c:v>
                </c:pt>
                <c:pt idx="5273">
                  <c:v>0</c:v>
                </c:pt>
                <c:pt idx="5274">
                  <c:v>0</c:v>
                </c:pt>
                <c:pt idx="5275">
                  <c:v>0</c:v>
                </c:pt>
                <c:pt idx="5276">
                  <c:v>0</c:v>
                </c:pt>
                <c:pt idx="5277">
                  <c:v>0</c:v>
                </c:pt>
                <c:pt idx="5278">
                  <c:v>0</c:v>
                </c:pt>
                <c:pt idx="5279">
                  <c:v>0</c:v>
                </c:pt>
                <c:pt idx="5280">
                  <c:v>0</c:v>
                </c:pt>
                <c:pt idx="5281">
                  <c:v>0</c:v>
                </c:pt>
                <c:pt idx="5282">
                  <c:v>0</c:v>
                </c:pt>
                <c:pt idx="5283">
                  <c:v>0</c:v>
                </c:pt>
                <c:pt idx="5284">
                  <c:v>0</c:v>
                </c:pt>
                <c:pt idx="5285">
                  <c:v>0</c:v>
                </c:pt>
                <c:pt idx="5286">
                  <c:v>0</c:v>
                </c:pt>
                <c:pt idx="5287">
                  <c:v>0</c:v>
                </c:pt>
                <c:pt idx="5288">
                  <c:v>0</c:v>
                </c:pt>
                <c:pt idx="5289">
                  <c:v>0</c:v>
                </c:pt>
                <c:pt idx="5290">
                  <c:v>0</c:v>
                </c:pt>
                <c:pt idx="5291">
                  <c:v>0</c:v>
                </c:pt>
                <c:pt idx="5292">
                  <c:v>0</c:v>
                </c:pt>
                <c:pt idx="5293">
                  <c:v>0</c:v>
                </c:pt>
                <c:pt idx="5294">
                  <c:v>0</c:v>
                </c:pt>
                <c:pt idx="5295">
                  <c:v>0</c:v>
                </c:pt>
                <c:pt idx="5296">
                  <c:v>0</c:v>
                </c:pt>
                <c:pt idx="5297">
                  <c:v>0</c:v>
                </c:pt>
                <c:pt idx="5298">
                  <c:v>0</c:v>
                </c:pt>
                <c:pt idx="5299">
                  <c:v>0</c:v>
                </c:pt>
                <c:pt idx="5300">
                  <c:v>0</c:v>
                </c:pt>
                <c:pt idx="5301">
                  <c:v>0</c:v>
                </c:pt>
                <c:pt idx="5302">
                  <c:v>0</c:v>
                </c:pt>
                <c:pt idx="5303">
                  <c:v>0</c:v>
                </c:pt>
                <c:pt idx="5304">
                  <c:v>0</c:v>
                </c:pt>
                <c:pt idx="5305">
                  <c:v>0</c:v>
                </c:pt>
                <c:pt idx="5306">
                  <c:v>0</c:v>
                </c:pt>
                <c:pt idx="5307">
                  <c:v>0</c:v>
                </c:pt>
                <c:pt idx="5308">
                  <c:v>0</c:v>
                </c:pt>
                <c:pt idx="5309">
                  <c:v>0</c:v>
                </c:pt>
                <c:pt idx="5310">
                  <c:v>0</c:v>
                </c:pt>
                <c:pt idx="5311">
                  <c:v>0</c:v>
                </c:pt>
                <c:pt idx="5312">
                  <c:v>0</c:v>
                </c:pt>
                <c:pt idx="5313">
                  <c:v>0</c:v>
                </c:pt>
                <c:pt idx="5314">
                  <c:v>0</c:v>
                </c:pt>
                <c:pt idx="5315">
                  <c:v>0</c:v>
                </c:pt>
                <c:pt idx="5316">
                  <c:v>0</c:v>
                </c:pt>
                <c:pt idx="5317">
                  <c:v>0</c:v>
                </c:pt>
                <c:pt idx="5318">
                  <c:v>0</c:v>
                </c:pt>
                <c:pt idx="5319">
                  <c:v>0</c:v>
                </c:pt>
                <c:pt idx="5320">
                  <c:v>0</c:v>
                </c:pt>
                <c:pt idx="5321">
                  <c:v>0</c:v>
                </c:pt>
                <c:pt idx="5322">
                  <c:v>0</c:v>
                </c:pt>
                <c:pt idx="5323">
                  <c:v>0</c:v>
                </c:pt>
                <c:pt idx="5324">
                  <c:v>0</c:v>
                </c:pt>
                <c:pt idx="5325">
                  <c:v>0</c:v>
                </c:pt>
                <c:pt idx="5326">
                  <c:v>0</c:v>
                </c:pt>
                <c:pt idx="5327">
                  <c:v>0</c:v>
                </c:pt>
                <c:pt idx="5328">
                  <c:v>0</c:v>
                </c:pt>
                <c:pt idx="5329">
                  <c:v>0</c:v>
                </c:pt>
                <c:pt idx="5330">
                  <c:v>0</c:v>
                </c:pt>
                <c:pt idx="5331">
                  <c:v>0</c:v>
                </c:pt>
                <c:pt idx="5332">
                  <c:v>0</c:v>
                </c:pt>
                <c:pt idx="5333">
                  <c:v>0</c:v>
                </c:pt>
                <c:pt idx="5334">
                  <c:v>0</c:v>
                </c:pt>
                <c:pt idx="5335">
                  <c:v>0</c:v>
                </c:pt>
                <c:pt idx="5336">
                  <c:v>0</c:v>
                </c:pt>
                <c:pt idx="5337">
                  <c:v>0</c:v>
                </c:pt>
                <c:pt idx="5338">
                  <c:v>0</c:v>
                </c:pt>
                <c:pt idx="5339">
                  <c:v>0</c:v>
                </c:pt>
                <c:pt idx="5340">
                  <c:v>0</c:v>
                </c:pt>
                <c:pt idx="5341">
                  <c:v>0</c:v>
                </c:pt>
                <c:pt idx="5342">
                  <c:v>0</c:v>
                </c:pt>
                <c:pt idx="5343">
                  <c:v>0</c:v>
                </c:pt>
                <c:pt idx="5344">
                  <c:v>0</c:v>
                </c:pt>
                <c:pt idx="5345">
                  <c:v>0</c:v>
                </c:pt>
                <c:pt idx="5346">
                  <c:v>0</c:v>
                </c:pt>
                <c:pt idx="5347">
                  <c:v>0</c:v>
                </c:pt>
                <c:pt idx="5348">
                  <c:v>0</c:v>
                </c:pt>
                <c:pt idx="5349">
                  <c:v>0</c:v>
                </c:pt>
                <c:pt idx="5350">
                  <c:v>0</c:v>
                </c:pt>
                <c:pt idx="5351">
                  <c:v>0</c:v>
                </c:pt>
                <c:pt idx="5352">
                  <c:v>0</c:v>
                </c:pt>
                <c:pt idx="5353">
                  <c:v>0</c:v>
                </c:pt>
                <c:pt idx="5354">
                  <c:v>0</c:v>
                </c:pt>
                <c:pt idx="5355">
                  <c:v>0</c:v>
                </c:pt>
                <c:pt idx="5356">
                  <c:v>0</c:v>
                </c:pt>
                <c:pt idx="5357">
                  <c:v>0</c:v>
                </c:pt>
                <c:pt idx="5358">
                  <c:v>0</c:v>
                </c:pt>
                <c:pt idx="5359">
                  <c:v>0</c:v>
                </c:pt>
                <c:pt idx="5360">
                  <c:v>0</c:v>
                </c:pt>
                <c:pt idx="5361">
                  <c:v>0</c:v>
                </c:pt>
                <c:pt idx="5362">
                  <c:v>0</c:v>
                </c:pt>
                <c:pt idx="5363">
                  <c:v>0</c:v>
                </c:pt>
                <c:pt idx="5364">
                  <c:v>0</c:v>
                </c:pt>
                <c:pt idx="5365">
                  <c:v>0</c:v>
                </c:pt>
                <c:pt idx="5366">
                  <c:v>0</c:v>
                </c:pt>
                <c:pt idx="5367">
                  <c:v>0</c:v>
                </c:pt>
                <c:pt idx="5368">
                  <c:v>0</c:v>
                </c:pt>
                <c:pt idx="5369">
                  <c:v>0</c:v>
                </c:pt>
                <c:pt idx="5370">
                  <c:v>0</c:v>
                </c:pt>
                <c:pt idx="5371">
                  <c:v>0</c:v>
                </c:pt>
                <c:pt idx="5372">
                  <c:v>0</c:v>
                </c:pt>
                <c:pt idx="5373">
                  <c:v>0</c:v>
                </c:pt>
                <c:pt idx="5374">
                  <c:v>0</c:v>
                </c:pt>
                <c:pt idx="5375">
                  <c:v>0</c:v>
                </c:pt>
                <c:pt idx="5376">
                  <c:v>0</c:v>
                </c:pt>
                <c:pt idx="5377">
                  <c:v>0</c:v>
                </c:pt>
                <c:pt idx="5378">
                  <c:v>0</c:v>
                </c:pt>
                <c:pt idx="5379">
                  <c:v>0</c:v>
                </c:pt>
                <c:pt idx="5380">
                  <c:v>0</c:v>
                </c:pt>
                <c:pt idx="5381">
                  <c:v>0</c:v>
                </c:pt>
                <c:pt idx="5382">
                  <c:v>0</c:v>
                </c:pt>
                <c:pt idx="5383">
                  <c:v>0</c:v>
                </c:pt>
                <c:pt idx="5384">
                  <c:v>0</c:v>
                </c:pt>
                <c:pt idx="5385">
                  <c:v>0</c:v>
                </c:pt>
                <c:pt idx="5386">
                  <c:v>0</c:v>
                </c:pt>
                <c:pt idx="5387">
                  <c:v>0</c:v>
                </c:pt>
                <c:pt idx="5388">
                  <c:v>0</c:v>
                </c:pt>
                <c:pt idx="5389">
                  <c:v>0</c:v>
                </c:pt>
                <c:pt idx="5390">
                  <c:v>0</c:v>
                </c:pt>
                <c:pt idx="5391">
                  <c:v>0</c:v>
                </c:pt>
                <c:pt idx="5392">
                  <c:v>0</c:v>
                </c:pt>
                <c:pt idx="5393">
                  <c:v>0</c:v>
                </c:pt>
                <c:pt idx="5394">
                  <c:v>0</c:v>
                </c:pt>
                <c:pt idx="5395">
                  <c:v>0</c:v>
                </c:pt>
                <c:pt idx="5396">
                  <c:v>0</c:v>
                </c:pt>
                <c:pt idx="5397">
                  <c:v>0</c:v>
                </c:pt>
                <c:pt idx="5398">
                  <c:v>0</c:v>
                </c:pt>
                <c:pt idx="5399">
                  <c:v>0</c:v>
                </c:pt>
                <c:pt idx="5400">
                  <c:v>0</c:v>
                </c:pt>
                <c:pt idx="5401">
                  <c:v>0</c:v>
                </c:pt>
                <c:pt idx="5402">
                  <c:v>0</c:v>
                </c:pt>
                <c:pt idx="5403">
                  <c:v>0</c:v>
                </c:pt>
                <c:pt idx="5404">
                  <c:v>0</c:v>
                </c:pt>
                <c:pt idx="5405">
                  <c:v>0</c:v>
                </c:pt>
                <c:pt idx="5406">
                  <c:v>0</c:v>
                </c:pt>
                <c:pt idx="5407">
                  <c:v>0</c:v>
                </c:pt>
                <c:pt idx="5408">
                  <c:v>0</c:v>
                </c:pt>
                <c:pt idx="5409">
                  <c:v>0</c:v>
                </c:pt>
                <c:pt idx="5410">
                  <c:v>0</c:v>
                </c:pt>
                <c:pt idx="5411">
                  <c:v>0</c:v>
                </c:pt>
                <c:pt idx="5412">
                  <c:v>0</c:v>
                </c:pt>
                <c:pt idx="5413">
                  <c:v>0</c:v>
                </c:pt>
                <c:pt idx="5414">
                  <c:v>0</c:v>
                </c:pt>
                <c:pt idx="5415">
                  <c:v>0</c:v>
                </c:pt>
                <c:pt idx="5416">
                  <c:v>0</c:v>
                </c:pt>
                <c:pt idx="5417">
                  <c:v>0</c:v>
                </c:pt>
                <c:pt idx="5418">
                  <c:v>0</c:v>
                </c:pt>
                <c:pt idx="5419">
                  <c:v>0</c:v>
                </c:pt>
                <c:pt idx="5420">
                  <c:v>0</c:v>
                </c:pt>
                <c:pt idx="5421">
                  <c:v>0</c:v>
                </c:pt>
                <c:pt idx="5422">
                  <c:v>0</c:v>
                </c:pt>
                <c:pt idx="5423">
                  <c:v>0</c:v>
                </c:pt>
                <c:pt idx="5424">
                  <c:v>0</c:v>
                </c:pt>
                <c:pt idx="5425">
                  <c:v>0</c:v>
                </c:pt>
                <c:pt idx="5426">
                  <c:v>0</c:v>
                </c:pt>
                <c:pt idx="5427">
                  <c:v>0</c:v>
                </c:pt>
                <c:pt idx="5428">
                  <c:v>0</c:v>
                </c:pt>
                <c:pt idx="5429">
                  <c:v>0</c:v>
                </c:pt>
                <c:pt idx="5430">
                  <c:v>0</c:v>
                </c:pt>
                <c:pt idx="5431">
                  <c:v>0</c:v>
                </c:pt>
                <c:pt idx="5432">
                  <c:v>0</c:v>
                </c:pt>
                <c:pt idx="5433">
                  <c:v>0</c:v>
                </c:pt>
                <c:pt idx="5434">
                  <c:v>0</c:v>
                </c:pt>
                <c:pt idx="5435">
                  <c:v>0</c:v>
                </c:pt>
                <c:pt idx="5436">
                  <c:v>0</c:v>
                </c:pt>
                <c:pt idx="5437">
                  <c:v>0</c:v>
                </c:pt>
                <c:pt idx="5438">
                  <c:v>0</c:v>
                </c:pt>
                <c:pt idx="5439">
                  <c:v>0</c:v>
                </c:pt>
                <c:pt idx="5440">
                  <c:v>0</c:v>
                </c:pt>
                <c:pt idx="5441">
                  <c:v>0</c:v>
                </c:pt>
                <c:pt idx="5442">
                  <c:v>0</c:v>
                </c:pt>
                <c:pt idx="5443">
                  <c:v>0</c:v>
                </c:pt>
                <c:pt idx="5444">
                  <c:v>0</c:v>
                </c:pt>
                <c:pt idx="5445">
                  <c:v>0</c:v>
                </c:pt>
                <c:pt idx="5446">
                  <c:v>0</c:v>
                </c:pt>
                <c:pt idx="5447">
                  <c:v>0</c:v>
                </c:pt>
                <c:pt idx="5448">
                  <c:v>0</c:v>
                </c:pt>
                <c:pt idx="5449">
                  <c:v>0</c:v>
                </c:pt>
                <c:pt idx="5450">
                  <c:v>0</c:v>
                </c:pt>
                <c:pt idx="5451">
                  <c:v>0</c:v>
                </c:pt>
                <c:pt idx="5452">
                  <c:v>0</c:v>
                </c:pt>
                <c:pt idx="5453">
                  <c:v>0</c:v>
                </c:pt>
                <c:pt idx="5454">
                  <c:v>0</c:v>
                </c:pt>
                <c:pt idx="5455">
                  <c:v>0</c:v>
                </c:pt>
                <c:pt idx="5456">
                  <c:v>0</c:v>
                </c:pt>
                <c:pt idx="5457">
                  <c:v>0</c:v>
                </c:pt>
                <c:pt idx="5458">
                  <c:v>0</c:v>
                </c:pt>
                <c:pt idx="5459">
                  <c:v>0</c:v>
                </c:pt>
                <c:pt idx="5460">
                  <c:v>0</c:v>
                </c:pt>
                <c:pt idx="5461">
                  <c:v>0</c:v>
                </c:pt>
                <c:pt idx="5462">
                  <c:v>0</c:v>
                </c:pt>
                <c:pt idx="5463">
                  <c:v>0</c:v>
                </c:pt>
                <c:pt idx="5464">
                  <c:v>0</c:v>
                </c:pt>
                <c:pt idx="5465">
                  <c:v>0</c:v>
                </c:pt>
                <c:pt idx="5466">
                  <c:v>0</c:v>
                </c:pt>
                <c:pt idx="5467">
                  <c:v>0</c:v>
                </c:pt>
                <c:pt idx="5468">
                  <c:v>0</c:v>
                </c:pt>
                <c:pt idx="5469">
                  <c:v>0</c:v>
                </c:pt>
                <c:pt idx="5470">
                  <c:v>0</c:v>
                </c:pt>
                <c:pt idx="5471">
                  <c:v>0</c:v>
                </c:pt>
                <c:pt idx="5472">
                  <c:v>0</c:v>
                </c:pt>
                <c:pt idx="5473">
                  <c:v>0</c:v>
                </c:pt>
                <c:pt idx="5474">
                  <c:v>0</c:v>
                </c:pt>
                <c:pt idx="5475">
                  <c:v>0</c:v>
                </c:pt>
                <c:pt idx="5476">
                  <c:v>0</c:v>
                </c:pt>
                <c:pt idx="5477">
                  <c:v>0</c:v>
                </c:pt>
                <c:pt idx="5478">
                  <c:v>0</c:v>
                </c:pt>
                <c:pt idx="5479">
                  <c:v>0</c:v>
                </c:pt>
                <c:pt idx="5480">
                  <c:v>0</c:v>
                </c:pt>
                <c:pt idx="5481">
                  <c:v>0</c:v>
                </c:pt>
                <c:pt idx="5482">
                  <c:v>0</c:v>
                </c:pt>
                <c:pt idx="5483">
                  <c:v>0</c:v>
                </c:pt>
                <c:pt idx="5484">
                  <c:v>0</c:v>
                </c:pt>
                <c:pt idx="5485">
                  <c:v>0</c:v>
                </c:pt>
                <c:pt idx="5486">
                  <c:v>0</c:v>
                </c:pt>
                <c:pt idx="5487">
                  <c:v>0</c:v>
                </c:pt>
                <c:pt idx="5488">
                  <c:v>0</c:v>
                </c:pt>
                <c:pt idx="5489">
                  <c:v>0</c:v>
                </c:pt>
                <c:pt idx="5490">
                  <c:v>0</c:v>
                </c:pt>
                <c:pt idx="5491">
                  <c:v>0</c:v>
                </c:pt>
                <c:pt idx="5492">
                  <c:v>0</c:v>
                </c:pt>
                <c:pt idx="5493">
                  <c:v>0</c:v>
                </c:pt>
                <c:pt idx="5494">
                  <c:v>0</c:v>
                </c:pt>
                <c:pt idx="5495">
                  <c:v>0</c:v>
                </c:pt>
                <c:pt idx="5496">
                  <c:v>0</c:v>
                </c:pt>
                <c:pt idx="5497">
                  <c:v>0</c:v>
                </c:pt>
                <c:pt idx="5498">
                  <c:v>0</c:v>
                </c:pt>
                <c:pt idx="5499">
                  <c:v>0</c:v>
                </c:pt>
                <c:pt idx="5500">
                  <c:v>0</c:v>
                </c:pt>
                <c:pt idx="5501">
                  <c:v>0</c:v>
                </c:pt>
                <c:pt idx="5502">
                  <c:v>0</c:v>
                </c:pt>
                <c:pt idx="5503">
                  <c:v>0</c:v>
                </c:pt>
                <c:pt idx="5504">
                  <c:v>0</c:v>
                </c:pt>
                <c:pt idx="5505">
                  <c:v>0</c:v>
                </c:pt>
                <c:pt idx="5506">
                  <c:v>0</c:v>
                </c:pt>
                <c:pt idx="5507">
                  <c:v>0</c:v>
                </c:pt>
                <c:pt idx="5508">
                  <c:v>0</c:v>
                </c:pt>
                <c:pt idx="5509">
                  <c:v>0</c:v>
                </c:pt>
                <c:pt idx="5510">
                  <c:v>0</c:v>
                </c:pt>
                <c:pt idx="5511">
                  <c:v>0</c:v>
                </c:pt>
                <c:pt idx="5512">
                  <c:v>0</c:v>
                </c:pt>
                <c:pt idx="5513">
                  <c:v>0</c:v>
                </c:pt>
                <c:pt idx="5514">
                  <c:v>0</c:v>
                </c:pt>
                <c:pt idx="5515">
                  <c:v>0</c:v>
                </c:pt>
                <c:pt idx="5516">
                  <c:v>0</c:v>
                </c:pt>
                <c:pt idx="5517">
                  <c:v>0</c:v>
                </c:pt>
                <c:pt idx="5518">
                  <c:v>0</c:v>
                </c:pt>
                <c:pt idx="5519">
                  <c:v>0</c:v>
                </c:pt>
                <c:pt idx="5520">
                  <c:v>0</c:v>
                </c:pt>
                <c:pt idx="5521">
                  <c:v>0</c:v>
                </c:pt>
                <c:pt idx="5522">
                  <c:v>0</c:v>
                </c:pt>
                <c:pt idx="5523">
                  <c:v>0</c:v>
                </c:pt>
                <c:pt idx="5524">
                  <c:v>0</c:v>
                </c:pt>
                <c:pt idx="5525">
                  <c:v>0</c:v>
                </c:pt>
                <c:pt idx="5526">
                  <c:v>0</c:v>
                </c:pt>
                <c:pt idx="5527">
                  <c:v>0</c:v>
                </c:pt>
                <c:pt idx="5528">
                  <c:v>0</c:v>
                </c:pt>
                <c:pt idx="5529">
                  <c:v>0</c:v>
                </c:pt>
                <c:pt idx="5530">
                  <c:v>0</c:v>
                </c:pt>
                <c:pt idx="5531">
                  <c:v>0</c:v>
                </c:pt>
                <c:pt idx="5532">
                  <c:v>0</c:v>
                </c:pt>
                <c:pt idx="5533">
                  <c:v>0</c:v>
                </c:pt>
                <c:pt idx="5534">
                  <c:v>0</c:v>
                </c:pt>
                <c:pt idx="5535">
                  <c:v>0</c:v>
                </c:pt>
                <c:pt idx="5536">
                  <c:v>0</c:v>
                </c:pt>
                <c:pt idx="5537">
                  <c:v>0</c:v>
                </c:pt>
                <c:pt idx="5538">
                  <c:v>0</c:v>
                </c:pt>
                <c:pt idx="5539">
                  <c:v>0</c:v>
                </c:pt>
                <c:pt idx="5540">
                  <c:v>0</c:v>
                </c:pt>
                <c:pt idx="5541">
                  <c:v>0</c:v>
                </c:pt>
                <c:pt idx="5542">
                  <c:v>0</c:v>
                </c:pt>
                <c:pt idx="5543">
                  <c:v>0</c:v>
                </c:pt>
                <c:pt idx="5544">
                  <c:v>0</c:v>
                </c:pt>
                <c:pt idx="5545">
                  <c:v>0</c:v>
                </c:pt>
                <c:pt idx="5546">
                  <c:v>0</c:v>
                </c:pt>
                <c:pt idx="5547">
                  <c:v>0</c:v>
                </c:pt>
                <c:pt idx="5548">
                  <c:v>0</c:v>
                </c:pt>
                <c:pt idx="5549">
                  <c:v>0</c:v>
                </c:pt>
                <c:pt idx="5550">
                  <c:v>0</c:v>
                </c:pt>
                <c:pt idx="5551">
                  <c:v>0</c:v>
                </c:pt>
                <c:pt idx="5552">
                  <c:v>0</c:v>
                </c:pt>
                <c:pt idx="5553">
                  <c:v>0</c:v>
                </c:pt>
                <c:pt idx="5554">
                  <c:v>0</c:v>
                </c:pt>
                <c:pt idx="5555">
                  <c:v>0</c:v>
                </c:pt>
                <c:pt idx="5556">
                  <c:v>0</c:v>
                </c:pt>
                <c:pt idx="5557">
                  <c:v>0</c:v>
                </c:pt>
                <c:pt idx="5558">
                  <c:v>0</c:v>
                </c:pt>
                <c:pt idx="5559">
                  <c:v>0</c:v>
                </c:pt>
                <c:pt idx="5560">
                  <c:v>0</c:v>
                </c:pt>
                <c:pt idx="5561">
                  <c:v>0</c:v>
                </c:pt>
                <c:pt idx="5562">
                  <c:v>0</c:v>
                </c:pt>
                <c:pt idx="5563">
                  <c:v>0</c:v>
                </c:pt>
                <c:pt idx="5564">
                  <c:v>0</c:v>
                </c:pt>
                <c:pt idx="5565">
                  <c:v>0</c:v>
                </c:pt>
                <c:pt idx="5566">
                  <c:v>0</c:v>
                </c:pt>
                <c:pt idx="5567">
                  <c:v>0</c:v>
                </c:pt>
                <c:pt idx="5568">
                  <c:v>0</c:v>
                </c:pt>
                <c:pt idx="5569">
                  <c:v>0</c:v>
                </c:pt>
                <c:pt idx="5570">
                  <c:v>0</c:v>
                </c:pt>
                <c:pt idx="5571">
                  <c:v>0</c:v>
                </c:pt>
                <c:pt idx="5572">
                  <c:v>0</c:v>
                </c:pt>
                <c:pt idx="5573">
                  <c:v>0</c:v>
                </c:pt>
                <c:pt idx="5574">
                  <c:v>0</c:v>
                </c:pt>
                <c:pt idx="5575">
                  <c:v>0</c:v>
                </c:pt>
                <c:pt idx="5576">
                  <c:v>0</c:v>
                </c:pt>
                <c:pt idx="5577">
                  <c:v>0</c:v>
                </c:pt>
                <c:pt idx="5578">
                  <c:v>0</c:v>
                </c:pt>
                <c:pt idx="5579">
                  <c:v>0</c:v>
                </c:pt>
                <c:pt idx="5580">
                  <c:v>0</c:v>
                </c:pt>
                <c:pt idx="5581">
                  <c:v>0</c:v>
                </c:pt>
                <c:pt idx="5582">
                  <c:v>0</c:v>
                </c:pt>
                <c:pt idx="5583">
                  <c:v>0</c:v>
                </c:pt>
                <c:pt idx="5584">
                  <c:v>0</c:v>
                </c:pt>
                <c:pt idx="5585">
                  <c:v>0</c:v>
                </c:pt>
                <c:pt idx="5586">
                  <c:v>0</c:v>
                </c:pt>
                <c:pt idx="5587">
                  <c:v>0</c:v>
                </c:pt>
                <c:pt idx="5588">
                  <c:v>0</c:v>
                </c:pt>
                <c:pt idx="5589">
                  <c:v>0</c:v>
                </c:pt>
                <c:pt idx="5590">
                  <c:v>0</c:v>
                </c:pt>
                <c:pt idx="5591">
                  <c:v>0</c:v>
                </c:pt>
                <c:pt idx="5592">
                  <c:v>0</c:v>
                </c:pt>
                <c:pt idx="5593">
                  <c:v>0</c:v>
                </c:pt>
                <c:pt idx="5594">
                  <c:v>0</c:v>
                </c:pt>
                <c:pt idx="5595">
                  <c:v>0</c:v>
                </c:pt>
                <c:pt idx="5596">
                  <c:v>0</c:v>
                </c:pt>
                <c:pt idx="5597">
                  <c:v>0</c:v>
                </c:pt>
                <c:pt idx="5598">
                  <c:v>0</c:v>
                </c:pt>
                <c:pt idx="5599">
                  <c:v>0</c:v>
                </c:pt>
                <c:pt idx="5600">
                  <c:v>0</c:v>
                </c:pt>
                <c:pt idx="5601">
                  <c:v>0</c:v>
                </c:pt>
                <c:pt idx="5602">
                  <c:v>0</c:v>
                </c:pt>
                <c:pt idx="5603">
                  <c:v>0</c:v>
                </c:pt>
                <c:pt idx="5604">
                  <c:v>0</c:v>
                </c:pt>
                <c:pt idx="5605">
                  <c:v>0</c:v>
                </c:pt>
                <c:pt idx="5606">
                  <c:v>0</c:v>
                </c:pt>
                <c:pt idx="5607">
                  <c:v>0</c:v>
                </c:pt>
                <c:pt idx="5608">
                  <c:v>0</c:v>
                </c:pt>
                <c:pt idx="5609">
                  <c:v>0</c:v>
                </c:pt>
                <c:pt idx="5610">
                  <c:v>0</c:v>
                </c:pt>
                <c:pt idx="5611">
                  <c:v>0</c:v>
                </c:pt>
                <c:pt idx="5612">
                  <c:v>0</c:v>
                </c:pt>
                <c:pt idx="5613">
                  <c:v>0</c:v>
                </c:pt>
                <c:pt idx="5614">
                  <c:v>0</c:v>
                </c:pt>
                <c:pt idx="5615">
                  <c:v>0</c:v>
                </c:pt>
                <c:pt idx="5616">
                  <c:v>0</c:v>
                </c:pt>
                <c:pt idx="5617">
                  <c:v>0</c:v>
                </c:pt>
                <c:pt idx="5618">
                  <c:v>0</c:v>
                </c:pt>
                <c:pt idx="5619">
                  <c:v>0</c:v>
                </c:pt>
                <c:pt idx="5620">
                  <c:v>0</c:v>
                </c:pt>
                <c:pt idx="5621">
                  <c:v>0</c:v>
                </c:pt>
                <c:pt idx="5622">
                  <c:v>0</c:v>
                </c:pt>
                <c:pt idx="5623">
                  <c:v>0</c:v>
                </c:pt>
                <c:pt idx="5624">
                  <c:v>0</c:v>
                </c:pt>
                <c:pt idx="5625">
                  <c:v>0</c:v>
                </c:pt>
                <c:pt idx="5626">
                  <c:v>0</c:v>
                </c:pt>
                <c:pt idx="5627">
                  <c:v>0</c:v>
                </c:pt>
                <c:pt idx="5628">
                  <c:v>0</c:v>
                </c:pt>
                <c:pt idx="5629">
                  <c:v>0</c:v>
                </c:pt>
                <c:pt idx="5630">
                  <c:v>0</c:v>
                </c:pt>
                <c:pt idx="5631">
                  <c:v>0</c:v>
                </c:pt>
                <c:pt idx="5632">
                  <c:v>0</c:v>
                </c:pt>
                <c:pt idx="5633">
                  <c:v>0</c:v>
                </c:pt>
                <c:pt idx="5634">
                  <c:v>0</c:v>
                </c:pt>
                <c:pt idx="5635">
                  <c:v>0</c:v>
                </c:pt>
                <c:pt idx="5636">
                  <c:v>0</c:v>
                </c:pt>
                <c:pt idx="5637">
                  <c:v>0</c:v>
                </c:pt>
                <c:pt idx="5638">
                  <c:v>0</c:v>
                </c:pt>
                <c:pt idx="5639">
                  <c:v>0</c:v>
                </c:pt>
                <c:pt idx="5640">
                  <c:v>0</c:v>
                </c:pt>
                <c:pt idx="5641">
                  <c:v>0</c:v>
                </c:pt>
                <c:pt idx="5642">
                  <c:v>0</c:v>
                </c:pt>
                <c:pt idx="5643">
                  <c:v>0</c:v>
                </c:pt>
                <c:pt idx="5644">
                  <c:v>0</c:v>
                </c:pt>
                <c:pt idx="5645">
                  <c:v>0</c:v>
                </c:pt>
                <c:pt idx="5646">
                  <c:v>0</c:v>
                </c:pt>
                <c:pt idx="5647">
                  <c:v>0</c:v>
                </c:pt>
                <c:pt idx="5648">
                  <c:v>0</c:v>
                </c:pt>
                <c:pt idx="5649">
                  <c:v>0</c:v>
                </c:pt>
                <c:pt idx="5650">
                  <c:v>0</c:v>
                </c:pt>
                <c:pt idx="5651">
                  <c:v>0</c:v>
                </c:pt>
                <c:pt idx="5652">
                  <c:v>0</c:v>
                </c:pt>
                <c:pt idx="5653">
                  <c:v>0</c:v>
                </c:pt>
                <c:pt idx="5654">
                  <c:v>0</c:v>
                </c:pt>
                <c:pt idx="5655">
                  <c:v>0</c:v>
                </c:pt>
                <c:pt idx="5656">
                  <c:v>0</c:v>
                </c:pt>
                <c:pt idx="5657">
                  <c:v>0</c:v>
                </c:pt>
                <c:pt idx="5658">
                  <c:v>0</c:v>
                </c:pt>
                <c:pt idx="5659">
                  <c:v>0</c:v>
                </c:pt>
                <c:pt idx="5660">
                  <c:v>0</c:v>
                </c:pt>
                <c:pt idx="5661">
                  <c:v>0</c:v>
                </c:pt>
                <c:pt idx="5662">
                  <c:v>0</c:v>
                </c:pt>
                <c:pt idx="5663">
                  <c:v>0</c:v>
                </c:pt>
                <c:pt idx="5664">
                  <c:v>0</c:v>
                </c:pt>
                <c:pt idx="5665">
                  <c:v>0</c:v>
                </c:pt>
                <c:pt idx="5666">
                  <c:v>0</c:v>
                </c:pt>
                <c:pt idx="5667">
                  <c:v>0</c:v>
                </c:pt>
                <c:pt idx="5668">
                  <c:v>0</c:v>
                </c:pt>
                <c:pt idx="5669">
                  <c:v>0</c:v>
                </c:pt>
                <c:pt idx="5670">
                  <c:v>0</c:v>
                </c:pt>
                <c:pt idx="5671">
                  <c:v>0</c:v>
                </c:pt>
                <c:pt idx="5672">
                  <c:v>0</c:v>
                </c:pt>
                <c:pt idx="5673">
                  <c:v>0</c:v>
                </c:pt>
                <c:pt idx="5674">
                  <c:v>0</c:v>
                </c:pt>
                <c:pt idx="5675">
                  <c:v>0</c:v>
                </c:pt>
                <c:pt idx="5676">
                  <c:v>0</c:v>
                </c:pt>
                <c:pt idx="5677">
                  <c:v>0</c:v>
                </c:pt>
                <c:pt idx="5678">
                  <c:v>0</c:v>
                </c:pt>
                <c:pt idx="5679">
                  <c:v>0</c:v>
                </c:pt>
                <c:pt idx="5680">
                  <c:v>0</c:v>
                </c:pt>
                <c:pt idx="5681">
                  <c:v>0</c:v>
                </c:pt>
                <c:pt idx="5682">
                  <c:v>0</c:v>
                </c:pt>
                <c:pt idx="5683">
                  <c:v>0</c:v>
                </c:pt>
                <c:pt idx="5684">
                  <c:v>0</c:v>
                </c:pt>
                <c:pt idx="5685">
                  <c:v>0</c:v>
                </c:pt>
                <c:pt idx="5686">
                  <c:v>0</c:v>
                </c:pt>
                <c:pt idx="5687">
                  <c:v>0</c:v>
                </c:pt>
                <c:pt idx="5688">
                  <c:v>0</c:v>
                </c:pt>
                <c:pt idx="5689">
                  <c:v>0</c:v>
                </c:pt>
                <c:pt idx="5690">
                  <c:v>0</c:v>
                </c:pt>
                <c:pt idx="5691">
                  <c:v>0</c:v>
                </c:pt>
                <c:pt idx="5692">
                  <c:v>0</c:v>
                </c:pt>
                <c:pt idx="5693">
                  <c:v>0</c:v>
                </c:pt>
                <c:pt idx="5694">
                  <c:v>0</c:v>
                </c:pt>
                <c:pt idx="5695">
                  <c:v>0</c:v>
                </c:pt>
                <c:pt idx="5696">
                  <c:v>0</c:v>
                </c:pt>
                <c:pt idx="5697">
                  <c:v>0</c:v>
                </c:pt>
                <c:pt idx="5698">
                  <c:v>0</c:v>
                </c:pt>
                <c:pt idx="5699">
                  <c:v>0</c:v>
                </c:pt>
                <c:pt idx="5700">
                  <c:v>0</c:v>
                </c:pt>
                <c:pt idx="5701">
                  <c:v>0</c:v>
                </c:pt>
                <c:pt idx="5702">
                  <c:v>0</c:v>
                </c:pt>
                <c:pt idx="5703">
                  <c:v>0</c:v>
                </c:pt>
                <c:pt idx="5704">
                  <c:v>0</c:v>
                </c:pt>
                <c:pt idx="5705">
                  <c:v>0</c:v>
                </c:pt>
                <c:pt idx="5706">
                  <c:v>0</c:v>
                </c:pt>
                <c:pt idx="5707">
                  <c:v>0</c:v>
                </c:pt>
                <c:pt idx="5708">
                  <c:v>0</c:v>
                </c:pt>
                <c:pt idx="5709">
                  <c:v>0</c:v>
                </c:pt>
                <c:pt idx="5710">
                  <c:v>0</c:v>
                </c:pt>
                <c:pt idx="5711">
                  <c:v>0</c:v>
                </c:pt>
                <c:pt idx="5712">
                  <c:v>0</c:v>
                </c:pt>
                <c:pt idx="5713">
                  <c:v>0</c:v>
                </c:pt>
                <c:pt idx="5714">
                  <c:v>0</c:v>
                </c:pt>
                <c:pt idx="5715">
                  <c:v>0</c:v>
                </c:pt>
                <c:pt idx="5716">
                  <c:v>0</c:v>
                </c:pt>
                <c:pt idx="5717">
                  <c:v>0</c:v>
                </c:pt>
                <c:pt idx="5718">
                  <c:v>0</c:v>
                </c:pt>
                <c:pt idx="5719">
                  <c:v>0</c:v>
                </c:pt>
                <c:pt idx="5720">
                  <c:v>0</c:v>
                </c:pt>
                <c:pt idx="5721">
                  <c:v>0</c:v>
                </c:pt>
                <c:pt idx="5722">
                  <c:v>0</c:v>
                </c:pt>
                <c:pt idx="5723">
                  <c:v>0</c:v>
                </c:pt>
                <c:pt idx="5724">
                  <c:v>0</c:v>
                </c:pt>
                <c:pt idx="5725">
                  <c:v>0</c:v>
                </c:pt>
                <c:pt idx="5726">
                  <c:v>0</c:v>
                </c:pt>
                <c:pt idx="5727">
                  <c:v>0</c:v>
                </c:pt>
                <c:pt idx="5728">
                  <c:v>0</c:v>
                </c:pt>
                <c:pt idx="5729">
                  <c:v>0</c:v>
                </c:pt>
                <c:pt idx="5730">
                  <c:v>0</c:v>
                </c:pt>
                <c:pt idx="5731">
                  <c:v>0</c:v>
                </c:pt>
                <c:pt idx="5732">
                  <c:v>0</c:v>
                </c:pt>
                <c:pt idx="5733">
                  <c:v>0</c:v>
                </c:pt>
                <c:pt idx="5734">
                  <c:v>0</c:v>
                </c:pt>
                <c:pt idx="5735">
                  <c:v>0</c:v>
                </c:pt>
                <c:pt idx="5736">
                  <c:v>0</c:v>
                </c:pt>
                <c:pt idx="5737">
                  <c:v>0</c:v>
                </c:pt>
                <c:pt idx="5738">
                  <c:v>0</c:v>
                </c:pt>
                <c:pt idx="5739">
                  <c:v>0</c:v>
                </c:pt>
                <c:pt idx="5740">
                  <c:v>0</c:v>
                </c:pt>
                <c:pt idx="5741">
                  <c:v>0</c:v>
                </c:pt>
                <c:pt idx="5742">
                  <c:v>0</c:v>
                </c:pt>
                <c:pt idx="5743">
                  <c:v>0</c:v>
                </c:pt>
                <c:pt idx="5744">
                  <c:v>0</c:v>
                </c:pt>
                <c:pt idx="5745">
                  <c:v>0</c:v>
                </c:pt>
                <c:pt idx="5746">
                  <c:v>0</c:v>
                </c:pt>
                <c:pt idx="5747">
                  <c:v>0</c:v>
                </c:pt>
                <c:pt idx="5748">
                  <c:v>0</c:v>
                </c:pt>
                <c:pt idx="5749">
                  <c:v>0</c:v>
                </c:pt>
                <c:pt idx="5750">
                  <c:v>0</c:v>
                </c:pt>
                <c:pt idx="5751">
                  <c:v>0</c:v>
                </c:pt>
                <c:pt idx="5752">
                  <c:v>0</c:v>
                </c:pt>
                <c:pt idx="5753">
                  <c:v>0</c:v>
                </c:pt>
                <c:pt idx="5754">
                  <c:v>0</c:v>
                </c:pt>
                <c:pt idx="5755">
                  <c:v>0</c:v>
                </c:pt>
                <c:pt idx="5756">
                  <c:v>0</c:v>
                </c:pt>
                <c:pt idx="5757">
                  <c:v>0</c:v>
                </c:pt>
                <c:pt idx="5758">
                  <c:v>0</c:v>
                </c:pt>
                <c:pt idx="5759">
                  <c:v>0</c:v>
                </c:pt>
                <c:pt idx="5760">
                  <c:v>0</c:v>
                </c:pt>
                <c:pt idx="5761">
                  <c:v>0</c:v>
                </c:pt>
                <c:pt idx="5762">
                  <c:v>0</c:v>
                </c:pt>
                <c:pt idx="5763">
                  <c:v>0</c:v>
                </c:pt>
                <c:pt idx="5764">
                  <c:v>0</c:v>
                </c:pt>
                <c:pt idx="5765">
                  <c:v>0</c:v>
                </c:pt>
                <c:pt idx="5766">
                  <c:v>0</c:v>
                </c:pt>
                <c:pt idx="5767">
                  <c:v>0</c:v>
                </c:pt>
                <c:pt idx="5768">
                  <c:v>0</c:v>
                </c:pt>
                <c:pt idx="5769">
                  <c:v>0</c:v>
                </c:pt>
                <c:pt idx="5770">
                  <c:v>0</c:v>
                </c:pt>
                <c:pt idx="5771">
                  <c:v>0</c:v>
                </c:pt>
                <c:pt idx="5772">
                  <c:v>0</c:v>
                </c:pt>
                <c:pt idx="5773">
                  <c:v>0</c:v>
                </c:pt>
                <c:pt idx="5774">
                  <c:v>0</c:v>
                </c:pt>
                <c:pt idx="5775">
                  <c:v>0</c:v>
                </c:pt>
                <c:pt idx="5776">
                  <c:v>0</c:v>
                </c:pt>
                <c:pt idx="5777">
                  <c:v>0</c:v>
                </c:pt>
                <c:pt idx="5778">
                  <c:v>0</c:v>
                </c:pt>
                <c:pt idx="5779">
                  <c:v>0</c:v>
                </c:pt>
                <c:pt idx="5780">
                  <c:v>0</c:v>
                </c:pt>
                <c:pt idx="5781">
                  <c:v>0</c:v>
                </c:pt>
                <c:pt idx="5782">
                  <c:v>0</c:v>
                </c:pt>
                <c:pt idx="5783">
                  <c:v>0</c:v>
                </c:pt>
                <c:pt idx="5784">
                  <c:v>0</c:v>
                </c:pt>
                <c:pt idx="5785">
                  <c:v>0</c:v>
                </c:pt>
                <c:pt idx="5786">
                  <c:v>0</c:v>
                </c:pt>
                <c:pt idx="5787">
                  <c:v>0</c:v>
                </c:pt>
                <c:pt idx="5788">
                  <c:v>0</c:v>
                </c:pt>
                <c:pt idx="5789">
                  <c:v>0</c:v>
                </c:pt>
                <c:pt idx="5790">
                  <c:v>0</c:v>
                </c:pt>
                <c:pt idx="5791">
                  <c:v>0</c:v>
                </c:pt>
                <c:pt idx="5792">
                  <c:v>0</c:v>
                </c:pt>
                <c:pt idx="5793">
                  <c:v>0</c:v>
                </c:pt>
                <c:pt idx="5794">
                  <c:v>0</c:v>
                </c:pt>
                <c:pt idx="5795">
                  <c:v>0</c:v>
                </c:pt>
                <c:pt idx="5796">
                  <c:v>0</c:v>
                </c:pt>
                <c:pt idx="5797">
                  <c:v>0</c:v>
                </c:pt>
                <c:pt idx="5798">
                  <c:v>0</c:v>
                </c:pt>
                <c:pt idx="5799">
                  <c:v>0</c:v>
                </c:pt>
                <c:pt idx="5800">
                  <c:v>0</c:v>
                </c:pt>
                <c:pt idx="5801">
                  <c:v>0</c:v>
                </c:pt>
                <c:pt idx="5802">
                  <c:v>0</c:v>
                </c:pt>
                <c:pt idx="5803">
                  <c:v>0</c:v>
                </c:pt>
                <c:pt idx="5804">
                  <c:v>0</c:v>
                </c:pt>
                <c:pt idx="5805">
                  <c:v>0</c:v>
                </c:pt>
                <c:pt idx="5806">
                  <c:v>0</c:v>
                </c:pt>
                <c:pt idx="5807">
                  <c:v>0</c:v>
                </c:pt>
                <c:pt idx="5808">
                  <c:v>0</c:v>
                </c:pt>
                <c:pt idx="5809">
                  <c:v>0</c:v>
                </c:pt>
                <c:pt idx="5810">
                  <c:v>0</c:v>
                </c:pt>
                <c:pt idx="5811">
                  <c:v>0</c:v>
                </c:pt>
                <c:pt idx="5812">
                  <c:v>0</c:v>
                </c:pt>
                <c:pt idx="5813">
                  <c:v>0</c:v>
                </c:pt>
                <c:pt idx="5814">
                  <c:v>0</c:v>
                </c:pt>
                <c:pt idx="5815">
                  <c:v>0</c:v>
                </c:pt>
                <c:pt idx="5816">
                  <c:v>0</c:v>
                </c:pt>
                <c:pt idx="5817">
                  <c:v>0</c:v>
                </c:pt>
                <c:pt idx="5818">
                  <c:v>0</c:v>
                </c:pt>
                <c:pt idx="5819">
                  <c:v>0</c:v>
                </c:pt>
                <c:pt idx="5820">
                  <c:v>0</c:v>
                </c:pt>
                <c:pt idx="5821">
                  <c:v>0</c:v>
                </c:pt>
                <c:pt idx="5822">
                  <c:v>0</c:v>
                </c:pt>
                <c:pt idx="5823">
                  <c:v>0</c:v>
                </c:pt>
                <c:pt idx="5824">
                  <c:v>0</c:v>
                </c:pt>
                <c:pt idx="5825">
                  <c:v>0</c:v>
                </c:pt>
                <c:pt idx="5826">
                  <c:v>0</c:v>
                </c:pt>
                <c:pt idx="5827">
                  <c:v>0</c:v>
                </c:pt>
                <c:pt idx="5828">
                  <c:v>0</c:v>
                </c:pt>
                <c:pt idx="5829">
                  <c:v>0</c:v>
                </c:pt>
                <c:pt idx="5830">
                  <c:v>0</c:v>
                </c:pt>
                <c:pt idx="5831">
                  <c:v>0</c:v>
                </c:pt>
                <c:pt idx="5832">
                  <c:v>0</c:v>
                </c:pt>
                <c:pt idx="5833">
                  <c:v>0</c:v>
                </c:pt>
                <c:pt idx="5834">
                  <c:v>0</c:v>
                </c:pt>
                <c:pt idx="5835">
                  <c:v>0</c:v>
                </c:pt>
                <c:pt idx="5836">
                  <c:v>0</c:v>
                </c:pt>
                <c:pt idx="5837">
                  <c:v>0</c:v>
                </c:pt>
                <c:pt idx="5838">
                  <c:v>0</c:v>
                </c:pt>
                <c:pt idx="5839">
                  <c:v>0</c:v>
                </c:pt>
                <c:pt idx="5840">
                  <c:v>0</c:v>
                </c:pt>
                <c:pt idx="5841">
                  <c:v>0</c:v>
                </c:pt>
                <c:pt idx="5842">
                  <c:v>0</c:v>
                </c:pt>
                <c:pt idx="5843">
                  <c:v>0</c:v>
                </c:pt>
                <c:pt idx="5844">
                  <c:v>0</c:v>
                </c:pt>
                <c:pt idx="5845">
                  <c:v>0</c:v>
                </c:pt>
                <c:pt idx="5846">
                  <c:v>0</c:v>
                </c:pt>
                <c:pt idx="5847">
                  <c:v>0</c:v>
                </c:pt>
                <c:pt idx="5848">
                  <c:v>0</c:v>
                </c:pt>
                <c:pt idx="5849">
                  <c:v>0</c:v>
                </c:pt>
                <c:pt idx="5850">
                  <c:v>0</c:v>
                </c:pt>
                <c:pt idx="5851">
                  <c:v>0</c:v>
                </c:pt>
                <c:pt idx="5852">
                  <c:v>0</c:v>
                </c:pt>
                <c:pt idx="5853">
                  <c:v>0</c:v>
                </c:pt>
                <c:pt idx="5854">
                  <c:v>0</c:v>
                </c:pt>
                <c:pt idx="5855">
                  <c:v>0</c:v>
                </c:pt>
                <c:pt idx="5856">
                  <c:v>0</c:v>
                </c:pt>
                <c:pt idx="5857">
                  <c:v>0</c:v>
                </c:pt>
                <c:pt idx="5858">
                  <c:v>0</c:v>
                </c:pt>
                <c:pt idx="5859">
                  <c:v>0</c:v>
                </c:pt>
                <c:pt idx="5860">
                  <c:v>0</c:v>
                </c:pt>
                <c:pt idx="5861">
                  <c:v>0</c:v>
                </c:pt>
                <c:pt idx="5862">
                  <c:v>0</c:v>
                </c:pt>
                <c:pt idx="5863">
                  <c:v>0</c:v>
                </c:pt>
                <c:pt idx="5864">
                  <c:v>0</c:v>
                </c:pt>
                <c:pt idx="5865">
                  <c:v>0</c:v>
                </c:pt>
                <c:pt idx="5866">
                  <c:v>0</c:v>
                </c:pt>
                <c:pt idx="5867">
                  <c:v>0</c:v>
                </c:pt>
                <c:pt idx="5868">
                  <c:v>0</c:v>
                </c:pt>
                <c:pt idx="5869">
                  <c:v>0</c:v>
                </c:pt>
                <c:pt idx="5870">
                  <c:v>0</c:v>
                </c:pt>
                <c:pt idx="5871">
                  <c:v>0</c:v>
                </c:pt>
                <c:pt idx="5872">
                  <c:v>0</c:v>
                </c:pt>
                <c:pt idx="5873">
                  <c:v>0</c:v>
                </c:pt>
                <c:pt idx="5874">
                  <c:v>0</c:v>
                </c:pt>
                <c:pt idx="5875">
                  <c:v>0</c:v>
                </c:pt>
                <c:pt idx="5876">
                  <c:v>0</c:v>
                </c:pt>
                <c:pt idx="5877">
                  <c:v>0</c:v>
                </c:pt>
                <c:pt idx="5878">
                  <c:v>0</c:v>
                </c:pt>
                <c:pt idx="5879">
                  <c:v>0</c:v>
                </c:pt>
                <c:pt idx="5880">
                  <c:v>0</c:v>
                </c:pt>
                <c:pt idx="5881">
                  <c:v>0</c:v>
                </c:pt>
                <c:pt idx="5882">
                  <c:v>0</c:v>
                </c:pt>
                <c:pt idx="5883">
                  <c:v>0</c:v>
                </c:pt>
                <c:pt idx="5884">
                  <c:v>0</c:v>
                </c:pt>
                <c:pt idx="5885">
                  <c:v>0</c:v>
                </c:pt>
                <c:pt idx="5886">
                  <c:v>0</c:v>
                </c:pt>
                <c:pt idx="5887">
                  <c:v>0</c:v>
                </c:pt>
                <c:pt idx="5888">
                  <c:v>0</c:v>
                </c:pt>
                <c:pt idx="5889">
                  <c:v>0</c:v>
                </c:pt>
                <c:pt idx="5890">
                  <c:v>0</c:v>
                </c:pt>
                <c:pt idx="5891">
                  <c:v>0</c:v>
                </c:pt>
                <c:pt idx="5892">
                  <c:v>0</c:v>
                </c:pt>
                <c:pt idx="5893">
                  <c:v>0</c:v>
                </c:pt>
                <c:pt idx="5894">
                  <c:v>0</c:v>
                </c:pt>
                <c:pt idx="5895">
                  <c:v>0</c:v>
                </c:pt>
                <c:pt idx="5896">
                  <c:v>0</c:v>
                </c:pt>
                <c:pt idx="5897">
                  <c:v>0</c:v>
                </c:pt>
                <c:pt idx="5898">
                  <c:v>0</c:v>
                </c:pt>
                <c:pt idx="5899">
                  <c:v>0</c:v>
                </c:pt>
                <c:pt idx="5900">
                  <c:v>0</c:v>
                </c:pt>
                <c:pt idx="5901">
                  <c:v>0</c:v>
                </c:pt>
                <c:pt idx="5902">
                  <c:v>0</c:v>
                </c:pt>
                <c:pt idx="5903">
                  <c:v>0</c:v>
                </c:pt>
                <c:pt idx="5904">
                  <c:v>0</c:v>
                </c:pt>
                <c:pt idx="5905">
                  <c:v>0</c:v>
                </c:pt>
                <c:pt idx="5906">
                  <c:v>0</c:v>
                </c:pt>
                <c:pt idx="5907">
                  <c:v>0</c:v>
                </c:pt>
                <c:pt idx="5908">
                  <c:v>0</c:v>
                </c:pt>
                <c:pt idx="5909">
                  <c:v>0</c:v>
                </c:pt>
                <c:pt idx="5910">
                  <c:v>0</c:v>
                </c:pt>
                <c:pt idx="5911">
                  <c:v>0</c:v>
                </c:pt>
                <c:pt idx="5912">
                  <c:v>0</c:v>
                </c:pt>
                <c:pt idx="5913">
                  <c:v>0</c:v>
                </c:pt>
                <c:pt idx="5914">
                  <c:v>0</c:v>
                </c:pt>
                <c:pt idx="5915">
                  <c:v>0</c:v>
                </c:pt>
                <c:pt idx="5916">
                  <c:v>0</c:v>
                </c:pt>
                <c:pt idx="5917">
                  <c:v>0</c:v>
                </c:pt>
                <c:pt idx="5918">
                  <c:v>0</c:v>
                </c:pt>
                <c:pt idx="5919">
                  <c:v>0</c:v>
                </c:pt>
                <c:pt idx="5920">
                  <c:v>0</c:v>
                </c:pt>
                <c:pt idx="5921">
                  <c:v>0</c:v>
                </c:pt>
                <c:pt idx="5922">
                  <c:v>0</c:v>
                </c:pt>
                <c:pt idx="5923">
                  <c:v>0</c:v>
                </c:pt>
                <c:pt idx="5924">
                  <c:v>0</c:v>
                </c:pt>
                <c:pt idx="5925">
                  <c:v>0</c:v>
                </c:pt>
                <c:pt idx="5926">
                  <c:v>0</c:v>
                </c:pt>
                <c:pt idx="5927">
                  <c:v>0</c:v>
                </c:pt>
                <c:pt idx="5928">
                  <c:v>0</c:v>
                </c:pt>
                <c:pt idx="5929">
                  <c:v>0</c:v>
                </c:pt>
                <c:pt idx="5930">
                  <c:v>0</c:v>
                </c:pt>
                <c:pt idx="5931">
                  <c:v>0</c:v>
                </c:pt>
                <c:pt idx="5932">
                  <c:v>0</c:v>
                </c:pt>
                <c:pt idx="5933">
                  <c:v>0</c:v>
                </c:pt>
                <c:pt idx="5934">
                  <c:v>0</c:v>
                </c:pt>
                <c:pt idx="5935">
                  <c:v>0</c:v>
                </c:pt>
                <c:pt idx="5936">
                  <c:v>0</c:v>
                </c:pt>
                <c:pt idx="5937">
                  <c:v>0</c:v>
                </c:pt>
                <c:pt idx="5938">
                  <c:v>0</c:v>
                </c:pt>
                <c:pt idx="5939">
                  <c:v>0</c:v>
                </c:pt>
                <c:pt idx="5940">
                  <c:v>0</c:v>
                </c:pt>
                <c:pt idx="5941">
                  <c:v>0</c:v>
                </c:pt>
                <c:pt idx="5942">
                  <c:v>0</c:v>
                </c:pt>
                <c:pt idx="5943">
                  <c:v>0</c:v>
                </c:pt>
                <c:pt idx="5944">
                  <c:v>0</c:v>
                </c:pt>
                <c:pt idx="5945">
                  <c:v>0</c:v>
                </c:pt>
                <c:pt idx="5946">
                  <c:v>0</c:v>
                </c:pt>
                <c:pt idx="5947">
                  <c:v>0</c:v>
                </c:pt>
                <c:pt idx="5948">
                  <c:v>0</c:v>
                </c:pt>
                <c:pt idx="5949">
                  <c:v>0</c:v>
                </c:pt>
                <c:pt idx="5950">
                  <c:v>0</c:v>
                </c:pt>
                <c:pt idx="5951">
                  <c:v>0</c:v>
                </c:pt>
                <c:pt idx="5952">
                  <c:v>0</c:v>
                </c:pt>
                <c:pt idx="5953">
                  <c:v>0</c:v>
                </c:pt>
                <c:pt idx="5954">
                  <c:v>0</c:v>
                </c:pt>
                <c:pt idx="5955">
                  <c:v>0</c:v>
                </c:pt>
                <c:pt idx="5956">
                  <c:v>0</c:v>
                </c:pt>
                <c:pt idx="5957">
                  <c:v>0</c:v>
                </c:pt>
                <c:pt idx="5958">
                  <c:v>0</c:v>
                </c:pt>
                <c:pt idx="5959">
                  <c:v>0</c:v>
                </c:pt>
                <c:pt idx="5960">
                  <c:v>0</c:v>
                </c:pt>
                <c:pt idx="5961">
                  <c:v>0</c:v>
                </c:pt>
                <c:pt idx="5962">
                  <c:v>0</c:v>
                </c:pt>
                <c:pt idx="5963">
                  <c:v>0</c:v>
                </c:pt>
                <c:pt idx="5964">
                  <c:v>0</c:v>
                </c:pt>
                <c:pt idx="5965">
                  <c:v>0</c:v>
                </c:pt>
                <c:pt idx="5966">
                  <c:v>0</c:v>
                </c:pt>
                <c:pt idx="5967">
                  <c:v>0</c:v>
                </c:pt>
                <c:pt idx="5968">
                  <c:v>0</c:v>
                </c:pt>
                <c:pt idx="5969">
                  <c:v>0</c:v>
                </c:pt>
                <c:pt idx="5970">
                  <c:v>0</c:v>
                </c:pt>
                <c:pt idx="5971">
                  <c:v>0</c:v>
                </c:pt>
                <c:pt idx="5972">
                  <c:v>0</c:v>
                </c:pt>
                <c:pt idx="5973">
                  <c:v>0</c:v>
                </c:pt>
                <c:pt idx="5974">
                  <c:v>0</c:v>
                </c:pt>
                <c:pt idx="5975">
                  <c:v>0</c:v>
                </c:pt>
                <c:pt idx="5976">
                  <c:v>0</c:v>
                </c:pt>
                <c:pt idx="5977">
                  <c:v>0</c:v>
                </c:pt>
                <c:pt idx="5978">
                  <c:v>0</c:v>
                </c:pt>
                <c:pt idx="5979">
                  <c:v>0</c:v>
                </c:pt>
                <c:pt idx="5980">
                  <c:v>0</c:v>
                </c:pt>
                <c:pt idx="5981">
                  <c:v>0</c:v>
                </c:pt>
                <c:pt idx="5982">
                  <c:v>0</c:v>
                </c:pt>
                <c:pt idx="5983">
                  <c:v>0</c:v>
                </c:pt>
                <c:pt idx="5984">
                  <c:v>0</c:v>
                </c:pt>
                <c:pt idx="5985">
                  <c:v>0</c:v>
                </c:pt>
                <c:pt idx="5986">
                  <c:v>0</c:v>
                </c:pt>
                <c:pt idx="5987">
                  <c:v>0</c:v>
                </c:pt>
                <c:pt idx="5988">
                  <c:v>0</c:v>
                </c:pt>
                <c:pt idx="5989">
                  <c:v>0</c:v>
                </c:pt>
                <c:pt idx="5990">
                  <c:v>0</c:v>
                </c:pt>
                <c:pt idx="5991">
                  <c:v>0</c:v>
                </c:pt>
                <c:pt idx="5992">
                  <c:v>0</c:v>
                </c:pt>
                <c:pt idx="5993">
                  <c:v>0</c:v>
                </c:pt>
                <c:pt idx="5994">
                  <c:v>0</c:v>
                </c:pt>
                <c:pt idx="5995">
                  <c:v>0</c:v>
                </c:pt>
                <c:pt idx="5996">
                  <c:v>0</c:v>
                </c:pt>
                <c:pt idx="5997">
                  <c:v>0</c:v>
                </c:pt>
                <c:pt idx="5998">
                  <c:v>0</c:v>
                </c:pt>
                <c:pt idx="5999">
                  <c:v>0</c:v>
                </c:pt>
                <c:pt idx="6000">
                  <c:v>0</c:v>
                </c:pt>
                <c:pt idx="6001">
                  <c:v>0</c:v>
                </c:pt>
                <c:pt idx="6002">
                  <c:v>0</c:v>
                </c:pt>
                <c:pt idx="6003">
                  <c:v>0</c:v>
                </c:pt>
                <c:pt idx="6004">
                  <c:v>0</c:v>
                </c:pt>
                <c:pt idx="6005">
                  <c:v>0</c:v>
                </c:pt>
                <c:pt idx="6006">
                  <c:v>0</c:v>
                </c:pt>
                <c:pt idx="6007">
                  <c:v>0</c:v>
                </c:pt>
                <c:pt idx="6008">
                  <c:v>0</c:v>
                </c:pt>
                <c:pt idx="6009">
                  <c:v>0</c:v>
                </c:pt>
                <c:pt idx="6010">
                  <c:v>0</c:v>
                </c:pt>
                <c:pt idx="6011">
                  <c:v>0</c:v>
                </c:pt>
                <c:pt idx="6012">
                  <c:v>0</c:v>
                </c:pt>
                <c:pt idx="6013">
                  <c:v>0</c:v>
                </c:pt>
                <c:pt idx="6014">
                  <c:v>0</c:v>
                </c:pt>
                <c:pt idx="6015">
                  <c:v>0</c:v>
                </c:pt>
                <c:pt idx="6016">
                  <c:v>0</c:v>
                </c:pt>
                <c:pt idx="6017">
                  <c:v>0</c:v>
                </c:pt>
                <c:pt idx="6018">
                  <c:v>0</c:v>
                </c:pt>
                <c:pt idx="6019">
                  <c:v>0</c:v>
                </c:pt>
                <c:pt idx="6020">
                  <c:v>0</c:v>
                </c:pt>
                <c:pt idx="6021">
                  <c:v>0</c:v>
                </c:pt>
                <c:pt idx="6022">
                  <c:v>0</c:v>
                </c:pt>
                <c:pt idx="6023">
                  <c:v>0</c:v>
                </c:pt>
                <c:pt idx="6024">
                  <c:v>0</c:v>
                </c:pt>
                <c:pt idx="6025">
                  <c:v>0</c:v>
                </c:pt>
                <c:pt idx="6026">
                  <c:v>0</c:v>
                </c:pt>
                <c:pt idx="6027">
                  <c:v>0</c:v>
                </c:pt>
                <c:pt idx="6028">
                  <c:v>0</c:v>
                </c:pt>
                <c:pt idx="6029">
                  <c:v>0</c:v>
                </c:pt>
                <c:pt idx="6030">
                  <c:v>0</c:v>
                </c:pt>
                <c:pt idx="6031">
                  <c:v>0</c:v>
                </c:pt>
                <c:pt idx="6032">
                  <c:v>0</c:v>
                </c:pt>
                <c:pt idx="6033">
                  <c:v>0</c:v>
                </c:pt>
                <c:pt idx="6034">
                  <c:v>0</c:v>
                </c:pt>
                <c:pt idx="6035">
                  <c:v>0</c:v>
                </c:pt>
                <c:pt idx="6036">
                  <c:v>0</c:v>
                </c:pt>
                <c:pt idx="6037">
                  <c:v>0</c:v>
                </c:pt>
                <c:pt idx="6038">
                  <c:v>0</c:v>
                </c:pt>
                <c:pt idx="6039">
                  <c:v>0</c:v>
                </c:pt>
                <c:pt idx="6040">
                  <c:v>0</c:v>
                </c:pt>
                <c:pt idx="6041">
                  <c:v>0</c:v>
                </c:pt>
                <c:pt idx="6042">
                  <c:v>0</c:v>
                </c:pt>
                <c:pt idx="6043">
                  <c:v>0</c:v>
                </c:pt>
                <c:pt idx="6044">
                  <c:v>0</c:v>
                </c:pt>
                <c:pt idx="6045">
                  <c:v>0</c:v>
                </c:pt>
                <c:pt idx="6046">
                  <c:v>0</c:v>
                </c:pt>
                <c:pt idx="6047">
                  <c:v>0</c:v>
                </c:pt>
                <c:pt idx="6048">
                  <c:v>0</c:v>
                </c:pt>
                <c:pt idx="6049">
                  <c:v>0</c:v>
                </c:pt>
                <c:pt idx="6050">
                  <c:v>0</c:v>
                </c:pt>
                <c:pt idx="6051">
                  <c:v>0</c:v>
                </c:pt>
                <c:pt idx="6052">
                  <c:v>0</c:v>
                </c:pt>
                <c:pt idx="6053">
                  <c:v>0</c:v>
                </c:pt>
                <c:pt idx="6054">
                  <c:v>0</c:v>
                </c:pt>
                <c:pt idx="6055">
                  <c:v>0</c:v>
                </c:pt>
                <c:pt idx="6056">
                  <c:v>0</c:v>
                </c:pt>
                <c:pt idx="6057">
                  <c:v>0</c:v>
                </c:pt>
                <c:pt idx="6058">
                  <c:v>0</c:v>
                </c:pt>
                <c:pt idx="6059">
                  <c:v>0</c:v>
                </c:pt>
                <c:pt idx="6060">
                  <c:v>0</c:v>
                </c:pt>
                <c:pt idx="6061">
                  <c:v>0</c:v>
                </c:pt>
                <c:pt idx="6062">
                  <c:v>0</c:v>
                </c:pt>
                <c:pt idx="6063">
                  <c:v>0</c:v>
                </c:pt>
                <c:pt idx="6064">
                  <c:v>0</c:v>
                </c:pt>
                <c:pt idx="6065">
                  <c:v>0</c:v>
                </c:pt>
                <c:pt idx="6066">
                  <c:v>0</c:v>
                </c:pt>
                <c:pt idx="6067">
                  <c:v>0</c:v>
                </c:pt>
                <c:pt idx="6068">
                  <c:v>0</c:v>
                </c:pt>
                <c:pt idx="6069">
                  <c:v>0</c:v>
                </c:pt>
                <c:pt idx="6070">
                  <c:v>0</c:v>
                </c:pt>
                <c:pt idx="6071">
                  <c:v>0</c:v>
                </c:pt>
                <c:pt idx="6072">
                  <c:v>0</c:v>
                </c:pt>
                <c:pt idx="6073">
                  <c:v>0</c:v>
                </c:pt>
                <c:pt idx="6074">
                  <c:v>0</c:v>
                </c:pt>
                <c:pt idx="6075">
                  <c:v>0</c:v>
                </c:pt>
                <c:pt idx="6076">
                  <c:v>0</c:v>
                </c:pt>
                <c:pt idx="6077">
                  <c:v>0</c:v>
                </c:pt>
                <c:pt idx="6078">
                  <c:v>0</c:v>
                </c:pt>
                <c:pt idx="6079">
                  <c:v>0</c:v>
                </c:pt>
                <c:pt idx="6080">
                  <c:v>0</c:v>
                </c:pt>
                <c:pt idx="6081">
                  <c:v>0</c:v>
                </c:pt>
                <c:pt idx="6082">
                  <c:v>0</c:v>
                </c:pt>
                <c:pt idx="6083">
                  <c:v>0</c:v>
                </c:pt>
                <c:pt idx="6084">
                  <c:v>0</c:v>
                </c:pt>
                <c:pt idx="6085">
                  <c:v>0</c:v>
                </c:pt>
                <c:pt idx="6086">
                  <c:v>0</c:v>
                </c:pt>
                <c:pt idx="6087">
                  <c:v>0</c:v>
                </c:pt>
                <c:pt idx="6088">
                  <c:v>0</c:v>
                </c:pt>
                <c:pt idx="6089">
                  <c:v>0</c:v>
                </c:pt>
                <c:pt idx="6090">
                  <c:v>0</c:v>
                </c:pt>
                <c:pt idx="6091">
                  <c:v>0</c:v>
                </c:pt>
                <c:pt idx="6092">
                  <c:v>0</c:v>
                </c:pt>
                <c:pt idx="6093">
                  <c:v>0</c:v>
                </c:pt>
                <c:pt idx="6094">
                  <c:v>0</c:v>
                </c:pt>
                <c:pt idx="6095">
                  <c:v>0</c:v>
                </c:pt>
                <c:pt idx="6096">
                  <c:v>0</c:v>
                </c:pt>
                <c:pt idx="6097">
                  <c:v>0</c:v>
                </c:pt>
                <c:pt idx="6098">
                  <c:v>0</c:v>
                </c:pt>
                <c:pt idx="6099">
                  <c:v>0</c:v>
                </c:pt>
                <c:pt idx="6100">
                  <c:v>0</c:v>
                </c:pt>
                <c:pt idx="6101">
                  <c:v>0</c:v>
                </c:pt>
                <c:pt idx="6102">
                  <c:v>0</c:v>
                </c:pt>
                <c:pt idx="6103">
                  <c:v>0</c:v>
                </c:pt>
                <c:pt idx="6104">
                  <c:v>0</c:v>
                </c:pt>
                <c:pt idx="6105">
                  <c:v>0</c:v>
                </c:pt>
                <c:pt idx="6106">
                  <c:v>0</c:v>
                </c:pt>
                <c:pt idx="6107">
                  <c:v>0</c:v>
                </c:pt>
                <c:pt idx="6108">
                  <c:v>0</c:v>
                </c:pt>
                <c:pt idx="6109">
                  <c:v>0</c:v>
                </c:pt>
                <c:pt idx="6110">
                  <c:v>0</c:v>
                </c:pt>
                <c:pt idx="6111">
                  <c:v>0</c:v>
                </c:pt>
                <c:pt idx="6112">
                  <c:v>0</c:v>
                </c:pt>
                <c:pt idx="6113">
                  <c:v>0</c:v>
                </c:pt>
                <c:pt idx="6114">
                  <c:v>0</c:v>
                </c:pt>
                <c:pt idx="6115">
                  <c:v>0</c:v>
                </c:pt>
                <c:pt idx="6116">
                  <c:v>0</c:v>
                </c:pt>
                <c:pt idx="6117">
                  <c:v>0</c:v>
                </c:pt>
                <c:pt idx="6118">
                  <c:v>0</c:v>
                </c:pt>
                <c:pt idx="6119">
                  <c:v>0</c:v>
                </c:pt>
                <c:pt idx="6120">
                  <c:v>0</c:v>
                </c:pt>
                <c:pt idx="6121">
                  <c:v>0</c:v>
                </c:pt>
                <c:pt idx="6122">
                  <c:v>0</c:v>
                </c:pt>
                <c:pt idx="6123">
                  <c:v>0</c:v>
                </c:pt>
                <c:pt idx="6124">
                  <c:v>0</c:v>
                </c:pt>
                <c:pt idx="6125">
                  <c:v>0</c:v>
                </c:pt>
                <c:pt idx="6126">
                  <c:v>0</c:v>
                </c:pt>
                <c:pt idx="6127">
                  <c:v>0</c:v>
                </c:pt>
                <c:pt idx="6128">
                  <c:v>0</c:v>
                </c:pt>
                <c:pt idx="6129">
                  <c:v>0</c:v>
                </c:pt>
                <c:pt idx="6130">
                  <c:v>0</c:v>
                </c:pt>
                <c:pt idx="6131">
                  <c:v>0</c:v>
                </c:pt>
                <c:pt idx="6132">
                  <c:v>0</c:v>
                </c:pt>
                <c:pt idx="6133">
                  <c:v>0</c:v>
                </c:pt>
                <c:pt idx="6134">
                  <c:v>0</c:v>
                </c:pt>
                <c:pt idx="6135">
                  <c:v>0</c:v>
                </c:pt>
                <c:pt idx="6136">
                  <c:v>0</c:v>
                </c:pt>
                <c:pt idx="6137">
                  <c:v>0</c:v>
                </c:pt>
                <c:pt idx="6138">
                  <c:v>0</c:v>
                </c:pt>
                <c:pt idx="6139">
                  <c:v>0</c:v>
                </c:pt>
                <c:pt idx="6140">
                  <c:v>0</c:v>
                </c:pt>
                <c:pt idx="6141">
                  <c:v>0</c:v>
                </c:pt>
                <c:pt idx="6142">
                  <c:v>0</c:v>
                </c:pt>
                <c:pt idx="6143">
                  <c:v>0</c:v>
                </c:pt>
                <c:pt idx="6144">
                  <c:v>0</c:v>
                </c:pt>
                <c:pt idx="6145">
                  <c:v>0</c:v>
                </c:pt>
                <c:pt idx="6146">
                  <c:v>0</c:v>
                </c:pt>
                <c:pt idx="6147">
                  <c:v>0</c:v>
                </c:pt>
                <c:pt idx="6148">
                  <c:v>0</c:v>
                </c:pt>
                <c:pt idx="6149">
                  <c:v>0</c:v>
                </c:pt>
                <c:pt idx="6150">
                  <c:v>0</c:v>
                </c:pt>
                <c:pt idx="6151">
                  <c:v>0</c:v>
                </c:pt>
                <c:pt idx="6152">
                  <c:v>0</c:v>
                </c:pt>
                <c:pt idx="6153">
                  <c:v>0</c:v>
                </c:pt>
                <c:pt idx="6154">
                  <c:v>0</c:v>
                </c:pt>
                <c:pt idx="6155">
                  <c:v>0</c:v>
                </c:pt>
                <c:pt idx="6156">
                  <c:v>0</c:v>
                </c:pt>
                <c:pt idx="6157">
                  <c:v>0</c:v>
                </c:pt>
                <c:pt idx="6158">
                  <c:v>0</c:v>
                </c:pt>
                <c:pt idx="6159">
                  <c:v>0</c:v>
                </c:pt>
                <c:pt idx="6160">
                  <c:v>0</c:v>
                </c:pt>
                <c:pt idx="6161">
                  <c:v>0</c:v>
                </c:pt>
                <c:pt idx="6162">
                  <c:v>0</c:v>
                </c:pt>
                <c:pt idx="6163">
                  <c:v>0</c:v>
                </c:pt>
                <c:pt idx="6164">
                  <c:v>0</c:v>
                </c:pt>
                <c:pt idx="6165">
                  <c:v>0</c:v>
                </c:pt>
                <c:pt idx="6166">
                  <c:v>0</c:v>
                </c:pt>
                <c:pt idx="6167">
                  <c:v>0</c:v>
                </c:pt>
                <c:pt idx="6168">
                  <c:v>0</c:v>
                </c:pt>
                <c:pt idx="6169">
                  <c:v>0</c:v>
                </c:pt>
                <c:pt idx="6170">
                  <c:v>0</c:v>
                </c:pt>
                <c:pt idx="6171">
                  <c:v>0</c:v>
                </c:pt>
                <c:pt idx="6172">
                  <c:v>0</c:v>
                </c:pt>
                <c:pt idx="6173">
                  <c:v>0</c:v>
                </c:pt>
                <c:pt idx="6174">
                  <c:v>0</c:v>
                </c:pt>
                <c:pt idx="6175">
                  <c:v>0</c:v>
                </c:pt>
                <c:pt idx="6176">
                  <c:v>0</c:v>
                </c:pt>
                <c:pt idx="6177">
                  <c:v>0</c:v>
                </c:pt>
                <c:pt idx="6178">
                  <c:v>0</c:v>
                </c:pt>
                <c:pt idx="6179">
                  <c:v>0</c:v>
                </c:pt>
                <c:pt idx="6180">
                  <c:v>0</c:v>
                </c:pt>
                <c:pt idx="6181">
                  <c:v>0</c:v>
                </c:pt>
                <c:pt idx="6182">
                  <c:v>0</c:v>
                </c:pt>
                <c:pt idx="6183">
                  <c:v>0</c:v>
                </c:pt>
                <c:pt idx="6184">
                  <c:v>0</c:v>
                </c:pt>
                <c:pt idx="6185">
                  <c:v>0</c:v>
                </c:pt>
                <c:pt idx="6186">
                  <c:v>0</c:v>
                </c:pt>
                <c:pt idx="6187">
                  <c:v>0</c:v>
                </c:pt>
                <c:pt idx="6188">
                  <c:v>0</c:v>
                </c:pt>
                <c:pt idx="6189">
                  <c:v>0</c:v>
                </c:pt>
                <c:pt idx="6190">
                  <c:v>0</c:v>
                </c:pt>
                <c:pt idx="6191">
                  <c:v>0</c:v>
                </c:pt>
                <c:pt idx="6192">
                  <c:v>0</c:v>
                </c:pt>
                <c:pt idx="6193">
                  <c:v>0</c:v>
                </c:pt>
                <c:pt idx="6194">
                  <c:v>0</c:v>
                </c:pt>
                <c:pt idx="6195">
                  <c:v>0</c:v>
                </c:pt>
                <c:pt idx="6196">
                  <c:v>0</c:v>
                </c:pt>
                <c:pt idx="6197">
                  <c:v>0</c:v>
                </c:pt>
                <c:pt idx="6198">
                  <c:v>0</c:v>
                </c:pt>
                <c:pt idx="6199">
                  <c:v>0</c:v>
                </c:pt>
                <c:pt idx="6200">
                  <c:v>0</c:v>
                </c:pt>
                <c:pt idx="6201">
                  <c:v>0</c:v>
                </c:pt>
                <c:pt idx="6202">
                  <c:v>0</c:v>
                </c:pt>
                <c:pt idx="6203">
                  <c:v>0</c:v>
                </c:pt>
                <c:pt idx="6204">
                  <c:v>0</c:v>
                </c:pt>
                <c:pt idx="6205">
                  <c:v>0</c:v>
                </c:pt>
                <c:pt idx="6206">
                  <c:v>0</c:v>
                </c:pt>
                <c:pt idx="6207">
                  <c:v>0</c:v>
                </c:pt>
                <c:pt idx="6208">
                  <c:v>0</c:v>
                </c:pt>
                <c:pt idx="6209">
                  <c:v>0</c:v>
                </c:pt>
                <c:pt idx="6210">
                  <c:v>0</c:v>
                </c:pt>
                <c:pt idx="6211">
                  <c:v>0</c:v>
                </c:pt>
                <c:pt idx="6212">
                  <c:v>0</c:v>
                </c:pt>
                <c:pt idx="6213">
                  <c:v>0</c:v>
                </c:pt>
                <c:pt idx="6214">
                  <c:v>0</c:v>
                </c:pt>
                <c:pt idx="6215">
                  <c:v>0</c:v>
                </c:pt>
                <c:pt idx="6216">
                  <c:v>0</c:v>
                </c:pt>
                <c:pt idx="6217">
                  <c:v>0</c:v>
                </c:pt>
                <c:pt idx="6218">
                  <c:v>0</c:v>
                </c:pt>
                <c:pt idx="6219">
                  <c:v>0</c:v>
                </c:pt>
                <c:pt idx="6220">
                  <c:v>0</c:v>
                </c:pt>
                <c:pt idx="6221">
                  <c:v>0</c:v>
                </c:pt>
                <c:pt idx="6222">
                  <c:v>0</c:v>
                </c:pt>
                <c:pt idx="6223">
                  <c:v>0</c:v>
                </c:pt>
                <c:pt idx="6224">
                  <c:v>0</c:v>
                </c:pt>
                <c:pt idx="6225">
                  <c:v>0</c:v>
                </c:pt>
                <c:pt idx="6226">
                  <c:v>0</c:v>
                </c:pt>
                <c:pt idx="6227">
                  <c:v>0</c:v>
                </c:pt>
                <c:pt idx="6228">
                  <c:v>0</c:v>
                </c:pt>
                <c:pt idx="6229">
                  <c:v>0</c:v>
                </c:pt>
                <c:pt idx="6230">
                  <c:v>0</c:v>
                </c:pt>
                <c:pt idx="6231">
                  <c:v>0</c:v>
                </c:pt>
                <c:pt idx="6232">
                  <c:v>0</c:v>
                </c:pt>
                <c:pt idx="6233">
                  <c:v>0</c:v>
                </c:pt>
                <c:pt idx="6234">
                  <c:v>0</c:v>
                </c:pt>
                <c:pt idx="6235">
                  <c:v>0</c:v>
                </c:pt>
                <c:pt idx="6236">
                  <c:v>0</c:v>
                </c:pt>
                <c:pt idx="6237">
                  <c:v>0</c:v>
                </c:pt>
                <c:pt idx="6238">
                  <c:v>0</c:v>
                </c:pt>
                <c:pt idx="6239">
                  <c:v>0</c:v>
                </c:pt>
                <c:pt idx="6240">
                  <c:v>0</c:v>
                </c:pt>
                <c:pt idx="6241">
                  <c:v>0</c:v>
                </c:pt>
                <c:pt idx="6242">
                  <c:v>0</c:v>
                </c:pt>
                <c:pt idx="6243">
                  <c:v>0</c:v>
                </c:pt>
                <c:pt idx="6244">
                  <c:v>0</c:v>
                </c:pt>
                <c:pt idx="6245">
                  <c:v>0</c:v>
                </c:pt>
                <c:pt idx="6246">
                  <c:v>0</c:v>
                </c:pt>
                <c:pt idx="6247">
                  <c:v>0</c:v>
                </c:pt>
                <c:pt idx="6248">
                  <c:v>0</c:v>
                </c:pt>
                <c:pt idx="6249">
                  <c:v>0</c:v>
                </c:pt>
                <c:pt idx="6250">
                  <c:v>0</c:v>
                </c:pt>
                <c:pt idx="6251">
                  <c:v>0</c:v>
                </c:pt>
                <c:pt idx="6252">
                  <c:v>0</c:v>
                </c:pt>
                <c:pt idx="6253">
                  <c:v>0</c:v>
                </c:pt>
                <c:pt idx="6254">
                  <c:v>0</c:v>
                </c:pt>
                <c:pt idx="6255">
                  <c:v>0</c:v>
                </c:pt>
                <c:pt idx="6256">
                  <c:v>0</c:v>
                </c:pt>
                <c:pt idx="6257">
                  <c:v>0</c:v>
                </c:pt>
                <c:pt idx="6258">
                  <c:v>0</c:v>
                </c:pt>
                <c:pt idx="6259">
                  <c:v>0</c:v>
                </c:pt>
                <c:pt idx="6260">
                  <c:v>0</c:v>
                </c:pt>
                <c:pt idx="6261">
                  <c:v>0</c:v>
                </c:pt>
                <c:pt idx="6262">
                  <c:v>0</c:v>
                </c:pt>
                <c:pt idx="6263">
                  <c:v>0</c:v>
                </c:pt>
                <c:pt idx="6264">
                  <c:v>0</c:v>
                </c:pt>
                <c:pt idx="6265">
                  <c:v>0</c:v>
                </c:pt>
                <c:pt idx="6266">
                  <c:v>0</c:v>
                </c:pt>
                <c:pt idx="6267">
                  <c:v>0</c:v>
                </c:pt>
                <c:pt idx="6268">
                  <c:v>0</c:v>
                </c:pt>
                <c:pt idx="6269">
                  <c:v>0</c:v>
                </c:pt>
                <c:pt idx="6270">
                  <c:v>0</c:v>
                </c:pt>
                <c:pt idx="6271">
                  <c:v>0</c:v>
                </c:pt>
                <c:pt idx="6272">
                  <c:v>0</c:v>
                </c:pt>
                <c:pt idx="6273">
                  <c:v>0</c:v>
                </c:pt>
                <c:pt idx="6274">
                  <c:v>0</c:v>
                </c:pt>
                <c:pt idx="6275">
                  <c:v>0</c:v>
                </c:pt>
                <c:pt idx="6276">
                  <c:v>0</c:v>
                </c:pt>
                <c:pt idx="6277">
                  <c:v>0</c:v>
                </c:pt>
                <c:pt idx="6278">
                  <c:v>0</c:v>
                </c:pt>
                <c:pt idx="6279">
                  <c:v>0</c:v>
                </c:pt>
                <c:pt idx="6280">
                  <c:v>0</c:v>
                </c:pt>
                <c:pt idx="6281">
                  <c:v>0</c:v>
                </c:pt>
                <c:pt idx="6282">
                  <c:v>0</c:v>
                </c:pt>
                <c:pt idx="6283">
                  <c:v>0</c:v>
                </c:pt>
                <c:pt idx="6284">
                  <c:v>0</c:v>
                </c:pt>
                <c:pt idx="6285">
                  <c:v>0</c:v>
                </c:pt>
                <c:pt idx="6286">
                  <c:v>0</c:v>
                </c:pt>
                <c:pt idx="6287">
                  <c:v>0</c:v>
                </c:pt>
                <c:pt idx="6288">
                  <c:v>0</c:v>
                </c:pt>
                <c:pt idx="6289">
                  <c:v>0</c:v>
                </c:pt>
                <c:pt idx="6290">
                  <c:v>0</c:v>
                </c:pt>
                <c:pt idx="6291">
                  <c:v>0</c:v>
                </c:pt>
                <c:pt idx="6292">
                  <c:v>0</c:v>
                </c:pt>
                <c:pt idx="6293">
                  <c:v>0</c:v>
                </c:pt>
                <c:pt idx="6294">
                  <c:v>0</c:v>
                </c:pt>
                <c:pt idx="6295">
                  <c:v>0</c:v>
                </c:pt>
                <c:pt idx="6296">
                  <c:v>0</c:v>
                </c:pt>
                <c:pt idx="6297">
                  <c:v>0</c:v>
                </c:pt>
                <c:pt idx="6298">
                  <c:v>0</c:v>
                </c:pt>
                <c:pt idx="6299">
                  <c:v>0</c:v>
                </c:pt>
                <c:pt idx="6300">
                  <c:v>0</c:v>
                </c:pt>
                <c:pt idx="6301">
                  <c:v>0</c:v>
                </c:pt>
                <c:pt idx="6302">
                  <c:v>0</c:v>
                </c:pt>
                <c:pt idx="6303">
                  <c:v>0</c:v>
                </c:pt>
                <c:pt idx="6304">
                  <c:v>0</c:v>
                </c:pt>
                <c:pt idx="6305">
                  <c:v>0</c:v>
                </c:pt>
                <c:pt idx="6306">
                  <c:v>0</c:v>
                </c:pt>
                <c:pt idx="6307">
                  <c:v>0</c:v>
                </c:pt>
                <c:pt idx="6308">
                  <c:v>0</c:v>
                </c:pt>
                <c:pt idx="6309">
                  <c:v>0</c:v>
                </c:pt>
                <c:pt idx="6310">
                  <c:v>0</c:v>
                </c:pt>
                <c:pt idx="6311">
                  <c:v>0</c:v>
                </c:pt>
                <c:pt idx="6312">
                  <c:v>0</c:v>
                </c:pt>
                <c:pt idx="6313">
                  <c:v>0</c:v>
                </c:pt>
                <c:pt idx="6314">
                  <c:v>0</c:v>
                </c:pt>
                <c:pt idx="6315">
                  <c:v>0</c:v>
                </c:pt>
                <c:pt idx="6316">
                  <c:v>0</c:v>
                </c:pt>
                <c:pt idx="6317">
                  <c:v>0</c:v>
                </c:pt>
                <c:pt idx="6318">
                  <c:v>0</c:v>
                </c:pt>
                <c:pt idx="6319">
                  <c:v>0</c:v>
                </c:pt>
                <c:pt idx="6320">
                  <c:v>0</c:v>
                </c:pt>
                <c:pt idx="6321">
                  <c:v>0</c:v>
                </c:pt>
                <c:pt idx="6322">
                  <c:v>0</c:v>
                </c:pt>
                <c:pt idx="6323">
                  <c:v>0</c:v>
                </c:pt>
                <c:pt idx="6324">
                  <c:v>0</c:v>
                </c:pt>
                <c:pt idx="6325">
                  <c:v>0</c:v>
                </c:pt>
                <c:pt idx="6326">
                  <c:v>0</c:v>
                </c:pt>
                <c:pt idx="6327">
                  <c:v>0</c:v>
                </c:pt>
                <c:pt idx="6328">
                  <c:v>0</c:v>
                </c:pt>
                <c:pt idx="6329">
                  <c:v>0</c:v>
                </c:pt>
                <c:pt idx="6330">
                  <c:v>0</c:v>
                </c:pt>
                <c:pt idx="6331">
                  <c:v>0</c:v>
                </c:pt>
                <c:pt idx="6332">
                  <c:v>0</c:v>
                </c:pt>
                <c:pt idx="6333">
                  <c:v>0</c:v>
                </c:pt>
                <c:pt idx="6334">
                  <c:v>0</c:v>
                </c:pt>
                <c:pt idx="6335">
                  <c:v>0</c:v>
                </c:pt>
                <c:pt idx="6336">
                  <c:v>0</c:v>
                </c:pt>
                <c:pt idx="6337">
                  <c:v>0</c:v>
                </c:pt>
                <c:pt idx="6338">
                  <c:v>0</c:v>
                </c:pt>
                <c:pt idx="6339">
                  <c:v>0</c:v>
                </c:pt>
                <c:pt idx="6340">
                  <c:v>0</c:v>
                </c:pt>
                <c:pt idx="6341">
                  <c:v>0</c:v>
                </c:pt>
                <c:pt idx="6342">
                  <c:v>0</c:v>
                </c:pt>
                <c:pt idx="6343">
                  <c:v>0</c:v>
                </c:pt>
                <c:pt idx="6344">
                  <c:v>0</c:v>
                </c:pt>
                <c:pt idx="6345">
                  <c:v>0</c:v>
                </c:pt>
                <c:pt idx="6346">
                  <c:v>0</c:v>
                </c:pt>
                <c:pt idx="6347">
                  <c:v>0</c:v>
                </c:pt>
                <c:pt idx="6348">
                  <c:v>0</c:v>
                </c:pt>
                <c:pt idx="6349">
                  <c:v>0</c:v>
                </c:pt>
                <c:pt idx="6350">
                  <c:v>0</c:v>
                </c:pt>
                <c:pt idx="6351">
                  <c:v>0</c:v>
                </c:pt>
                <c:pt idx="6352">
                  <c:v>0</c:v>
                </c:pt>
                <c:pt idx="6353">
                  <c:v>0</c:v>
                </c:pt>
                <c:pt idx="6354">
                  <c:v>0</c:v>
                </c:pt>
                <c:pt idx="6355">
                  <c:v>0</c:v>
                </c:pt>
                <c:pt idx="6356">
                  <c:v>0</c:v>
                </c:pt>
                <c:pt idx="6357">
                  <c:v>0</c:v>
                </c:pt>
                <c:pt idx="6358">
                  <c:v>0</c:v>
                </c:pt>
                <c:pt idx="6359">
                  <c:v>0</c:v>
                </c:pt>
                <c:pt idx="6360">
                  <c:v>0</c:v>
                </c:pt>
                <c:pt idx="6361">
                  <c:v>0</c:v>
                </c:pt>
                <c:pt idx="6362">
                  <c:v>0</c:v>
                </c:pt>
                <c:pt idx="6363">
                  <c:v>0</c:v>
                </c:pt>
                <c:pt idx="6364">
                  <c:v>0</c:v>
                </c:pt>
                <c:pt idx="6365">
                  <c:v>0</c:v>
                </c:pt>
                <c:pt idx="6366">
                  <c:v>0</c:v>
                </c:pt>
                <c:pt idx="6367">
                  <c:v>0</c:v>
                </c:pt>
                <c:pt idx="6368">
                  <c:v>0</c:v>
                </c:pt>
                <c:pt idx="6369">
                  <c:v>0</c:v>
                </c:pt>
                <c:pt idx="6370">
                  <c:v>0</c:v>
                </c:pt>
                <c:pt idx="6371">
                  <c:v>0</c:v>
                </c:pt>
                <c:pt idx="6372">
                  <c:v>0</c:v>
                </c:pt>
                <c:pt idx="6373">
                  <c:v>0</c:v>
                </c:pt>
                <c:pt idx="6374">
                  <c:v>0</c:v>
                </c:pt>
                <c:pt idx="6375">
                  <c:v>0</c:v>
                </c:pt>
                <c:pt idx="6376">
                  <c:v>0</c:v>
                </c:pt>
                <c:pt idx="6377">
                  <c:v>0</c:v>
                </c:pt>
                <c:pt idx="6378">
                  <c:v>0</c:v>
                </c:pt>
                <c:pt idx="6379">
                  <c:v>0</c:v>
                </c:pt>
                <c:pt idx="6380">
                  <c:v>0</c:v>
                </c:pt>
                <c:pt idx="6381">
                  <c:v>0</c:v>
                </c:pt>
                <c:pt idx="6382">
                  <c:v>0</c:v>
                </c:pt>
                <c:pt idx="6383">
                  <c:v>0</c:v>
                </c:pt>
                <c:pt idx="6384">
                  <c:v>0</c:v>
                </c:pt>
                <c:pt idx="6385">
                  <c:v>0</c:v>
                </c:pt>
                <c:pt idx="6386">
                  <c:v>0</c:v>
                </c:pt>
                <c:pt idx="6387">
                  <c:v>0</c:v>
                </c:pt>
                <c:pt idx="6388">
                  <c:v>0</c:v>
                </c:pt>
                <c:pt idx="6389">
                  <c:v>0</c:v>
                </c:pt>
                <c:pt idx="6390">
                  <c:v>0</c:v>
                </c:pt>
                <c:pt idx="6391">
                  <c:v>0</c:v>
                </c:pt>
                <c:pt idx="6392">
                  <c:v>0</c:v>
                </c:pt>
                <c:pt idx="6393">
                  <c:v>0</c:v>
                </c:pt>
                <c:pt idx="6394">
                  <c:v>0</c:v>
                </c:pt>
                <c:pt idx="6395">
                  <c:v>0</c:v>
                </c:pt>
                <c:pt idx="6396">
                  <c:v>0</c:v>
                </c:pt>
                <c:pt idx="6397">
                  <c:v>0</c:v>
                </c:pt>
                <c:pt idx="6398">
                  <c:v>0</c:v>
                </c:pt>
                <c:pt idx="6399">
                  <c:v>0</c:v>
                </c:pt>
                <c:pt idx="6400">
                  <c:v>0</c:v>
                </c:pt>
                <c:pt idx="6401">
                  <c:v>0</c:v>
                </c:pt>
                <c:pt idx="6402">
                  <c:v>0</c:v>
                </c:pt>
                <c:pt idx="6403">
                  <c:v>0</c:v>
                </c:pt>
                <c:pt idx="6404">
                  <c:v>0</c:v>
                </c:pt>
                <c:pt idx="6405">
                  <c:v>0</c:v>
                </c:pt>
                <c:pt idx="6406">
                  <c:v>0</c:v>
                </c:pt>
                <c:pt idx="6407">
                  <c:v>0</c:v>
                </c:pt>
                <c:pt idx="6408">
                  <c:v>0</c:v>
                </c:pt>
                <c:pt idx="6409">
                  <c:v>0</c:v>
                </c:pt>
                <c:pt idx="6410">
                  <c:v>0</c:v>
                </c:pt>
                <c:pt idx="6411">
                  <c:v>0</c:v>
                </c:pt>
                <c:pt idx="6412">
                  <c:v>0</c:v>
                </c:pt>
                <c:pt idx="6413">
                  <c:v>0</c:v>
                </c:pt>
                <c:pt idx="6414">
                  <c:v>0</c:v>
                </c:pt>
                <c:pt idx="6415">
                  <c:v>0</c:v>
                </c:pt>
                <c:pt idx="6416">
                  <c:v>0</c:v>
                </c:pt>
                <c:pt idx="6417">
                  <c:v>0</c:v>
                </c:pt>
                <c:pt idx="6418">
                  <c:v>0</c:v>
                </c:pt>
                <c:pt idx="6419">
                  <c:v>0</c:v>
                </c:pt>
                <c:pt idx="6420">
                  <c:v>0</c:v>
                </c:pt>
                <c:pt idx="6421">
                  <c:v>0</c:v>
                </c:pt>
                <c:pt idx="6422">
                  <c:v>0</c:v>
                </c:pt>
                <c:pt idx="6423">
                  <c:v>0</c:v>
                </c:pt>
                <c:pt idx="6424">
                  <c:v>0</c:v>
                </c:pt>
                <c:pt idx="6425">
                  <c:v>0</c:v>
                </c:pt>
                <c:pt idx="6426">
                  <c:v>0</c:v>
                </c:pt>
                <c:pt idx="6427">
                  <c:v>0</c:v>
                </c:pt>
                <c:pt idx="6428">
                  <c:v>0</c:v>
                </c:pt>
                <c:pt idx="6429">
                  <c:v>0</c:v>
                </c:pt>
                <c:pt idx="6430">
                  <c:v>0</c:v>
                </c:pt>
                <c:pt idx="6431">
                  <c:v>0</c:v>
                </c:pt>
                <c:pt idx="6432">
                  <c:v>0</c:v>
                </c:pt>
                <c:pt idx="6433">
                  <c:v>0</c:v>
                </c:pt>
                <c:pt idx="6434">
                  <c:v>0</c:v>
                </c:pt>
                <c:pt idx="6435">
                  <c:v>0</c:v>
                </c:pt>
                <c:pt idx="6436">
                  <c:v>0</c:v>
                </c:pt>
                <c:pt idx="6437">
                  <c:v>0</c:v>
                </c:pt>
                <c:pt idx="6438">
                  <c:v>0</c:v>
                </c:pt>
                <c:pt idx="6439">
                  <c:v>0</c:v>
                </c:pt>
                <c:pt idx="6440">
                  <c:v>0</c:v>
                </c:pt>
                <c:pt idx="6441">
                  <c:v>0</c:v>
                </c:pt>
                <c:pt idx="6442">
                  <c:v>0</c:v>
                </c:pt>
                <c:pt idx="6443">
                  <c:v>0</c:v>
                </c:pt>
                <c:pt idx="6444">
                  <c:v>0</c:v>
                </c:pt>
                <c:pt idx="6445">
                  <c:v>0</c:v>
                </c:pt>
                <c:pt idx="6446">
                  <c:v>0</c:v>
                </c:pt>
                <c:pt idx="6447">
                  <c:v>0</c:v>
                </c:pt>
                <c:pt idx="6448">
                  <c:v>0</c:v>
                </c:pt>
                <c:pt idx="6449">
                  <c:v>0</c:v>
                </c:pt>
                <c:pt idx="6450">
                  <c:v>0</c:v>
                </c:pt>
                <c:pt idx="6451">
                  <c:v>0</c:v>
                </c:pt>
                <c:pt idx="6452">
                  <c:v>0</c:v>
                </c:pt>
                <c:pt idx="6453">
                  <c:v>0</c:v>
                </c:pt>
                <c:pt idx="6454">
                  <c:v>0</c:v>
                </c:pt>
                <c:pt idx="6455">
                  <c:v>0</c:v>
                </c:pt>
                <c:pt idx="6456">
                  <c:v>0</c:v>
                </c:pt>
                <c:pt idx="6457">
                  <c:v>0</c:v>
                </c:pt>
                <c:pt idx="6458">
                  <c:v>0</c:v>
                </c:pt>
                <c:pt idx="6459">
                  <c:v>0</c:v>
                </c:pt>
                <c:pt idx="6460">
                  <c:v>0</c:v>
                </c:pt>
                <c:pt idx="6461">
                  <c:v>0</c:v>
                </c:pt>
                <c:pt idx="6462">
                  <c:v>0</c:v>
                </c:pt>
                <c:pt idx="6463">
                  <c:v>0</c:v>
                </c:pt>
                <c:pt idx="6464">
                  <c:v>0</c:v>
                </c:pt>
                <c:pt idx="6465">
                  <c:v>0</c:v>
                </c:pt>
                <c:pt idx="6466">
                  <c:v>0</c:v>
                </c:pt>
                <c:pt idx="6467">
                  <c:v>0</c:v>
                </c:pt>
                <c:pt idx="6468">
                  <c:v>0</c:v>
                </c:pt>
                <c:pt idx="6469">
                  <c:v>0</c:v>
                </c:pt>
                <c:pt idx="6470">
                  <c:v>0</c:v>
                </c:pt>
                <c:pt idx="6471">
                  <c:v>0</c:v>
                </c:pt>
                <c:pt idx="6472">
                  <c:v>0</c:v>
                </c:pt>
                <c:pt idx="6473">
                  <c:v>0</c:v>
                </c:pt>
                <c:pt idx="6474">
                  <c:v>0</c:v>
                </c:pt>
                <c:pt idx="6475">
                  <c:v>0</c:v>
                </c:pt>
                <c:pt idx="6476">
                  <c:v>0</c:v>
                </c:pt>
                <c:pt idx="6477">
                  <c:v>0</c:v>
                </c:pt>
                <c:pt idx="6478">
                  <c:v>0</c:v>
                </c:pt>
                <c:pt idx="6479">
                  <c:v>0</c:v>
                </c:pt>
                <c:pt idx="6480">
                  <c:v>0</c:v>
                </c:pt>
                <c:pt idx="6481">
                  <c:v>0</c:v>
                </c:pt>
                <c:pt idx="6482">
                  <c:v>0</c:v>
                </c:pt>
                <c:pt idx="6483">
                  <c:v>0</c:v>
                </c:pt>
                <c:pt idx="6484">
                  <c:v>0</c:v>
                </c:pt>
                <c:pt idx="6485">
                  <c:v>0</c:v>
                </c:pt>
                <c:pt idx="6486">
                  <c:v>0</c:v>
                </c:pt>
                <c:pt idx="6487">
                  <c:v>0</c:v>
                </c:pt>
                <c:pt idx="6488">
                  <c:v>0</c:v>
                </c:pt>
                <c:pt idx="6489">
                  <c:v>0</c:v>
                </c:pt>
                <c:pt idx="6490">
                  <c:v>0</c:v>
                </c:pt>
                <c:pt idx="6491">
                  <c:v>0</c:v>
                </c:pt>
                <c:pt idx="6492">
                  <c:v>0</c:v>
                </c:pt>
                <c:pt idx="6493">
                  <c:v>0</c:v>
                </c:pt>
                <c:pt idx="6494">
                  <c:v>0</c:v>
                </c:pt>
                <c:pt idx="6495">
                  <c:v>0</c:v>
                </c:pt>
                <c:pt idx="6496">
                  <c:v>0</c:v>
                </c:pt>
                <c:pt idx="6497">
                  <c:v>0</c:v>
                </c:pt>
                <c:pt idx="6498">
                  <c:v>0</c:v>
                </c:pt>
                <c:pt idx="6499">
                  <c:v>0</c:v>
                </c:pt>
                <c:pt idx="6500">
                  <c:v>0</c:v>
                </c:pt>
                <c:pt idx="6501">
                  <c:v>0</c:v>
                </c:pt>
                <c:pt idx="6502">
                  <c:v>0</c:v>
                </c:pt>
                <c:pt idx="6503">
                  <c:v>0</c:v>
                </c:pt>
                <c:pt idx="6504">
                  <c:v>0</c:v>
                </c:pt>
                <c:pt idx="6505">
                  <c:v>0</c:v>
                </c:pt>
                <c:pt idx="6506">
                  <c:v>0</c:v>
                </c:pt>
                <c:pt idx="6507">
                  <c:v>0</c:v>
                </c:pt>
                <c:pt idx="6508">
                  <c:v>0</c:v>
                </c:pt>
                <c:pt idx="6509">
                  <c:v>0</c:v>
                </c:pt>
                <c:pt idx="6510">
                  <c:v>0</c:v>
                </c:pt>
                <c:pt idx="6511">
                  <c:v>0</c:v>
                </c:pt>
                <c:pt idx="6512">
                  <c:v>0</c:v>
                </c:pt>
                <c:pt idx="6513">
                  <c:v>0</c:v>
                </c:pt>
                <c:pt idx="6514">
                  <c:v>0</c:v>
                </c:pt>
                <c:pt idx="6515">
                  <c:v>0</c:v>
                </c:pt>
                <c:pt idx="6516">
                  <c:v>0</c:v>
                </c:pt>
                <c:pt idx="6517">
                  <c:v>0</c:v>
                </c:pt>
                <c:pt idx="6518">
                  <c:v>0</c:v>
                </c:pt>
                <c:pt idx="6519">
                  <c:v>0</c:v>
                </c:pt>
                <c:pt idx="6520">
                  <c:v>0</c:v>
                </c:pt>
                <c:pt idx="6521">
                  <c:v>0</c:v>
                </c:pt>
                <c:pt idx="6522">
                  <c:v>0</c:v>
                </c:pt>
                <c:pt idx="6523">
                  <c:v>0</c:v>
                </c:pt>
                <c:pt idx="6524">
                  <c:v>0</c:v>
                </c:pt>
                <c:pt idx="6525">
                  <c:v>0</c:v>
                </c:pt>
                <c:pt idx="6526">
                  <c:v>0</c:v>
                </c:pt>
                <c:pt idx="6527">
                  <c:v>0</c:v>
                </c:pt>
                <c:pt idx="6528">
                  <c:v>0</c:v>
                </c:pt>
                <c:pt idx="6529">
                  <c:v>0</c:v>
                </c:pt>
                <c:pt idx="6530">
                  <c:v>0</c:v>
                </c:pt>
                <c:pt idx="6531">
                  <c:v>0</c:v>
                </c:pt>
                <c:pt idx="6532">
                  <c:v>0</c:v>
                </c:pt>
                <c:pt idx="6533">
                  <c:v>0</c:v>
                </c:pt>
                <c:pt idx="6534">
                  <c:v>0</c:v>
                </c:pt>
                <c:pt idx="6535">
                  <c:v>0</c:v>
                </c:pt>
                <c:pt idx="6536">
                  <c:v>0</c:v>
                </c:pt>
                <c:pt idx="6537">
                  <c:v>0</c:v>
                </c:pt>
                <c:pt idx="6538">
                  <c:v>0</c:v>
                </c:pt>
                <c:pt idx="6539">
                  <c:v>0</c:v>
                </c:pt>
                <c:pt idx="6540">
                  <c:v>0</c:v>
                </c:pt>
                <c:pt idx="6541">
                  <c:v>0</c:v>
                </c:pt>
                <c:pt idx="6542">
                  <c:v>0</c:v>
                </c:pt>
                <c:pt idx="6543">
                  <c:v>0</c:v>
                </c:pt>
                <c:pt idx="6544">
                  <c:v>0</c:v>
                </c:pt>
                <c:pt idx="6545">
                  <c:v>0</c:v>
                </c:pt>
                <c:pt idx="6546">
                  <c:v>0</c:v>
                </c:pt>
                <c:pt idx="6547">
                  <c:v>0</c:v>
                </c:pt>
                <c:pt idx="6548">
                  <c:v>0</c:v>
                </c:pt>
                <c:pt idx="6549">
                  <c:v>0</c:v>
                </c:pt>
                <c:pt idx="6550">
                  <c:v>0</c:v>
                </c:pt>
                <c:pt idx="6551">
                  <c:v>0</c:v>
                </c:pt>
                <c:pt idx="6552">
                  <c:v>0</c:v>
                </c:pt>
                <c:pt idx="6553">
                  <c:v>0</c:v>
                </c:pt>
                <c:pt idx="6554">
                  <c:v>0</c:v>
                </c:pt>
                <c:pt idx="6555">
                  <c:v>0</c:v>
                </c:pt>
                <c:pt idx="6556">
                  <c:v>0</c:v>
                </c:pt>
                <c:pt idx="6557">
                  <c:v>0</c:v>
                </c:pt>
                <c:pt idx="6558">
                  <c:v>0</c:v>
                </c:pt>
                <c:pt idx="6559">
                  <c:v>0</c:v>
                </c:pt>
                <c:pt idx="6560">
                  <c:v>0</c:v>
                </c:pt>
                <c:pt idx="6561">
                  <c:v>0</c:v>
                </c:pt>
                <c:pt idx="6562">
                  <c:v>0</c:v>
                </c:pt>
                <c:pt idx="6563">
                  <c:v>0</c:v>
                </c:pt>
                <c:pt idx="6564">
                  <c:v>0</c:v>
                </c:pt>
                <c:pt idx="6565">
                  <c:v>0</c:v>
                </c:pt>
                <c:pt idx="6566">
                  <c:v>0</c:v>
                </c:pt>
                <c:pt idx="6567">
                  <c:v>0</c:v>
                </c:pt>
                <c:pt idx="6568">
                  <c:v>0</c:v>
                </c:pt>
                <c:pt idx="6569">
                  <c:v>0</c:v>
                </c:pt>
                <c:pt idx="6570">
                  <c:v>0</c:v>
                </c:pt>
                <c:pt idx="6571">
                  <c:v>0</c:v>
                </c:pt>
                <c:pt idx="6572">
                  <c:v>0</c:v>
                </c:pt>
                <c:pt idx="6573">
                  <c:v>0</c:v>
                </c:pt>
                <c:pt idx="6574">
                  <c:v>0</c:v>
                </c:pt>
                <c:pt idx="6575">
                  <c:v>0</c:v>
                </c:pt>
                <c:pt idx="6576">
                  <c:v>0</c:v>
                </c:pt>
                <c:pt idx="6577">
                  <c:v>0</c:v>
                </c:pt>
                <c:pt idx="6578">
                  <c:v>0</c:v>
                </c:pt>
                <c:pt idx="6579">
                  <c:v>0</c:v>
                </c:pt>
                <c:pt idx="6580">
                  <c:v>0</c:v>
                </c:pt>
                <c:pt idx="6581">
                  <c:v>0</c:v>
                </c:pt>
                <c:pt idx="6582">
                  <c:v>0</c:v>
                </c:pt>
                <c:pt idx="6583">
                  <c:v>0</c:v>
                </c:pt>
                <c:pt idx="6584">
                  <c:v>0</c:v>
                </c:pt>
                <c:pt idx="6585">
                  <c:v>0</c:v>
                </c:pt>
                <c:pt idx="6586">
                  <c:v>0</c:v>
                </c:pt>
                <c:pt idx="6587">
                  <c:v>0</c:v>
                </c:pt>
                <c:pt idx="6588">
                  <c:v>0</c:v>
                </c:pt>
                <c:pt idx="6589">
                  <c:v>0</c:v>
                </c:pt>
                <c:pt idx="6590">
                  <c:v>0</c:v>
                </c:pt>
                <c:pt idx="6591">
                  <c:v>0</c:v>
                </c:pt>
                <c:pt idx="6592">
                  <c:v>0</c:v>
                </c:pt>
                <c:pt idx="6593">
                  <c:v>0</c:v>
                </c:pt>
                <c:pt idx="6594">
                  <c:v>0</c:v>
                </c:pt>
                <c:pt idx="6595">
                  <c:v>0</c:v>
                </c:pt>
                <c:pt idx="6596">
                  <c:v>0</c:v>
                </c:pt>
                <c:pt idx="6597">
                  <c:v>0</c:v>
                </c:pt>
                <c:pt idx="6598">
                  <c:v>0</c:v>
                </c:pt>
                <c:pt idx="6599">
                  <c:v>0</c:v>
                </c:pt>
                <c:pt idx="6600">
                  <c:v>0</c:v>
                </c:pt>
                <c:pt idx="6601">
                  <c:v>0</c:v>
                </c:pt>
                <c:pt idx="6602">
                  <c:v>0</c:v>
                </c:pt>
                <c:pt idx="6603">
                  <c:v>0</c:v>
                </c:pt>
                <c:pt idx="6604">
                  <c:v>0</c:v>
                </c:pt>
                <c:pt idx="6605">
                  <c:v>0</c:v>
                </c:pt>
                <c:pt idx="6606">
                  <c:v>0</c:v>
                </c:pt>
                <c:pt idx="6607">
                  <c:v>0</c:v>
                </c:pt>
                <c:pt idx="6608">
                  <c:v>0</c:v>
                </c:pt>
                <c:pt idx="6609">
                  <c:v>0</c:v>
                </c:pt>
                <c:pt idx="6610">
                  <c:v>0</c:v>
                </c:pt>
                <c:pt idx="6611">
                  <c:v>0</c:v>
                </c:pt>
                <c:pt idx="6612">
                  <c:v>0</c:v>
                </c:pt>
                <c:pt idx="6613">
                  <c:v>0</c:v>
                </c:pt>
                <c:pt idx="6614">
                  <c:v>0</c:v>
                </c:pt>
                <c:pt idx="6615">
                  <c:v>0</c:v>
                </c:pt>
                <c:pt idx="6616">
                  <c:v>0</c:v>
                </c:pt>
                <c:pt idx="6617">
                  <c:v>0</c:v>
                </c:pt>
                <c:pt idx="6618">
                  <c:v>0</c:v>
                </c:pt>
                <c:pt idx="6619">
                  <c:v>0</c:v>
                </c:pt>
                <c:pt idx="6620">
                  <c:v>0</c:v>
                </c:pt>
                <c:pt idx="6621">
                  <c:v>0</c:v>
                </c:pt>
                <c:pt idx="6622">
                  <c:v>0</c:v>
                </c:pt>
                <c:pt idx="6623">
                  <c:v>0</c:v>
                </c:pt>
                <c:pt idx="6624">
                  <c:v>0</c:v>
                </c:pt>
                <c:pt idx="6625">
                  <c:v>0</c:v>
                </c:pt>
                <c:pt idx="6626">
                  <c:v>0</c:v>
                </c:pt>
                <c:pt idx="6627">
                  <c:v>0</c:v>
                </c:pt>
                <c:pt idx="6628">
                  <c:v>0</c:v>
                </c:pt>
                <c:pt idx="6629">
                  <c:v>0</c:v>
                </c:pt>
                <c:pt idx="6630">
                  <c:v>0</c:v>
                </c:pt>
                <c:pt idx="6631">
                  <c:v>0</c:v>
                </c:pt>
                <c:pt idx="6632">
                  <c:v>0</c:v>
                </c:pt>
                <c:pt idx="6633">
                  <c:v>0</c:v>
                </c:pt>
                <c:pt idx="6634">
                  <c:v>0</c:v>
                </c:pt>
                <c:pt idx="6635">
                  <c:v>0</c:v>
                </c:pt>
                <c:pt idx="6636">
                  <c:v>0</c:v>
                </c:pt>
                <c:pt idx="6637">
                  <c:v>0</c:v>
                </c:pt>
                <c:pt idx="6638">
                  <c:v>0</c:v>
                </c:pt>
                <c:pt idx="6639">
                  <c:v>0</c:v>
                </c:pt>
                <c:pt idx="6640">
                  <c:v>0</c:v>
                </c:pt>
                <c:pt idx="6641">
                  <c:v>0</c:v>
                </c:pt>
                <c:pt idx="6642">
                  <c:v>0</c:v>
                </c:pt>
                <c:pt idx="6643">
                  <c:v>0</c:v>
                </c:pt>
                <c:pt idx="6644">
                  <c:v>0</c:v>
                </c:pt>
                <c:pt idx="6645">
                  <c:v>0</c:v>
                </c:pt>
                <c:pt idx="6646">
                  <c:v>0</c:v>
                </c:pt>
                <c:pt idx="6647">
                  <c:v>0</c:v>
                </c:pt>
                <c:pt idx="6648">
                  <c:v>0</c:v>
                </c:pt>
                <c:pt idx="6649">
                  <c:v>0</c:v>
                </c:pt>
                <c:pt idx="6650">
                  <c:v>0</c:v>
                </c:pt>
                <c:pt idx="6651">
                  <c:v>0</c:v>
                </c:pt>
                <c:pt idx="6652">
                  <c:v>0</c:v>
                </c:pt>
                <c:pt idx="6653">
                  <c:v>0</c:v>
                </c:pt>
                <c:pt idx="6654">
                  <c:v>0</c:v>
                </c:pt>
                <c:pt idx="6655">
                  <c:v>0</c:v>
                </c:pt>
                <c:pt idx="6656">
                  <c:v>0</c:v>
                </c:pt>
                <c:pt idx="6657">
                  <c:v>0</c:v>
                </c:pt>
                <c:pt idx="6658">
                  <c:v>0</c:v>
                </c:pt>
                <c:pt idx="6659">
                  <c:v>0</c:v>
                </c:pt>
                <c:pt idx="6660">
                  <c:v>0</c:v>
                </c:pt>
                <c:pt idx="6661">
                  <c:v>0</c:v>
                </c:pt>
                <c:pt idx="6662">
                  <c:v>0</c:v>
                </c:pt>
                <c:pt idx="6663">
                  <c:v>0</c:v>
                </c:pt>
                <c:pt idx="6664">
                  <c:v>0</c:v>
                </c:pt>
                <c:pt idx="6665">
                  <c:v>0</c:v>
                </c:pt>
                <c:pt idx="6666">
                  <c:v>0</c:v>
                </c:pt>
                <c:pt idx="6667">
                  <c:v>0</c:v>
                </c:pt>
                <c:pt idx="6668">
                  <c:v>0</c:v>
                </c:pt>
                <c:pt idx="6669">
                  <c:v>0</c:v>
                </c:pt>
                <c:pt idx="6670">
                  <c:v>0</c:v>
                </c:pt>
                <c:pt idx="6671">
                  <c:v>0</c:v>
                </c:pt>
                <c:pt idx="6672">
                  <c:v>0</c:v>
                </c:pt>
                <c:pt idx="6673">
                  <c:v>0</c:v>
                </c:pt>
                <c:pt idx="6674">
                  <c:v>0</c:v>
                </c:pt>
                <c:pt idx="6675">
                  <c:v>0</c:v>
                </c:pt>
                <c:pt idx="6676">
                  <c:v>0</c:v>
                </c:pt>
                <c:pt idx="6677">
                  <c:v>0</c:v>
                </c:pt>
                <c:pt idx="6678">
                  <c:v>0</c:v>
                </c:pt>
                <c:pt idx="6679">
                  <c:v>0</c:v>
                </c:pt>
                <c:pt idx="6680">
                  <c:v>0</c:v>
                </c:pt>
                <c:pt idx="6681">
                  <c:v>0</c:v>
                </c:pt>
                <c:pt idx="6682">
                  <c:v>0</c:v>
                </c:pt>
                <c:pt idx="6683">
                  <c:v>0</c:v>
                </c:pt>
                <c:pt idx="6684">
                  <c:v>0</c:v>
                </c:pt>
                <c:pt idx="6685">
                  <c:v>0</c:v>
                </c:pt>
                <c:pt idx="6686">
                  <c:v>0</c:v>
                </c:pt>
                <c:pt idx="6687">
                  <c:v>0</c:v>
                </c:pt>
                <c:pt idx="6688">
                  <c:v>0</c:v>
                </c:pt>
                <c:pt idx="6689">
                  <c:v>0</c:v>
                </c:pt>
                <c:pt idx="6690">
                  <c:v>0</c:v>
                </c:pt>
                <c:pt idx="6691">
                  <c:v>0</c:v>
                </c:pt>
                <c:pt idx="6692">
                  <c:v>0</c:v>
                </c:pt>
                <c:pt idx="6693">
                  <c:v>0</c:v>
                </c:pt>
                <c:pt idx="6694">
                  <c:v>0</c:v>
                </c:pt>
                <c:pt idx="6695">
                  <c:v>0</c:v>
                </c:pt>
                <c:pt idx="6696">
                  <c:v>0</c:v>
                </c:pt>
                <c:pt idx="6697">
                  <c:v>0</c:v>
                </c:pt>
                <c:pt idx="6698">
                  <c:v>0</c:v>
                </c:pt>
                <c:pt idx="6699">
                  <c:v>0</c:v>
                </c:pt>
                <c:pt idx="6700">
                  <c:v>0</c:v>
                </c:pt>
                <c:pt idx="6701">
                  <c:v>0</c:v>
                </c:pt>
                <c:pt idx="6702">
                  <c:v>0</c:v>
                </c:pt>
                <c:pt idx="6703">
                  <c:v>0</c:v>
                </c:pt>
                <c:pt idx="6704">
                  <c:v>0</c:v>
                </c:pt>
                <c:pt idx="6705">
                  <c:v>0</c:v>
                </c:pt>
                <c:pt idx="6706">
                  <c:v>0</c:v>
                </c:pt>
                <c:pt idx="6707">
                  <c:v>0</c:v>
                </c:pt>
                <c:pt idx="6708">
                  <c:v>0</c:v>
                </c:pt>
                <c:pt idx="6709">
                  <c:v>0</c:v>
                </c:pt>
                <c:pt idx="6710">
                  <c:v>0</c:v>
                </c:pt>
                <c:pt idx="6711">
                  <c:v>0</c:v>
                </c:pt>
                <c:pt idx="6712">
                  <c:v>0</c:v>
                </c:pt>
                <c:pt idx="6713">
                  <c:v>0</c:v>
                </c:pt>
                <c:pt idx="6714">
                  <c:v>0</c:v>
                </c:pt>
                <c:pt idx="6715">
                  <c:v>0</c:v>
                </c:pt>
                <c:pt idx="6716">
                  <c:v>0</c:v>
                </c:pt>
                <c:pt idx="6717">
                  <c:v>0</c:v>
                </c:pt>
                <c:pt idx="6718">
                  <c:v>0</c:v>
                </c:pt>
                <c:pt idx="6719">
                  <c:v>0</c:v>
                </c:pt>
                <c:pt idx="6720">
                  <c:v>0</c:v>
                </c:pt>
                <c:pt idx="6721">
                  <c:v>0</c:v>
                </c:pt>
                <c:pt idx="6722">
                  <c:v>0</c:v>
                </c:pt>
                <c:pt idx="6723">
                  <c:v>0</c:v>
                </c:pt>
                <c:pt idx="6724">
                  <c:v>0</c:v>
                </c:pt>
                <c:pt idx="6725">
                  <c:v>0</c:v>
                </c:pt>
                <c:pt idx="6726">
                  <c:v>0</c:v>
                </c:pt>
                <c:pt idx="6727">
                  <c:v>0</c:v>
                </c:pt>
                <c:pt idx="6728">
                  <c:v>0</c:v>
                </c:pt>
                <c:pt idx="6729">
                  <c:v>0</c:v>
                </c:pt>
                <c:pt idx="6730">
                  <c:v>0</c:v>
                </c:pt>
                <c:pt idx="6731">
                  <c:v>0</c:v>
                </c:pt>
                <c:pt idx="6732">
                  <c:v>0</c:v>
                </c:pt>
                <c:pt idx="6733">
                  <c:v>0</c:v>
                </c:pt>
                <c:pt idx="6734">
                  <c:v>0</c:v>
                </c:pt>
                <c:pt idx="6735">
                  <c:v>0</c:v>
                </c:pt>
                <c:pt idx="6736">
                  <c:v>0</c:v>
                </c:pt>
                <c:pt idx="6737">
                  <c:v>0</c:v>
                </c:pt>
                <c:pt idx="6738">
                  <c:v>0</c:v>
                </c:pt>
                <c:pt idx="6739">
                  <c:v>0</c:v>
                </c:pt>
                <c:pt idx="6740">
                  <c:v>0</c:v>
                </c:pt>
                <c:pt idx="6741">
                  <c:v>0</c:v>
                </c:pt>
                <c:pt idx="6742">
                  <c:v>0</c:v>
                </c:pt>
                <c:pt idx="6743">
                  <c:v>0</c:v>
                </c:pt>
                <c:pt idx="6744">
                  <c:v>0</c:v>
                </c:pt>
                <c:pt idx="6745">
                  <c:v>0</c:v>
                </c:pt>
                <c:pt idx="6746">
                  <c:v>0</c:v>
                </c:pt>
                <c:pt idx="6747">
                  <c:v>0</c:v>
                </c:pt>
                <c:pt idx="6748">
                  <c:v>0</c:v>
                </c:pt>
                <c:pt idx="6749">
                  <c:v>0</c:v>
                </c:pt>
                <c:pt idx="6750">
                  <c:v>0</c:v>
                </c:pt>
                <c:pt idx="6751">
                  <c:v>0</c:v>
                </c:pt>
                <c:pt idx="6752">
                  <c:v>0</c:v>
                </c:pt>
                <c:pt idx="6753">
                  <c:v>0</c:v>
                </c:pt>
                <c:pt idx="6754">
                  <c:v>0</c:v>
                </c:pt>
                <c:pt idx="6755">
                  <c:v>0</c:v>
                </c:pt>
                <c:pt idx="6756">
                  <c:v>0</c:v>
                </c:pt>
                <c:pt idx="6757">
                  <c:v>0</c:v>
                </c:pt>
                <c:pt idx="6758">
                  <c:v>0</c:v>
                </c:pt>
                <c:pt idx="6759">
                  <c:v>0</c:v>
                </c:pt>
                <c:pt idx="6760">
                  <c:v>0</c:v>
                </c:pt>
                <c:pt idx="6761">
                  <c:v>0</c:v>
                </c:pt>
                <c:pt idx="6762">
                  <c:v>0</c:v>
                </c:pt>
                <c:pt idx="6763">
                  <c:v>0</c:v>
                </c:pt>
                <c:pt idx="6764">
                  <c:v>0</c:v>
                </c:pt>
                <c:pt idx="6765">
                  <c:v>0</c:v>
                </c:pt>
                <c:pt idx="6766">
                  <c:v>0</c:v>
                </c:pt>
                <c:pt idx="6767">
                  <c:v>0</c:v>
                </c:pt>
                <c:pt idx="6768">
                  <c:v>0</c:v>
                </c:pt>
                <c:pt idx="6769">
                  <c:v>0</c:v>
                </c:pt>
                <c:pt idx="6770">
                  <c:v>0</c:v>
                </c:pt>
                <c:pt idx="6771">
                  <c:v>0</c:v>
                </c:pt>
                <c:pt idx="6772">
                  <c:v>0</c:v>
                </c:pt>
                <c:pt idx="6773">
                  <c:v>0</c:v>
                </c:pt>
                <c:pt idx="6774">
                  <c:v>0</c:v>
                </c:pt>
                <c:pt idx="6775">
                  <c:v>0</c:v>
                </c:pt>
                <c:pt idx="6776">
                  <c:v>0</c:v>
                </c:pt>
                <c:pt idx="6777">
                  <c:v>0</c:v>
                </c:pt>
                <c:pt idx="6778">
                  <c:v>0</c:v>
                </c:pt>
                <c:pt idx="6779">
                  <c:v>0</c:v>
                </c:pt>
                <c:pt idx="6780">
                  <c:v>0</c:v>
                </c:pt>
                <c:pt idx="6781">
                  <c:v>0</c:v>
                </c:pt>
                <c:pt idx="6782">
                  <c:v>0</c:v>
                </c:pt>
                <c:pt idx="6783">
                  <c:v>0</c:v>
                </c:pt>
                <c:pt idx="6784">
                  <c:v>0</c:v>
                </c:pt>
                <c:pt idx="6785">
                  <c:v>0</c:v>
                </c:pt>
                <c:pt idx="6786">
                  <c:v>0</c:v>
                </c:pt>
                <c:pt idx="6787">
                  <c:v>0</c:v>
                </c:pt>
                <c:pt idx="6788">
                  <c:v>0</c:v>
                </c:pt>
                <c:pt idx="6789">
                  <c:v>0</c:v>
                </c:pt>
                <c:pt idx="6790">
                  <c:v>0</c:v>
                </c:pt>
                <c:pt idx="6791">
                  <c:v>0</c:v>
                </c:pt>
                <c:pt idx="6792">
                  <c:v>0</c:v>
                </c:pt>
                <c:pt idx="6793">
                  <c:v>0</c:v>
                </c:pt>
                <c:pt idx="6794">
                  <c:v>0</c:v>
                </c:pt>
                <c:pt idx="6795">
                  <c:v>0</c:v>
                </c:pt>
                <c:pt idx="6796">
                  <c:v>0</c:v>
                </c:pt>
                <c:pt idx="6797">
                  <c:v>0</c:v>
                </c:pt>
                <c:pt idx="6798">
                  <c:v>0</c:v>
                </c:pt>
                <c:pt idx="6799">
                  <c:v>0</c:v>
                </c:pt>
                <c:pt idx="6800">
                  <c:v>0</c:v>
                </c:pt>
                <c:pt idx="6801">
                  <c:v>0</c:v>
                </c:pt>
                <c:pt idx="6802">
                  <c:v>0</c:v>
                </c:pt>
                <c:pt idx="6803">
                  <c:v>0</c:v>
                </c:pt>
                <c:pt idx="6804">
                  <c:v>0</c:v>
                </c:pt>
                <c:pt idx="6805">
                  <c:v>0</c:v>
                </c:pt>
                <c:pt idx="6806">
                  <c:v>0</c:v>
                </c:pt>
                <c:pt idx="6807">
                  <c:v>0</c:v>
                </c:pt>
                <c:pt idx="6808">
                  <c:v>0</c:v>
                </c:pt>
                <c:pt idx="6809">
                  <c:v>0</c:v>
                </c:pt>
                <c:pt idx="6810">
                  <c:v>0</c:v>
                </c:pt>
                <c:pt idx="6811">
                  <c:v>0</c:v>
                </c:pt>
                <c:pt idx="6812">
                  <c:v>0</c:v>
                </c:pt>
                <c:pt idx="6813">
                  <c:v>0</c:v>
                </c:pt>
                <c:pt idx="6814">
                  <c:v>0</c:v>
                </c:pt>
                <c:pt idx="6815">
                  <c:v>0</c:v>
                </c:pt>
                <c:pt idx="6816">
                  <c:v>0</c:v>
                </c:pt>
                <c:pt idx="6817">
                  <c:v>0</c:v>
                </c:pt>
                <c:pt idx="6818">
                  <c:v>0</c:v>
                </c:pt>
                <c:pt idx="6819">
                  <c:v>0</c:v>
                </c:pt>
                <c:pt idx="6820">
                  <c:v>0</c:v>
                </c:pt>
                <c:pt idx="6821">
                  <c:v>0</c:v>
                </c:pt>
                <c:pt idx="6822">
                  <c:v>0</c:v>
                </c:pt>
                <c:pt idx="6823">
                  <c:v>0</c:v>
                </c:pt>
                <c:pt idx="6824">
                  <c:v>0</c:v>
                </c:pt>
                <c:pt idx="6825">
                  <c:v>0</c:v>
                </c:pt>
                <c:pt idx="6826">
                  <c:v>0</c:v>
                </c:pt>
                <c:pt idx="6827">
                  <c:v>0</c:v>
                </c:pt>
                <c:pt idx="6828">
                  <c:v>0</c:v>
                </c:pt>
                <c:pt idx="6829">
                  <c:v>0</c:v>
                </c:pt>
                <c:pt idx="6830">
                  <c:v>0</c:v>
                </c:pt>
                <c:pt idx="6831">
                  <c:v>0</c:v>
                </c:pt>
                <c:pt idx="6832">
                  <c:v>0</c:v>
                </c:pt>
                <c:pt idx="6833">
                  <c:v>0</c:v>
                </c:pt>
                <c:pt idx="6834">
                  <c:v>0</c:v>
                </c:pt>
                <c:pt idx="6835">
                  <c:v>0</c:v>
                </c:pt>
                <c:pt idx="6836">
                  <c:v>0</c:v>
                </c:pt>
                <c:pt idx="6837">
                  <c:v>0</c:v>
                </c:pt>
                <c:pt idx="6838">
                  <c:v>0</c:v>
                </c:pt>
                <c:pt idx="6839">
                  <c:v>0</c:v>
                </c:pt>
                <c:pt idx="6840">
                  <c:v>0</c:v>
                </c:pt>
                <c:pt idx="6841">
                  <c:v>0</c:v>
                </c:pt>
                <c:pt idx="6842">
                  <c:v>0</c:v>
                </c:pt>
                <c:pt idx="6843">
                  <c:v>0</c:v>
                </c:pt>
                <c:pt idx="6844">
                  <c:v>0</c:v>
                </c:pt>
                <c:pt idx="6845">
                  <c:v>0</c:v>
                </c:pt>
                <c:pt idx="6846">
                  <c:v>0</c:v>
                </c:pt>
                <c:pt idx="6847">
                  <c:v>0</c:v>
                </c:pt>
                <c:pt idx="6848">
                  <c:v>0</c:v>
                </c:pt>
                <c:pt idx="6849">
                  <c:v>0</c:v>
                </c:pt>
                <c:pt idx="6850">
                  <c:v>0</c:v>
                </c:pt>
                <c:pt idx="6851">
                  <c:v>0</c:v>
                </c:pt>
                <c:pt idx="6852">
                  <c:v>0</c:v>
                </c:pt>
                <c:pt idx="6853">
                  <c:v>0</c:v>
                </c:pt>
                <c:pt idx="6854">
                  <c:v>0</c:v>
                </c:pt>
                <c:pt idx="6855">
                  <c:v>0</c:v>
                </c:pt>
                <c:pt idx="6856">
                  <c:v>0</c:v>
                </c:pt>
                <c:pt idx="6857">
                  <c:v>0</c:v>
                </c:pt>
                <c:pt idx="6858">
                  <c:v>0</c:v>
                </c:pt>
                <c:pt idx="6859">
                  <c:v>0</c:v>
                </c:pt>
                <c:pt idx="6860">
                  <c:v>0</c:v>
                </c:pt>
                <c:pt idx="6861">
                  <c:v>0</c:v>
                </c:pt>
                <c:pt idx="6862">
                  <c:v>0</c:v>
                </c:pt>
                <c:pt idx="6863">
                  <c:v>0</c:v>
                </c:pt>
                <c:pt idx="6864">
                  <c:v>0</c:v>
                </c:pt>
                <c:pt idx="6865">
                  <c:v>0</c:v>
                </c:pt>
                <c:pt idx="6866">
                  <c:v>0</c:v>
                </c:pt>
                <c:pt idx="6867">
                  <c:v>0</c:v>
                </c:pt>
                <c:pt idx="6868">
                  <c:v>0</c:v>
                </c:pt>
                <c:pt idx="6869">
                  <c:v>0</c:v>
                </c:pt>
                <c:pt idx="6870">
                  <c:v>0</c:v>
                </c:pt>
                <c:pt idx="6871">
                  <c:v>0</c:v>
                </c:pt>
                <c:pt idx="6872">
                  <c:v>0</c:v>
                </c:pt>
                <c:pt idx="6873">
                  <c:v>0</c:v>
                </c:pt>
                <c:pt idx="6874">
                  <c:v>0</c:v>
                </c:pt>
                <c:pt idx="6875">
                  <c:v>0</c:v>
                </c:pt>
                <c:pt idx="6876">
                  <c:v>0</c:v>
                </c:pt>
                <c:pt idx="6877">
                  <c:v>0</c:v>
                </c:pt>
                <c:pt idx="6878">
                  <c:v>0</c:v>
                </c:pt>
                <c:pt idx="6879">
                  <c:v>0</c:v>
                </c:pt>
                <c:pt idx="6880">
                  <c:v>0</c:v>
                </c:pt>
                <c:pt idx="6881">
                  <c:v>0</c:v>
                </c:pt>
                <c:pt idx="6882">
                  <c:v>0</c:v>
                </c:pt>
                <c:pt idx="6883">
                  <c:v>0</c:v>
                </c:pt>
                <c:pt idx="6884">
                  <c:v>0</c:v>
                </c:pt>
                <c:pt idx="6885">
                  <c:v>0</c:v>
                </c:pt>
                <c:pt idx="6886">
                  <c:v>0</c:v>
                </c:pt>
                <c:pt idx="6887">
                  <c:v>0</c:v>
                </c:pt>
                <c:pt idx="6888">
                  <c:v>0</c:v>
                </c:pt>
                <c:pt idx="6889">
                  <c:v>0</c:v>
                </c:pt>
                <c:pt idx="6890">
                  <c:v>0</c:v>
                </c:pt>
                <c:pt idx="6891">
                  <c:v>0</c:v>
                </c:pt>
                <c:pt idx="6892">
                  <c:v>0</c:v>
                </c:pt>
                <c:pt idx="6893">
                  <c:v>0</c:v>
                </c:pt>
                <c:pt idx="6894">
                  <c:v>0</c:v>
                </c:pt>
                <c:pt idx="6895">
                  <c:v>0</c:v>
                </c:pt>
                <c:pt idx="6896">
                  <c:v>0</c:v>
                </c:pt>
                <c:pt idx="6897">
                  <c:v>0</c:v>
                </c:pt>
                <c:pt idx="6898">
                  <c:v>0</c:v>
                </c:pt>
                <c:pt idx="6899">
                  <c:v>0</c:v>
                </c:pt>
                <c:pt idx="6900">
                  <c:v>0</c:v>
                </c:pt>
                <c:pt idx="6901">
                  <c:v>0</c:v>
                </c:pt>
                <c:pt idx="6902">
                  <c:v>0</c:v>
                </c:pt>
                <c:pt idx="6903">
                  <c:v>0</c:v>
                </c:pt>
                <c:pt idx="6904">
                  <c:v>0</c:v>
                </c:pt>
                <c:pt idx="6905">
                  <c:v>0</c:v>
                </c:pt>
                <c:pt idx="6906">
                  <c:v>0</c:v>
                </c:pt>
                <c:pt idx="6907">
                  <c:v>0</c:v>
                </c:pt>
                <c:pt idx="6908">
                  <c:v>0</c:v>
                </c:pt>
                <c:pt idx="6909">
                  <c:v>0</c:v>
                </c:pt>
                <c:pt idx="6910">
                  <c:v>0</c:v>
                </c:pt>
                <c:pt idx="6911">
                  <c:v>0</c:v>
                </c:pt>
                <c:pt idx="6912">
                  <c:v>0</c:v>
                </c:pt>
                <c:pt idx="6913">
                  <c:v>0</c:v>
                </c:pt>
                <c:pt idx="6914">
                  <c:v>0</c:v>
                </c:pt>
                <c:pt idx="6915">
                  <c:v>0</c:v>
                </c:pt>
                <c:pt idx="6916">
                  <c:v>0</c:v>
                </c:pt>
                <c:pt idx="6917">
                  <c:v>0</c:v>
                </c:pt>
                <c:pt idx="6918">
                  <c:v>0</c:v>
                </c:pt>
                <c:pt idx="6919">
                  <c:v>0</c:v>
                </c:pt>
                <c:pt idx="6920">
                  <c:v>0</c:v>
                </c:pt>
                <c:pt idx="6921">
                  <c:v>0</c:v>
                </c:pt>
                <c:pt idx="6922">
                  <c:v>0</c:v>
                </c:pt>
                <c:pt idx="6923">
                  <c:v>0</c:v>
                </c:pt>
                <c:pt idx="6924">
                  <c:v>0</c:v>
                </c:pt>
                <c:pt idx="6925">
                  <c:v>0</c:v>
                </c:pt>
                <c:pt idx="6926">
                  <c:v>0</c:v>
                </c:pt>
                <c:pt idx="6927">
                  <c:v>0</c:v>
                </c:pt>
                <c:pt idx="6928">
                  <c:v>0</c:v>
                </c:pt>
                <c:pt idx="6929">
                  <c:v>0</c:v>
                </c:pt>
                <c:pt idx="6930">
                  <c:v>0</c:v>
                </c:pt>
                <c:pt idx="6931">
                  <c:v>0</c:v>
                </c:pt>
                <c:pt idx="6932">
                  <c:v>0</c:v>
                </c:pt>
                <c:pt idx="6933">
                  <c:v>0</c:v>
                </c:pt>
                <c:pt idx="6934">
                  <c:v>0</c:v>
                </c:pt>
                <c:pt idx="6935">
                  <c:v>0</c:v>
                </c:pt>
                <c:pt idx="6936">
                  <c:v>0</c:v>
                </c:pt>
                <c:pt idx="6937">
                  <c:v>0</c:v>
                </c:pt>
                <c:pt idx="6938">
                  <c:v>0</c:v>
                </c:pt>
                <c:pt idx="6939">
                  <c:v>0</c:v>
                </c:pt>
                <c:pt idx="6940">
                  <c:v>0</c:v>
                </c:pt>
                <c:pt idx="6941">
                  <c:v>0</c:v>
                </c:pt>
                <c:pt idx="6942">
                  <c:v>0</c:v>
                </c:pt>
                <c:pt idx="6943">
                  <c:v>0</c:v>
                </c:pt>
                <c:pt idx="6944">
                  <c:v>0</c:v>
                </c:pt>
                <c:pt idx="6945">
                  <c:v>0</c:v>
                </c:pt>
                <c:pt idx="6946">
                  <c:v>0</c:v>
                </c:pt>
                <c:pt idx="6947">
                  <c:v>0</c:v>
                </c:pt>
                <c:pt idx="6948">
                  <c:v>0</c:v>
                </c:pt>
                <c:pt idx="6949">
                  <c:v>0</c:v>
                </c:pt>
                <c:pt idx="6950">
                  <c:v>0</c:v>
                </c:pt>
                <c:pt idx="6951">
                  <c:v>0</c:v>
                </c:pt>
                <c:pt idx="6952">
                  <c:v>0</c:v>
                </c:pt>
                <c:pt idx="6953">
                  <c:v>0</c:v>
                </c:pt>
                <c:pt idx="6954">
                  <c:v>0</c:v>
                </c:pt>
                <c:pt idx="6955">
                  <c:v>0</c:v>
                </c:pt>
                <c:pt idx="6956">
                  <c:v>0</c:v>
                </c:pt>
                <c:pt idx="6957">
                  <c:v>0</c:v>
                </c:pt>
                <c:pt idx="6958">
                  <c:v>0</c:v>
                </c:pt>
                <c:pt idx="6959">
                  <c:v>0</c:v>
                </c:pt>
                <c:pt idx="6960">
                  <c:v>0</c:v>
                </c:pt>
                <c:pt idx="6961">
                  <c:v>0</c:v>
                </c:pt>
                <c:pt idx="6962">
                  <c:v>0</c:v>
                </c:pt>
                <c:pt idx="6963">
                  <c:v>0</c:v>
                </c:pt>
                <c:pt idx="6964">
                  <c:v>0</c:v>
                </c:pt>
                <c:pt idx="6965">
                  <c:v>0</c:v>
                </c:pt>
                <c:pt idx="6966">
                  <c:v>0</c:v>
                </c:pt>
                <c:pt idx="6967">
                  <c:v>0</c:v>
                </c:pt>
                <c:pt idx="6968">
                  <c:v>0</c:v>
                </c:pt>
                <c:pt idx="6969">
                  <c:v>0</c:v>
                </c:pt>
                <c:pt idx="6970">
                  <c:v>0</c:v>
                </c:pt>
                <c:pt idx="6971">
                  <c:v>0</c:v>
                </c:pt>
                <c:pt idx="6972">
                  <c:v>0</c:v>
                </c:pt>
                <c:pt idx="6973">
                  <c:v>0</c:v>
                </c:pt>
                <c:pt idx="6974">
                  <c:v>0</c:v>
                </c:pt>
                <c:pt idx="6975">
                  <c:v>0</c:v>
                </c:pt>
                <c:pt idx="6976">
                  <c:v>0</c:v>
                </c:pt>
                <c:pt idx="6977">
                  <c:v>0</c:v>
                </c:pt>
                <c:pt idx="6978">
                  <c:v>0</c:v>
                </c:pt>
                <c:pt idx="6979">
                  <c:v>0</c:v>
                </c:pt>
                <c:pt idx="6980">
                  <c:v>0</c:v>
                </c:pt>
                <c:pt idx="6981">
                  <c:v>0</c:v>
                </c:pt>
                <c:pt idx="6982">
                  <c:v>0</c:v>
                </c:pt>
                <c:pt idx="6983">
                  <c:v>0</c:v>
                </c:pt>
                <c:pt idx="6984">
                  <c:v>0</c:v>
                </c:pt>
                <c:pt idx="6985">
                  <c:v>0</c:v>
                </c:pt>
                <c:pt idx="6986">
                  <c:v>0</c:v>
                </c:pt>
                <c:pt idx="6987">
                  <c:v>0</c:v>
                </c:pt>
                <c:pt idx="6988">
                  <c:v>0</c:v>
                </c:pt>
                <c:pt idx="6989">
                  <c:v>0</c:v>
                </c:pt>
                <c:pt idx="6990">
                  <c:v>0</c:v>
                </c:pt>
                <c:pt idx="6991">
                  <c:v>0</c:v>
                </c:pt>
                <c:pt idx="6992">
                  <c:v>0</c:v>
                </c:pt>
                <c:pt idx="6993">
                  <c:v>0</c:v>
                </c:pt>
                <c:pt idx="6994">
                  <c:v>0</c:v>
                </c:pt>
                <c:pt idx="6995">
                  <c:v>0</c:v>
                </c:pt>
                <c:pt idx="6996">
                  <c:v>0</c:v>
                </c:pt>
                <c:pt idx="6997">
                  <c:v>0</c:v>
                </c:pt>
                <c:pt idx="6998">
                  <c:v>0</c:v>
                </c:pt>
                <c:pt idx="6999">
                  <c:v>0</c:v>
                </c:pt>
                <c:pt idx="7000">
                  <c:v>0</c:v>
                </c:pt>
                <c:pt idx="7001">
                  <c:v>0</c:v>
                </c:pt>
                <c:pt idx="7002">
                  <c:v>0</c:v>
                </c:pt>
                <c:pt idx="7003">
                  <c:v>0</c:v>
                </c:pt>
                <c:pt idx="7004">
                  <c:v>0</c:v>
                </c:pt>
                <c:pt idx="7005">
                  <c:v>0</c:v>
                </c:pt>
                <c:pt idx="7006">
                  <c:v>0</c:v>
                </c:pt>
                <c:pt idx="7007">
                  <c:v>0</c:v>
                </c:pt>
                <c:pt idx="7008">
                  <c:v>0</c:v>
                </c:pt>
                <c:pt idx="7009">
                  <c:v>0</c:v>
                </c:pt>
                <c:pt idx="7010">
                  <c:v>0</c:v>
                </c:pt>
                <c:pt idx="7011">
                  <c:v>0</c:v>
                </c:pt>
                <c:pt idx="7012">
                  <c:v>0</c:v>
                </c:pt>
                <c:pt idx="7013">
                  <c:v>0</c:v>
                </c:pt>
                <c:pt idx="7014">
                  <c:v>0</c:v>
                </c:pt>
                <c:pt idx="7015">
                  <c:v>0</c:v>
                </c:pt>
                <c:pt idx="7016">
                  <c:v>0</c:v>
                </c:pt>
                <c:pt idx="7017">
                  <c:v>0</c:v>
                </c:pt>
                <c:pt idx="7018">
                  <c:v>0</c:v>
                </c:pt>
                <c:pt idx="7019">
                  <c:v>0</c:v>
                </c:pt>
                <c:pt idx="7020">
                  <c:v>0</c:v>
                </c:pt>
                <c:pt idx="7021">
                  <c:v>0</c:v>
                </c:pt>
                <c:pt idx="7022">
                  <c:v>0</c:v>
                </c:pt>
                <c:pt idx="7023">
                  <c:v>0</c:v>
                </c:pt>
                <c:pt idx="7024">
                  <c:v>0</c:v>
                </c:pt>
                <c:pt idx="7025">
                  <c:v>0</c:v>
                </c:pt>
                <c:pt idx="7026">
                  <c:v>0</c:v>
                </c:pt>
                <c:pt idx="7027">
                  <c:v>0</c:v>
                </c:pt>
                <c:pt idx="7028">
                  <c:v>0</c:v>
                </c:pt>
                <c:pt idx="7029">
                  <c:v>0</c:v>
                </c:pt>
                <c:pt idx="7030">
                  <c:v>0</c:v>
                </c:pt>
                <c:pt idx="7031">
                  <c:v>0</c:v>
                </c:pt>
                <c:pt idx="7032">
                  <c:v>0</c:v>
                </c:pt>
                <c:pt idx="7033">
                  <c:v>0</c:v>
                </c:pt>
                <c:pt idx="7034">
                  <c:v>0</c:v>
                </c:pt>
                <c:pt idx="7035">
                  <c:v>0</c:v>
                </c:pt>
                <c:pt idx="7036">
                  <c:v>0</c:v>
                </c:pt>
                <c:pt idx="7037">
                  <c:v>0</c:v>
                </c:pt>
                <c:pt idx="7038">
                  <c:v>0</c:v>
                </c:pt>
                <c:pt idx="7039">
                  <c:v>0</c:v>
                </c:pt>
                <c:pt idx="7040">
                  <c:v>0</c:v>
                </c:pt>
                <c:pt idx="7041">
                  <c:v>0</c:v>
                </c:pt>
                <c:pt idx="7042">
                  <c:v>0</c:v>
                </c:pt>
                <c:pt idx="7043">
                  <c:v>0</c:v>
                </c:pt>
                <c:pt idx="7044">
                  <c:v>0</c:v>
                </c:pt>
                <c:pt idx="7045">
                  <c:v>0</c:v>
                </c:pt>
                <c:pt idx="7046">
                  <c:v>0</c:v>
                </c:pt>
                <c:pt idx="7047">
                  <c:v>0</c:v>
                </c:pt>
                <c:pt idx="7048">
                  <c:v>0</c:v>
                </c:pt>
                <c:pt idx="7049">
                  <c:v>0</c:v>
                </c:pt>
                <c:pt idx="7050">
                  <c:v>0</c:v>
                </c:pt>
                <c:pt idx="7051">
                  <c:v>0</c:v>
                </c:pt>
                <c:pt idx="7052">
                  <c:v>0</c:v>
                </c:pt>
                <c:pt idx="7053">
                  <c:v>0</c:v>
                </c:pt>
                <c:pt idx="7054">
                  <c:v>0</c:v>
                </c:pt>
                <c:pt idx="7055">
                  <c:v>0</c:v>
                </c:pt>
                <c:pt idx="7056">
                  <c:v>0</c:v>
                </c:pt>
                <c:pt idx="7057">
                  <c:v>0</c:v>
                </c:pt>
                <c:pt idx="7058">
                  <c:v>0</c:v>
                </c:pt>
                <c:pt idx="7059">
                  <c:v>0</c:v>
                </c:pt>
                <c:pt idx="7060">
                  <c:v>0</c:v>
                </c:pt>
                <c:pt idx="7061">
                  <c:v>0</c:v>
                </c:pt>
                <c:pt idx="7062">
                  <c:v>0</c:v>
                </c:pt>
                <c:pt idx="7063">
                  <c:v>0</c:v>
                </c:pt>
                <c:pt idx="7064">
                  <c:v>0</c:v>
                </c:pt>
                <c:pt idx="7065">
                  <c:v>0</c:v>
                </c:pt>
                <c:pt idx="7066">
                  <c:v>0</c:v>
                </c:pt>
                <c:pt idx="7067">
                  <c:v>0</c:v>
                </c:pt>
                <c:pt idx="7068">
                  <c:v>0</c:v>
                </c:pt>
                <c:pt idx="7069">
                  <c:v>0</c:v>
                </c:pt>
                <c:pt idx="7070">
                  <c:v>0</c:v>
                </c:pt>
                <c:pt idx="7071">
                  <c:v>0</c:v>
                </c:pt>
                <c:pt idx="7072">
                  <c:v>0</c:v>
                </c:pt>
                <c:pt idx="7073">
                  <c:v>0</c:v>
                </c:pt>
                <c:pt idx="7074">
                  <c:v>0</c:v>
                </c:pt>
                <c:pt idx="7075">
                  <c:v>0</c:v>
                </c:pt>
                <c:pt idx="7076">
                  <c:v>0</c:v>
                </c:pt>
                <c:pt idx="7077">
                  <c:v>0</c:v>
                </c:pt>
                <c:pt idx="7078">
                  <c:v>0</c:v>
                </c:pt>
                <c:pt idx="7079">
                  <c:v>0</c:v>
                </c:pt>
                <c:pt idx="7080">
                  <c:v>0</c:v>
                </c:pt>
                <c:pt idx="7081">
                  <c:v>0</c:v>
                </c:pt>
                <c:pt idx="7082">
                  <c:v>0</c:v>
                </c:pt>
                <c:pt idx="7083">
                  <c:v>0</c:v>
                </c:pt>
                <c:pt idx="7084">
                  <c:v>0</c:v>
                </c:pt>
                <c:pt idx="7085">
                  <c:v>0</c:v>
                </c:pt>
                <c:pt idx="7086">
                  <c:v>0</c:v>
                </c:pt>
                <c:pt idx="7087">
                  <c:v>0</c:v>
                </c:pt>
                <c:pt idx="7088">
                  <c:v>0</c:v>
                </c:pt>
                <c:pt idx="7089">
                  <c:v>0</c:v>
                </c:pt>
                <c:pt idx="7090">
                  <c:v>0</c:v>
                </c:pt>
                <c:pt idx="7091">
                  <c:v>0</c:v>
                </c:pt>
                <c:pt idx="7092">
                  <c:v>0</c:v>
                </c:pt>
                <c:pt idx="7093">
                  <c:v>0</c:v>
                </c:pt>
                <c:pt idx="7094">
                  <c:v>0</c:v>
                </c:pt>
                <c:pt idx="7095">
                  <c:v>0</c:v>
                </c:pt>
                <c:pt idx="7096">
                  <c:v>0</c:v>
                </c:pt>
                <c:pt idx="7097">
                  <c:v>0</c:v>
                </c:pt>
                <c:pt idx="7098">
                  <c:v>0</c:v>
                </c:pt>
                <c:pt idx="7099">
                  <c:v>0</c:v>
                </c:pt>
                <c:pt idx="7100">
                  <c:v>0</c:v>
                </c:pt>
                <c:pt idx="7101">
                  <c:v>0</c:v>
                </c:pt>
                <c:pt idx="7102">
                  <c:v>0</c:v>
                </c:pt>
                <c:pt idx="7103">
                  <c:v>0</c:v>
                </c:pt>
                <c:pt idx="7104">
                  <c:v>0</c:v>
                </c:pt>
                <c:pt idx="7105">
                  <c:v>0</c:v>
                </c:pt>
                <c:pt idx="7106">
                  <c:v>0</c:v>
                </c:pt>
                <c:pt idx="7107">
                  <c:v>0</c:v>
                </c:pt>
                <c:pt idx="7108">
                  <c:v>0</c:v>
                </c:pt>
                <c:pt idx="7109">
                  <c:v>0</c:v>
                </c:pt>
                <c:pt idx="7110">
                  <c:v>0</c:v>
                </c:pt>
                <c:pt idx="7111">
                  <c:v>0</c:v>
                </c:pt>
                <c:pt idx="7112">
                  <c:v>0</c:v>
                </c:pt>
                <c:pt idx="7113">
                  <c:v>0</c:v>
                </c:pt>
                <c:pt idx="7114">
                  <c:v>0</c:v>
                </c:pt>
                <c:pt idx="7115">
                  <c:v>0</c:v>
                </c:pt>
                <c:pt idx="7116">
                  <c:v>0</c:v>
                </c:pt>
                <c:pt idx="7117">
                  <c:v>0</c:v>
                </c:pt>
                <c:pt idx="7118">
                  <c:v>0</c:v>
                </c:pt>
                <c:pt idx="7119">
                  <c:v>0</c:v>
                </c:pt>
                <c:pt idx="7120">
                  <c:v>0</c:v>
                </c:pt>
                <c:pt idx="7121">
                  <c:v>0</c:v>
                </c:pt>
                <c:pt idx="7122">
                  <c:v>0</c:v>
                </c:pt>
                <c:pt idx="7123">
                  <c:v>0</c:v>
                </c:pt>
                <c:pt idx="7124">
                  <c:v>0</c:v>
                </c:pt>
                <c:pt idx="7125">
                  <c:v>0</c:v>
                </c:pt>
                <c:pt idx="7126">
                  <c:v>0</c:v>
                </c:pt>
                <c:pt idx="7127">
                  <c:v>0</c:v>
                </c:pt>
                <c:pt idx="7128">
                  <c:v>0</c:v>
                </c:pt>
                <c:pt idx="7129">
                  <c:v>0</c:v>
                </c:pt>
                <c:pt idx="7130">
                  <c:v>0</c:v>
                </c:pt>
                <c:pt idx="7131">
                  <c:v>0</c:v>
                </c:pt>
                <c:pt idx="7132">
                  <c:v>0</c:v>
                </c:pt>
                <c:pt idx="7133">
                  <c:v>0</c:v>
                </c:pt>
                <c:pt idx="7134">
                  <c:v>0</c:v>
                </c:pt>
                <c:pt idx="7135">
                  <c:v>0</c:v>
                </c:pt>
                <c:pt idx="7136">
                  <c:v>0</c:v>
                </c:pt>
                <c:pt idx="7137">
                  <c:v>0</c:v>
                </c:pt>
                <c:pt idx="7138">
                  <c:v>0</c:v>
                </c:pt>
                <c:pt idx="7139">
                  <c:v>0</c:v>
                </c:pt>
                <c:pt idx="7140">
                  <c:v>0</c:v>
                </c:pt>
                <c:pt idx="7141">
                  <c:v>0</c:v>
                </c:pt>
                <c:pt idx="7142">
                  <c:v>0</c:v>
                </c:pt>
                <c:pt idx="7143">
                  <c:v>0</c:v>
                </c:pt>
                <c:pt idx="7144">
                  <c:v>0</c:v>
                </c:pt>
                <c:pt idx="7145">
                  <c:v>0</c:v>
                </c:pt>
                <c:pt idx="7146">
                  <c:v>0</c:v>
                </c:pt>
                <c:pt idx="7147">
                  <c:v>0</c:v>
                </c:pt>
                <c:pt idx="7148">
                  <c:v>0</c:v>
                </c:pt>
                <c:pt idx="7149">
                  <c:v>0</c:v>
                </c:pt>
                <c:pt idx="7150">
                  <c:v>1</c:v>
                </c:pt>
                <c:pt idx="7151">
                  <c:v>0</c:v>
                </c:pt>
                <c:pt idx="7152">
                  <c:v>0</c:v>
                </c:pt>
                <c:pt idx="7153">
                  <c:v>0</c:v>
                </c:pt>
                <c:pt idx="7154">
                  <c:v>0</c:v>
                </c:pt>
                <c:pt idx="7155">
                  <c:v>0</c:v>
                </c:pt>
                <c:pt idx="7156">
                  <c:v>0</c:v>
                </c:pt>
                <c:pt idx="7157">
                  <c:v>0</c:v>
                </c:pt>
                <c:pt idx="7158">
                  <c:v>0</c:v>
                </c:pt>
                <c:pt idx="7159">
                  <c:v>0</c:v>
                </c:pt>
                <c:pt idx="7160">
                  <c:v>0</c:v>
                </c:pt>
                <c:pt idx="7161">
                  <c:v>0</c:v>
                </c:pt>
                <c:pt idx="7162">
                  <c:v>0</c:v>
                </c:pt>
                <c:pt idx="7163">
                  <c:v>0</c:v>
                </c:pt>
                <c:pt idx="7164">
                  <c:v>0</c:v>
                </c:pt>
                <c:pt idx="7165">
                  <c:v>0</c:v>
                </c:pt>
                <c:pt idx="7166">
                  <c:v>0</c:v>
                </c:pt>
                <c:pt idx="7167">
                  <c:v>0</c:v>
                </c:pt>
                <c:pt idx="7168">
                  <c:v>0</c:v>
                </c:pt>
                <c:pt idx="7169">
                  <c:v>0</c:v>
                </c:pt>
                <c:pt idx="7170">
                  <c:v>0</c:v>
                </c:pt>
                <c:pt idx="7171">
                  <c:v>0</c:v>
                </c:pt>
                <c:pt idx="7172">
                  <c:v>0</c:v>
                </c:pt>
                <c:pt idx="7173">
                  <c:v>0</c:v>
                </c:pt>
                <c:pt idx="7174">
                  <c:v>0</c:v>
                </c:pt>
                <c:pt idx="7175">
                  <c:v>0</c:v>
                </c:pt>
                <c:pt idx="7176">
                  <c:v>0</c:v>
                </c:pt>
                <c:pt idx="7177">
                  <c:v>0</c:v>
                </c:pt>
                <c:pt idx="7178">
                  <c:v>0</c:v>
                </c:pt>
                <c:pt idx="7179">
                  <c:v>0</c:v>
                </c:pt>
                <c:pt idx="7180">
                  <c:v>0</c:v>
                </c:pt>
                <c:pt idx="7181">
                  <c:v>0</c:v>
                </c:pt>
                <c:pt idx="7182">
                  <c:v>0</c:v>
                </c:pt>
                <c:pt idx="7183">
                  <c:v>0</c:v>
                </c:pt>
                <c:pt idx="7184">
                  <c:v>0</c:v>
                </c:pt>
                <c:pt idx="7185">
                  <c:v>0</c:v>
                </c:pt>
                <c:pt idx="7186">
                  <c:v>0</c:v>
                </c:pt>
                <c:pt idx="7187">
                  <c:v>0</c:v>
                </c:pt>
                <c:pt idx="7188">
                  <c:v>0</c:v>
                </c:pt>
                <c:pt idx="7189">
                  <c:v>0</c:v>
                </c:pt>
                <c:pt idx="7190">
                  <c:v>0</c:v>
                </c:pt>
                <c:pt idx="7191">
                  <c:v>0</c:v>
                </c:pt>
                <c:pt idx="7192">
                  <c:v>0</c:v>
                </c:pt>
                <c:pt idx="7193">
                  <c:v>0</c:v>
                </c:pt>
                <c:pt idx="7194">
                  <c:v>0</c:v>
                </c:pt>
                <c:pt idx="7195">
                  <c:v>0</c:v>
                </c:pt>
                <c:pt idx="7196">
                  <c:v>0</c:v>
                </c:pt>
                <c:pt idx="7197">
                  <c:v>0</c:v>
                </c:pt>
                <c:pt idx="7198">
                  <c:v>0</c:v>
                </c:pt>
                <c:pt idx="7199">
                  <c:v>0</c:v>
                </c:pt>
                <c:pt idx="7200">
                  <c:v>0</c:v>
                </c:pt>
                <c:pt idx="7201">
                  <c:v>0</c:v>
                </c:pt>
                <c:pt idx="7202">
                  <c:v>0</c:v>
                </c:pt>
                <c:pt idx="7203">
                  <c:v>0</c:v>
                </c:pt>
                <c:pt idx="7204">
                  <c:v>0</c:v>
                </c:pt>
                <c:pt idx="7205">
                  <c:v>0</c:v>
                </c:pt>
                <c:pt idx="7206">
                  <c:v>0</c:v>
                </c:pt>
                <c:pt idx="7207">
                  <c:v>0</c:v>
                </c:pt>
                <c:pt idx="7208">
                  <c:v>0</c:v>
                </c:pt>
                <c:pt idx="7209">
                  <c:v>0</c:v>
                </c:pt>
                <c:pt idx="7210">
                  <c:v>0</c:v>
                </c:pt>
                <c:pt idx="7211">
                  <c:v>0</c:v>
                </c:pt>
                <c:pt idx="7212">
                  <c:v>0</c:v>
                </c:pt>
                <c:pt idx="7213">
                  <c:v>0</c:v>
                </c:pt>
                <c:pt idx="7214">
                  <c:v>0</c:v>
                </c:pt>
                <c:pt idx="7215">
                  <c:v>0</c:v>
                </c:pt>
                <c:pt idx="7216">
                  <c:v>0</c:v>
                </c:pt>
                <c:pt idx="7217">
                  <c:v>0</c:v>
                </c:pt>
                <c:pt idx="7218">
                  <c:v>0</c:v>
                </c:pt>
                <c:pt idx="7219">
                  <c:v>0</c:v>
                </c:pt>
                <c:pt idx="7220">
                  <c:v>0</c:v>
                </c:pt>
                <c:pt idx="7221">
                  <c:v>0</c:v>
                </c:pt>
                <c:pt idx="7222">
                  <c:v>0</c:v>
                </c:pt>
                <c:pt idx="7223">
                  <c:v>0</c:v>
                </c:pt>
                <c:pt idx="7224">
                  <c:v>0</c:v>
                </c:pt>
                <c:pt idx="7225">
                  <c:v>0</c:v>
                </c:pt>
                <c:pt idx="7226">
                  <c:v>0</c:v>
                </c:pt>
                <c:pt idx="7227">
                  <c:v>0</c:v>
                </c:pt>
                <c:pt idx="7228">
                  <c:v>0</c:v>
                </c:pt>
                <c:pt idx="7229">
                  <c:v>0</c:v>
                </c:pt>
                <c:pt idx="7230">
                  <c:v>0</c:v>
                </c:pt>
                <c:pt idx="7231">
                  <c:v>0</c:v>
                </c:pt>
                <c:pt idx="7232">
                  <c:v>0</c:v>
                </c:pt>
                <c:pt idx="7233">
                  <c:v>0</c:v>
                </c:pt>
                <c:pt idx="7234">
                  <c:v>0</c:v>
                </c:pt>
                <c:pt idx="7235">
                  <c:v>0</c:v>
                </c:pt>
                <c:pt idx="7236">
                  <c:v>0</c:v>
                </c:pt>
                <c:pt idx="7237">
                  <c:v>0</c:v>
                </c:pt>
                <c:pt idx="7238">
                  <c:v>0</c:v>
                </c:pt>
                <c:pt idx="7239">
                  <c:v>0</c:v>
                </c:pt>
                <c:pt idx="7240">
                  <c:v>0</c:v>
                </c:pt>
                <c:pt idx="7241">
                  <c:v>0</c:v>
                </c:pt>
                <c:pt idx="7242">
                  <c:v>0</c:v>
                </c:pt>
                <c:pt idx="7243">
                  <c:v>0</c:v>
                </c:pt>
                <c:pt idx="7244">
                  <c:v>0</c:v>
                </c:pt>
                <c:pt idx="7245">
                  <c:v>0</c:v>
                </c:pt>
                <c:pt idx="7246">
                  <c:v>0</c:v>
                </c:pt>
                <c:pt idx="7247">
                  <c:v>0</c:v>
                </c:pt>
                <c:pt idx="7248">
                  <c:v>0</c:v>
                </c:pt>
                <c:pt idx="7249">
                  <c:v>0</c:v>
                </c:pt>
                <c:pt idx="7250">
                  <c:v>0</c:v>
                </c:pt>
                <c:pt idx="7251">
                  <c:v>0</c:v>
                </c:pt>
                <c:pt idx="7252">
                  <c:v>0</c:v>
                </c:pt>
                <c:pt idx="7253">
                  <c:v>0</c:v>
                </c:pt>
                <c:pt idx="7254">
                  <c:v>0</c:v>
                </c:pt>
                <c:pt idx="7255">
                  <c:v>0</c:v>
                </c:pt>
                <c:pt idx="7256">
                  <c:v>0</c:v>
                </c:pt>
                <c:pt idx="7257">
                  <c:v>0</c:v>
                </c:pt>
                <c:pt idx="7258">
                  <c:v>0</c:v>
                </c:pt>
                <c:pt idx="7259">
                  <c:v>0</c:v>
                </c:pt>
                <c:pt idx="7260">
                  <c:v>0</c:v>
                </c:pt>
                <c:pt idx="7261">
                  <c:v>0</c:v>
                </c:pt>
                <c:pt idx="7262">
                  <c:v>0</c:v>
                </c:pt>
                <c:pt idx="7263">
                  <c:v>0</c:v>
                </c:pt>
                <c:pt idx="7264">
                  <c:v>0</c:v>
                </c:pt>
                <c:pt idx="7265">
                  <c:v>0</c:v>
                </c:pt>
                <c:pt idx="7266">
                  <c:v>0</c:v>
                </c:pt>
                <c:pt idx="7267">
                  <c:v>0</c:v>
                </c:pt>
                <c:pt idx="7268">
                  <c:v>0</c:v>
                </c:pt>
                <c:pt idx="7269">
                  <c:v>0</c:v>
                </c:pt>
                <c:pt idx="7270">
                  <c:v>0</c:v>
                </c:pt>
                <c:pt idx="7271">
                  <c:v>0</c:v>
                </c:pt>
                <c:pt idx="7272">
                  <c:v>0</c:v>
                </c:pt>
                <c:pt idx="7273">
                  <c:v>0</c:v>
                </c:pt>
                <c:pt idx="7274">
                  <c:v>0</c:v>
                </c:pt>
                <c:pt idx="7275">
                  <c:v>0</c:v>
                </c:pt>
                <c:pt idx="7276">
                  <c:v>0</c:v>
                </c:pt>
                <c:pt idx="7277">
                  <c:v>0</c:v>
                </c:pt>
                <c:pt idx="7278">
                  <c:v>0</c:v>
                </c:pt>
                <c:pt idx="7279">
                  <c:v>0</c:v>
                </c:pt>
                <c:pt idx="7280">
                  <c:v>0</c:v>
                </c:pt>
                <c:pt idx="7281">
                  <c:v>0</c:v>
                </c:pt>
                <c:pt idx="7282">
                  <c:v>0</c:v>
                </c:pt>
                <c:pt idx="7283">
                  <c:v>0</c:v>
                </c:pt>
                <c:pt idx="7284">
                  <c:v>0</c:v>
                </c:pt>
                <c:pt idx="7285">
                  <c:v>0</c:v>
                </c:pt>
                <c:pt idx="7286">
                  <c:v>0</c:v>
                </c:pt>
                <c:pt idx="7287">
                  <c:v>0</c:v>
                </c:pt>
                <c:pt idx="7288">
                  <c:v>0</c:v>
                </c:pt>
                <c:pt idx="7289">
                  <c:v>0</c:v>
                </c:pt>
                <c:pt idx="7290">
                  <c:v>0</c:v>
                </c:pt>
                <c:pt idx="7291">
                  <c:v>0</c:v>
                </c:pt>
                <c:pt idx="7292">
                  <c:v>0</c:v>
                </c:pt>
                <c:pt idx="7293">
                  <c:v>0</c:v>
                </c:pt>
                <c:pt idx="7294">
                  <c:v>0</c:v>
                </c:pt>
                <c:pt idx="7295">
                  <c:v>0</c:v>
                </c:pt>
                <c:pt idx="7296">
                  <c:v>0</c:v>
                </c:pt>
                <c:pt idx="7297">
                  <c:v>0</c:v>
                </c:pt>
                <c:pt idx="7298">
                  <c:v>0</c:v>
                </c:pt>
                <c:pt idx="7299">
                  <c:v>0</c:v>
                </c:pt>
                <c:pt idx="7300">
                  <c:v>0</c:v>
                </c:pt>
                <c:pt idx="7301">
                  <c:v>0</c:v>
                </c:pt>
                <c:pt idx="7302">
                  <c:v>0</c:v>
                </c:pt>
                <c:pt idx="7303">
                  <c:v>0</c:v>
                </c:pt>
                <c:pt idx="7304">
                  <c:v>0</c:v>
                </c:pt>
                <c:pt idx="7305">
                  <c:v>0</c:v>
                </c:pt>
                <c:pt idx="7306">
                  <c:v>0</c:v>
                </c:pt>
                <c:pt idx="7307">
                  <c:v>0</c:v>
                </c:pt>
                <c:pt idx="7308">
                  <c:v>0</c:v>
                </c:pt>
                <c:pt idx="7309">
                  <c:v>0</c:v>
                </c:pt>
                <c:pt idx="7310">
                  <c:v>0</c:v>
                </c:pt>
                <c:pt idx="7311">
                  <c:v>0</c:v>
                </c:pt>
                <c:pt idx="7312">
                  <c:v>0</c:v>
                </c:pt>
                <c:pt idx="7313">
                  <c:v>0</c:v>
                </c:pt>
                <c:pt idx="7314">
                  <c:v>0</c:v>
                </c:pt>
                <c:pt idx="7315">
                  <c:v>0</c:v>
                </c:pt>
                <c:pt idx="7316">
                  <c:v>0</c:v>
                </c:pt>
                <c:pt idx="7317">
                  <c:v>0</c:v>
                </c:pt>
                <c:pt idx="7318">
                  <c:v>0</c:v>
                </c:pt>
                <c:pt idx="7319">
                  <c:v>0</c:v>
                </c:pt>
                <c:pt idx="7320">
                  <c:v>0</c:v>
                </c:pt>
                <c:pt idx="7321">
                  <c:v>0</c:v>
                </c:pt>
                <c:pt idx="7322">
                  <c:v>0</c:v>
                </c:pt>
                <c:pt idx="7323">
                  <c:v>0</c:v>
                </c:pt>
                <c:pt idx="7324">
                  <c:v>0</c:v>
                </c:pt>
                <c:pt idx="7325">
                  <c:v>0</c:v>
                </c:pt>
                <c:pt idx="7326">
                  <c:v>0</c:v>
                </c:pt>
                <c:pt idx="7327">
                  <c:v>0</c:v>
                </c:pt>
                <c:pt idx="7328">
                  <c:v>0</c:v>
                </c:pt>
                <c:pt idx="7329">
                  <c:v>0</c:v>
                </c:pt>
                <c:pt idx="7330">
                  <c:v>0</c:v>
                </c:pt>
                <c:pt idx="7331">
                  <c:v>0</c:v>
                </c:pt>
                <c:pt idx="7332">
                  <c:v>0</c:v>
                </c:pt>
                <c:pt idx="7333">
                  <c:v>0</c:v>
                </c:pt>
                <c:pt idx="7334">
                  <c:v>0</c:v>
                </c:pt>
                <c:pt idx="7335">
                  <c:v>0</c:v>
                </c:pt>
                <c:pt idx="7336">
                  <c:v>0</c:v>
                </c:pt>
                <c:pt idx="7337">
                  <c:v>0</c:v>
                </c:pt>
                <c:pt idx="7338">
                  <c:v>0</c:v>
                </c:pt>
                <c:pt idx="7339">
                  <c:v>0</c:v>
                </c:pt>
                <c:pt idx="7340">
                  <c:v>0</c:v>
                </c:pt>
                <c:pt idx="7341">
                  <c:v>0</c:v>
                </c:pt>
                <c:pt idx="7342">
                  <c:v>0</c:v>
                </c:pt>
                <c:pt idx="7343">
                  <c:v>0</c:v>
                </c:pt>
                <c:pt idx="7344">
                  <c:v>0</c:v>
                </c:pt>
                <c:pt idx="7345">
                  <c:v>0</c:v>
                </c:pt>
                <c:pt idx="7346">
                  <c:v>0</c:v>
                </c:pt>
                <c:pt idx="7347">
                  <c:v>0</c:v>
                </c:pt>
                <c:pt idx="7348">
                  <c:v>0</c:v>
                </c:pt>
                <c:pt idx="7349">
                  <c:v>0</c:v>
                </c:pt>
                <c:pt idx="7350">
                  <c:v>0</c:v>
                </c:pt>
                <c:pt idx="7351">
                  <c:v>0</c:v>
                </c:pt>
                <c:pt idx="7352">
                  <c:v>0</c:v>
                </c:pt>
                <c:pt idx="7353">
                  <c:v>0</c:v>
                </c:pt>
                <c:pt idx="7354">
                  <c:v>0</c:v>
                </c:pt>
                <c:pt idx="7355">
                  <c:v>0</c:v>
                </c:pt>
                <c:pt idx="7356">
                  <c:v>0</c:v>
                </c:pt>
                <c:pt idx="7357">
                  <c:v>0</c:v>
                </c:pt>
                <c:pt idx="7358">
                  <c:v>0</c:v>
                </c:pt>
                <c:pt idx="7359">
                  <c:v>0</c:v>
                </c:pt>
                <c:pt idx="7360">
                  <c:v>0</c:v>
                </c:pt>
                <c:pt idx="7361">
                  <c:v>0</c:v>
                </c:pt>
                <c:pt idx="7362">
                  <c:v>0</c:v>
                </c:pt>
                <c:pt idx="7363">
                  <c:v>0</c:v>
                </c:pt>
                <c:pt idx="7364">
                  <c:v>0</c:v>
                </c:pt>
                <c:pt idx="7365">
                  <c:v>0</c:v>
                </c:pt>
                <c:pt idx="7366">
                  <c:v>0</c:v>
                </c:pt>
                <c:pt idx="7367">
                  <c:v>0</c:v>
                </c:pt>
                <c:pt idx="7368">
                  <c:v>0</c:v>
                </c:pt>
                <c:pt idx="7369">
                  <c:v>0</c:v>
                </c:pt>
                <c:pt idx="7370">
                  <c:v>0</c:v>
                </c:pt>
                <c:pt idx="7371">
                  <c:v>0</c:v>
                </c:pt>
                <c:pt idx="7372">
                  <c:v>0</c:v>
                </c:pt>
                <c:pt idx="7373">
                  <c:v>0</c:v>
                </c:pt>
                <c:pt idx="7374">
                  <c:v>0</c:v>
                </c:pt>
                <c:pt idx="7375">
                  <c:v>0</c:v>
                </c:pt>
                <c:pt idx="7376">
                  <c:v>0</c:v>
                </c:pt>
                <c:pt idx="7377">
                  <c:v>0</c:v>
                </c:pt>
                <c:pt idx="7378">
                  <c:v>0</c:v>
                </c:pt>
                <c:pt idx="7379">
                  <c:v>0</c:v>
                </c:pt>
                <c:pt idx="7380">
                  <c:v>0</c:v>
                </c:pt>
                <c:pt idx="7381">
                  <c:v>0</c:v>
                </c:pt>
                <c:pt idx="7382">
                  <c:v>0</c:v>
                </c:pt>
                <c:pt idx="7383">
                  <c:v>0</c:v>
                </c:pt>
                <c:pt idx="7384">
                  <c:v>0</c:v>
                </c:pt>
                <c:pt idx="7385">
                  <c:v>0</c:v>
                </c:pt>
                <c:pt idx="7386">
                  <c:v>0</c:v>
                </c:pt>
                <c:pt idx="7387">
                  <c:v>0</c:v>
                </c:pt>
                <c:pt idx="7388">
                  <c:v>0</c:v>
                </c:pt>
                <c:pt idx="7389">
                  <c:v>0</c:v>
                </c:pt>
                <c:pt idx="7390">
                  <c:v>0</c:v>
                </c:pt>
                <c:pt idx="7391">
                  <c:v>0</c:v>
                </c:pt>
                <c:pt idx="7392">
                  <c:v>0</c:v>
                </c:pt>
                <c:pt idx="7393">
                  <c:v>0</c:v>
                </c:pt>
                <c:pt idx="7394">
                  <c:v>0</c:v>
                </c:pt>
                <c:pt idx="7395">
                  <c:v>0</c:v>
                </c:pt>
                <c:pt idx="7396">
                  <c:v>0</c:v>
                </c:pt>
                <c:pt idx="7397">
                  <c:v>0</c:v>
                </c:pt>
                <c:pt idx="7398">
                  <c:v>0</c:v>
                </c:pt>
                <c:pt idx="7399">
                  <c:v>0</c:v>
                </c:pt>
                <c:pt idx="7400">
                  <c:v>0</c:v>
                </c:pt>
                <c:pt idx="7401">
                  <c:v>0</c:v>
                </c:pt>
                <c:pt idx="7402">
                  <c:v>0</c:v>
                </c:pt>
                <c:pt idx="7403">
                  <c:v>0</c:v>
                </c:pt>
                <c:pt idx="7404">
                  <c:v>0</c:v>
                </c:pt>
                <c:pt idx="7405">
                  <c:v>0</c:v>
                </c:pt>
                <c:pt idx="7406">
                  <c:v>0</c:v>
                </c:pt>
                <c:pt idx="7407">
                  <c:v>0</c:v>
                </c:pt>
                <c:pt idx="7408">
                  <c:v>0</c:v>
                </c:pt>
                <c:pt idx="7409">
                  <c:v>0</c:v>
                </c:pt>
                <c:pt idx="7410">
                  <c:v>0</c:v>
                </c:pt>
                <c:pt idx="7411">
                  <c:v>0</c:v>
                </c:pt>
                <c:pt idx="7412">
                  <c:v>0</c:v>
                </c:pt>
                <c:pt idx="7413">
                  <c:v>0</c:v>
                </c:pt>
                <c:pt idx="7414">
                  <c:v>0</c:v>
                </c:pt>
                <c:pt idx="7415">
                  <c:v>0</c:v>
                </c:pt>
                <c:pt idx="7416">
                  <c:v>0</c:v>
                </c:pt>
                <c:pt idx="7417">
                  <c:v>0</c:v>
                </c:pt>
                <c:pt idx="7418">
                  <c:v>0</c:v>
                </c:pt>
                <c:pt idx="7419">
                  <c:v>0</c:v>
                </c:pt>
                <c:pt idx="7420">
                  <c:v>0</c:v>
                </c:pt>
                <c:pt idx="7421">
                  <c:v>0</c:v>
                </c:pt>
                <c:pt idx="7422">
                  <c:v>0</c:v>
                </c:pt>
                <c:pt idx="7423">
                  <c:v>0</c:v>
                </c:pt>
                <c:pt idx="7424">
                  <c:v>0</c:v>
                </c:pt>
                <c:pt idx="7425">
                  <c:v>0</c:v>
                </c:pt>
                <c:pt idx="7426">
                  <c:v>0</c:v>
                </c:pt>
                <c:pt idx="7427">
                  <c:v>0</c:v>
                </c:pt>
                <c:pt idx="7428">
                  <c:v>0</c:v>
                </c:pt>
                <c:pt idx="7429">
                  <c:v>0</c:v>
                </c:pt>
                <c:pt idx="7430">
                  <c:v>0</c:v>
                </c:pt>
                <c:pt idx="7431">
                  <c:v>0</c:v>
                </c:pt>
                <c:pt idx="7432">
                  <c:v>0</c:v>
                </c:pt>
                <c:pt idx="7433">
                  <c:v>0</c:v>
                </c:pt>
                <c:pt idx="7434">
                  <c:v>0</c:v>
                </c:pt>
                <c:pt idx="7435">
                  <c:v>0</c:v>
                </c:pt>
                <c:pt idx="7436">
                  <c:v>0</c:v>
                </c:pt>
                <c:pt idx="7437">
                  <c:v>0</c:v>
                </c:pt>
                <c:pt idx="7438">
                  <c:v>0</c:v>
                </c:pt>
                <c:pt idx="7439">
                  <c:v>0</c:v>
                </c:pt>
                <c:pt idx="7440">
                  <c:v>0</c:v>
                </c:pt>
                <c:pt idx="7441">
                  <c:v>0</c:v>
                </c:pt>
                <c:pt idx="7442">
                  <c:v>0</c:v>
                </c:pt>
                <c:pt idx="7443">
                  <c:v>0</c:v>
                </c:pt>
                <c:pt idx="7444">
                  <c:v>0</c:v>
                </c:pt>
                <c:pt idx="7445">
                  <c:v>0</c:v>
                </c:pt>
                <c:pt idx="7446">
                  <c:v>0</c:v>
                </c:pt>
                <c:pt idx="7447">
                  <c:v>0</c:v>
                </c:pt>
                <c:pt idx="7448">
                  <c:v>0</c:v>
                </c:pt>
                <c:pt idx="7449">
                  <c:v>0</c:v>
                </c:pt>
                <c:pt idx="7450">
                  <c:v>0</c:v>
                </c:pt>
                <c:pt idx="7451">
                  <c:v>0</c:v>
                </c:pt>
                <c:pt idx="7452">
                  <c:v>0</c:v>
                </c:pt>
                <c:pt idx="7453">
                  <c:v>0</c:v>
                </c:pt>
                <c:pt idx="7454">
                  <c:v>0</c:v>
                </c:pt>
                <c:pt idx="7455">
                  <c:v>0</c:v>
                </c:pt>
                <c:pt idx="7456">
                  <c:v>0</c:v>
                </c:pt>
                <c:pt idx="7457">
                  <c:v>0</c:v>
                </c:pt>
                <c:pt idx="7458">
                  <c:v>0</c:v>
                </c:pt>
                <c:pt idx="7459">
                  <c:v>0</c:v>
                </c:pt>
                <c:pt idx="7460">
                  <c:v>0</c:v>
                </c:pt>
                <c:pt idx="7461">
                  <c:v>0</c:v>
                </c:pt>
                <c:pt idx="7462">
                  <c:v>0</c:v>
                </c:pt>
                <c:pt idx="7463">
                  <c:v>0</c:v>
                </c:pt>
                <c:pt idx="7464">
                  <c:v>0</c:v>
                </c:pt>
                <c:pt idx="7465">
                  <c:v>0</c:v>
                </c:pt>
                <c:pt idx="7466">
                  <c:v>0</c:v>
                </c:pt>
                <c:pt idx="7467">
                  <c:v>0</c:v>
                </c:pt>
                <c:pt idx="7468">
                  <c:v>0</c:v>
                </c:pt>
                <c:pt idx="7469">
                  <c:v>0</c:v>
                </c:pt>
                <c:pt idx="7470">
                  <c:v>0</c:v>
                </c:pt>
                <c:pt idx="7471">
                  <c:v>0</c:v>
                </c:pt>
                <c:pt idx="7472">
                  <c:v>0</c:v>
                </c:pt>
                <c:pt idx="7473">
                  <c:v>0</c:v>
                </c:pt>
                <c:pt idx="7474">
                  <c:v>0</c:v>
                </c:pt>
                <c:pt idx="7475">
                  <c:v>0</c:v>
                </c:pt>
                <c:pt idx="7476">
                  <c:v>0</c:v>
                </c:pt>
                <c:pt idx="7477">
                  <c:v>0</c:v>
                </c:pt>
                <c:pt idx="7478">
                  <c:v>0</c:v>
                </c:pt>
                <c:pt idx="7479">
                  <c:v>0</c:v>
                </c:pt>
                <c:pt idx="7480">
                  <c:v>0</c:v>
                </c:pt>
                <c:pt idx="7481">
                  <c:v>0</c:v>
                </c:pt>
                <c:pt idx="7482">
                  <c:v>0</c:v>
                </c:pt>
                <c:pt idx="7483">
                  <c:v>0</c:v>
                </c:pt>
                <c:pt idx="7484">
                  <c:v>0</c:v>
                </c:pt>
                <c:pt idx="7485">
                  <c:v>0</c:v>
                </c:pt>
                <c:pt idx="7486">
                  <c:v>0</c:v>
                </c:pt>
                <c:pt idx="7487">
                  <c:v>0</c:v>
                </c:pt>
                <c:pt idx="7488">
                  <c:v>0</c:v>
                </c:pt>
                <c:pt idx="7489">
                  <c:v>0</c:v>
                </c:pt>
                <c:pt idx="7490">
                  <c:v>0</c:v>
                </c:pt>
                <c:pt idx="7491">
                  <c:v>0</c:v>
                </c:pt>
                <c:pt idx="7492">
                  <c:v>0</c:v>
                </c:pt>
                <c:pt idx="7493">
                  <c:v>0</c:v>
                </c:pt>
                <c:pt idx="7494">
                  <c:v>0</c:v>
                </c:pt>
                <c:pt idx="7495">
                  <c:v>0</c:v>
                </c:pt>
                <c:pt idx="7496">
                  <c:v>0</c:v>
                </c:pt>
                <c:pt idx="7497">
                  <c:v>0</c:v>
                </c:pt>
                <c:pt idx="7498">
                  <c:v>0</c:v>
                </c:pt>
                <c:pt idx="7499">
                  <c:v>0</c:v>
                </c:pt>
                <c:pt idx="7500">
                  <c:v>0</c:v>
                </c:pt>
                <c:pt idx="7501">
                  <c:v>0</c:v>
                </c:pt>
                <c:pt idx="7502">
                  <c:v>0</c:v>
                </c:pt>
                <c:pt idx="7503">
                  <c:v>0</c:v>
                </c:pt>
                <c:pt idx="7504">
                  <c:v>0</c:v>
                </c:pt>
                <c:pt idx="7505">
                  <c:v>0</c:v>
                </c:pt>
                <c:pt idx="7506">
                  <c:v>0</c:v>
                </c:pt>
                <c:pt idx="7507">
                  <c:v>0</c:v>
                </c:pt>
                <c:pt idx="7508">
                  <c:v>0</c:v>
                </c:pt>
                <c:pt idx="7509">
                  <c:v>0</c:v>
                </c:pt>
                <c:pt idx="7510">
                  <c:v>0</c:v>
                </c:pt>
                <c:pt idx="7511">
                  <c:v>0</c:v>
                </c:pt>
                <c:pt idx="7512">
                  <c:v>0</c:v>
                </c:pt>
                <c:pt idx="7513">
                  <c:v>0</c:v>
                </c:pt>
                <c:pt idx="7514">
                  <c:v>0</c:v>
                </c:pt>
                <c:pt idx="7515">
                  <c:v>0</c:v>
                </c:pt>
                <c:pt idx="7516">
                  <c:v>0</c:v>
                </c:pt>
                <c:pt idx="7517">
                  <c:v>0</c:v>
                </c:pt>
                <c:pt idx="7518">
                  <c:v>0</c:v>
                </c:pt>
                <c:pt idx="7519">
                  <c:v>0</c:v>
                </c:pt>
                <c:pt idx="7520">
                  <c:v>0</c:v>
                </c:pt>
                <c:pt idx="7521">
                  <c:v>0</c:v>
                </c:pt>
                <c:pt idx="7522">
                  <c:v>0</c:v>
                </c:pt>
                <c:pt idx="7523">
                  <c:v>0</c:v>
                </c:pt>
                <c:pt idx="7524">
                  <c:v>0</c:v>
                </c:pt>
                <c:pt idx="7525">
                  <c:v>0</c:v>
                </c:pt>
                <c:pt idx="7526">
                  <c:v>0</c:v>
                </c:pt>
                <c:pt idx="7527">
                  <c:v>0</c:v>
                </c:pt>
                <c:pt idx="7528">
                  <c:v>0</c:v>
                </c:pt>
                <c:pt idx="7529">
                  <c:v>0</c:v>
                </c:pt>
                <c:pt idx="7530">
                  <c:v>0</c:v>
                </c:pt>
                <c:pt idx="7531">
                  <c:v>0</c:v>
                </c:pt>
                <c:pt idx="7532">
                  <c:v>0</c:v>
                </c:pt>
                <c:pt idx="7533">
                  <c:v>0</c:v>
                </c:pt>
                <c:pt idx="7534">
                  <c:v>0</c:v>
                </c:pt>
                <c:pt idx="7535">
                  <c:v>0</c:v>
                </c:pt>
                <c:pt idx="7536">
                  <c:v>0</c:v>
                </c:pt>
                <c:pt idx="7537">
                  <c:v>0</c:v>
                </c:pt>
                <c:pt idx="7538">
                  <c:v>0</c:v>
                </c:pt>
                <c:pt idx="7539">
                  <c:v>0</c:v>
                </c:pt>
                <c:pt idx="7540">
                  <c:v>0</c:v>
                </c:pt>
                <c:pt idx="7541">
                  <c:v>0</c:v>
                </c:pt>
                <c:pt idx="7542">
                  <c:v>0</c:v>
                </c:pt>
                <c:pt idx="7543">
                  <c:v>0</c:v>
                </c:pt>
                <c:pt idx="7544">
                  <c:v>0</c:v>
                </c:pt>
                <c:pt idx="7545">
                  <c:v>0</c:v>
                </c:pt>
                <c:pt idx="7546">
                  <c:v>0</c:v>
                </c:pt>
                <c:pt idx="7547">
                  <c:v>0</c:v>
                </c:pt>
                <c:pt idx="7548">
                  <c:v>0</c:v>
                </c:pt>
                <c:pt idx="7549">
                  <c:v>0</c:v>
                </c:pt>
                <c:pt idx="7550">
                  <c:v>0</c:v>
                </c:pt>
                <c:pt idx="7551">
                  <c:v>0</c:v>
                </c:pt>
                <c:pt idx="7552">
                  <c:v>0</c:v>
                </c:pt>
                <c:pt idx="7553">
                  <c:v>0</c:v>
                </c:pt>
                <c:pt idx="7554">
                  <c:v>0</c:v>
                </c:pt>
                <c:pt idx="7555">
                  <c:v>0</c:v>
                </c:pt>
                <c:pt idx="7556">
                  <c:v>0</c:v>
                </c:pt>
                <c:pt idx="7557">
                  <c:v>0</c:v>
                </c:pt>
                <c:pt idx="7558">
                  <c:v>0</c:v>
                </c:pt>
                <c:pt idx="7559">
                  <c:v>0</c:v>
                </c:pt>
                <c:pt idx="7560">
                  <c:v>0</c:v>
                </c:pt>
                <c:pt idx="7561">
                  <c:v>0</c:v>
                </c:pt>
                <c:pt idx="7562">
                  <c:v>0</c:v>
                </c:pt>
                <c:pt idx="7563">
                  <c:v>0</c:v>
                </c:pt>
                <c:pt idx="7564">
                  <c:v>0</c:v>
                </c:pt>
                <c:pt idx="7565">
                  <c:v>0</c:v>
                </c:pt>
                <c:pt idx="7566">
                  <c:v>0</c:v>
                </c:pt>
                <c:pt idx="7567">
                  <c:v>0</c:v>
                </c:pt>
                <c:pt idx="7568">
                  <c:v>0</c:v>
                </c:pt>
                <c:pt idx="7569">
                  <c:v>0</c:v>
                </c:pt>
                <c:pt idx="7570">
                  <c:v>0</c:v>
                </c:pt>
                <c:pt idx="7571">
                  <c:v>0</c:v>
                </c:pt>
                <c:pt idx="7572">
                  <c:v>0</c:v>
                </c:pt>
                <c:pt idx="7573">
                  <c:v>0</c:v>
                </c:pt>
                <c:pt idx="7574">
                  <c:v>0</c:v>
                </c:pt>
                <c:pt idx="7575">
                  <c:v>0</c:v>
                </c:pt>
                <c:pt idx="7576">
                  <c:v>0</c:v>
                </c:pt>
                <c:pt idx="7577">
                  <c:v>0</c:v>
                </c:pt>
                <c:pt idx="7578">
                  <c:v>0</c:v>
                </c:pt>
                <c:pt idx="7579">
                  <c:v>0</c:v>
                </c:pt>
                <c:pt idx="7580">
                  <c:v>0</c:v>
                </c:pt>
                <c:pt idx="7581">
                  <c:v>0</c:v>
                </c:pt>
                <c:pt idx="7582">
                  <c:v>0</c:v>
                </c:pt>
                <c:pt idx="7583">
                  <c:v>0</c:v>
                </c:pt>
                <c:pt idx="7584">
                  <c:v>0</c:v>
                </c:pt>
                <c:pt idx="7585">
                  <c:v>0</c:v>
                </c:pt>
                <c:pt idx="7586">
                  <c:v>0</c:v>
                </c:pt>
                <c:pt idx="7587">
                  <c:v>0</c:v>
                </c:pt>
                <c:pt idx="7588">
                  <c:v>0</c:v>
                </c:pt>
                <c:pt idx="7589">
                  <c:v>0</c:v>
                </c:pt>
                <c:pt idx="7590">
                  <c:v>0</c:v>
                </c:pt>
                <c:pt idx="7591">
                  <c:v>0</c:v>
                </c:pt>
                <c:pt idx="7592">
                  <c:v>0</c:v>
                </c:pt>
                <c:pt idx="7593">
                  <c:v>0</c:v>
                </c:pt>
                <c:pt idx="7594">
                  <c:v>0</c:v>
                </c:pt>
                <c:pt idx="7595">
                  <c:v>0</c:v>
                </c:pt>
                <c:pt idx="7596">
                  <c:v>0</c:v>
                </c:pt>
                <c:pt idx="7597">
                  <c:v>0</c:v>
                </c:pt>
                <c:pt idx="7598">
                  <c:v>0</c:v>
                </c:pt>
                <c:pt idx="7599">
                  <c:v>0</c:v>
                </c:pt>
                <c:pt idx="7600">
                  <c:v>0</c:v>
                </c:pt>
                <c:pt idx="7601">
                  <c:v>0</c:v>
                </c:pt>
                <c:pt idx="7602">
                  <c:v>0</c:v>
                </c:pt>
                <c:pt idx="7603">
                  <c:v>0</c:v>
                </c:pt>
                <c:pt idx="7604">
                  <c:v>0</c:v>
                </c:pt>
                <c:pt idx="7605">
                  <c:v>0</c:v>
                </c:pt>
                <c:pt idx="7606">
                  <c:v>0</c:v>
                </c:pt>
                <c:pt idx="7607">
                  <c:v>0</c:v>
                </c:pt>
                <c:pt idx="7608">
                  <c:v>0</c:v>
                </c:pt>
                <c:pt idx="7609">
                  <c:v>0</c:v>
                </c:pt>
                <c:pt idx="7610">
                  <c:v>0</c:v>
                </c:pt>
                <c:pt idx="7611">
                  <c:v>0</c:v>
                </c:pt>
                <c:pt idx="7612">
                  <c:v>0</c:v>
                </c:pt>
                <c:pt idx="7613">
                  <c:v>0</c:v>
                </c:pt>
                <c:pt idx="7614">
                  <c:v>0</c:v>
                </c:pt>
                <c:pt idx="7615">
                  <c:v>0</c:v>
                </c:pt>
                <c:pt idx="7616">
                  <c:v>0</c:v>
                </c:pt>
                <c:pt idx="7617">
                  <c:v>0</c:v>
                </c:pt>
                <c:pt idx="7618">
                  <c:v>0</c:v>
                </c:pt>
                <c:pt idx="7619">
                  <c:v>0</c:v>
                </c:pt>
                <c:pt idx="7620">
                  <c:v>0</c:v>
                </c:pt>
                <c:pt idx="7621">
                  <c:v>0</c:v>
                </c:pt>
                <c:pt idx="7622">
                  <c:v>0</c:v>
                </c:pt>
                <c:pt idx="7623">
                  <c:v>0</c:v>
                </c:pt>
                <c:pt idx="7624">
                  <c:v>0</c:v>
                </c:pt>
                <c:pt idx="7625">
                  <c:v>0</c:v>
                </c:pt>
                <c:pt idx="7626">
                  <c:v>0</c:v>
                </c:pt>
                <c:pt idx="7627">
                  <c:v>0</c:v>
                </c:pt>
                <c:pt idx="7628">
                  <c:v>0</c:v>
                </c:pt>
                <c:pt idx="7629">
                  <c:v>0</c:v>
                </c:pt>
                <c:pt idx="7630">
                  <c:v>0</c:v>
                </c:pt>
                <c:pt idx="7631">
                  <c:v>0</c:v>
                </c:pt>
                <c:pt idx="7632">
                  <c:v>0</c:v>
                </c:pt>
                <c:pt idx="7633">
                  <c:v>0</c:v>
                </c:pt>
                <c:pt idx="7634">
                  <c:v>0</c:v>
                </c:pt>
                <c:pt idx="7635">
                  <c:v>0</c:v>
                </c:pt>
                <c:pt idx="7636">
                  <c:v>0</c:v>
                </c:pt>
                <c:pt idx="7637">
                  <c:v>0</c:v>
                </c:pt>
                <c:pt idx="7638">
                  <c:v>0</c:v>
                </c:pt>
                <c:pt idx="7639">
                  <c:v>0</c:v>
                </c:pt>
                <c:pt idx="7640">
                  <c:v>0</c:v>
                </c:pt>
                <c:pt idx="7641">
                  <c:v>0</c:v>
                </c:pt>
                <c:pt idx="7642">
                  <c:v>0</c:v>
                </c:pt>
                <c:pt idx="7643">
                  <c:v>0</c:v>
                </c:pt>
                <c:pt idx="7644">
                  <c:v>0</c:v>
                </c:pt>
                <c:pt idx="7645">
                  <c:v>0</c:v>
                </c:pt>
                <c:pt idx="7646">
                  <c:v>0</c:v>
                </c:pt>
                <c:pt idx="7647">
                  <c:v>0</c:v>
                </c:pt>
                <c:pt idx="7648">
                  <c:v>0</c:v>
                </c:pt>
                <c:pt idx="7649">
                  <c:v>0</c:v>
                </c:pt>
                <c:pt idx="7650">
                  <c:v>0</c:v>
                </c:pt>
                <c:pt idx="7651">
                  <c:v>0</c:v>
                </c:pt>
                <c:pt idx="7652">
                  <c:v>0</c:v>
                </c:pt>
                <c:pt idx="7653">
                  <c:v>0</c:v>
                </c:pt>
                <c:pt idx="7654">
                  <c:v>0</c:v>
                </c:pt>
                <c:pt idx="7655">
                  <c:v>0</c:v>
                </c:pt>
                <c:pt idx="7656">
                  <c:v>0</c:v>
                </c:pt>
                <c:pt idx="7657">
                  <c:v>0</c:v>
                </c:pt>
                <c:pt idx="7658">
                  <c:v>0</c:v>
                </c:pt>
                <c:pt idx="7659">
                  <c:v>0</c:v>
                </c:pt>
                <c:pt idx="7660">
                  <c:v>0</c:v>
                </c:pt>
                <c:pt idx="7661">
                  <c:v>0</c:v>
                </c:pt>
                <c:pt idx="7662">
                  <c:v>0</c:v>
                </c:pt>
                <c:pt idx="7663">
                  <c:v>0</c:v>
                </c:pt>
                <c:pt idx="7664">
                  <c:v>0</c:v>
                </c:pt>
                <c:pt idx="7665">
                  <c:v>0</c:v>
                </c:pt>
                <c:pt idx="7666">
                  <c:v>0</c:v>
                </c:pt>
                <c:pt idx="7667">
                  <c:v>0</c:v>
                </c:pt>
                <c:pt idx="7668">
                  <c:v>0</c:v>
                </c:pt>
                <c:pt idx="7669">
                  <c:v>0</c:v>
                </c:pt>
                <c:pt idx="7670">
                  <c:v>0</c:v>
                </c:pt>
                <c:pt idx="7671">
                  <c:v>0</c:v>
                </c:pt>
                <c:pt idx="7672">
                  <c:v>0</c:v>
                </c:pt>
                <c:pt idx="7673">
                  <c:v>0</c:v>
                </c:pt>
                <c:pt idx="7674">
                  <c:v>0</c:v>
                </c:pt>
                <c:pt idx="7675">
                  <c:v>0</c:v>
                </c:pt>
                <c:pt idx="7676">
                  <c:v>0</c:v>
                </c:pt>
                <c:pt idx="7677">
                  <c:v>0</c:v>
                </c:pt>
                <c:pt idx="7678">
                  <c:v>0</c:v>
                </c:pt>
                <c:pt idx="7679">
                  <c:v>0</c:v>
                </c:pt>
                <c:pt idx="7680">
                  <c:v>0</c:v>
                </c:pt>
                <c:pt idx="7681">
                  <c:v>0</c:v>
                </c:pt>
                <c:pt idx="7682">
                  <c:v>0</c:v>
                </c:pt>
                <c:pt idx="7683">
                  <c:v>0</c:v>
                </c:pt>
                <c:pt idx="7684">
                  <c:v>0</c:v>
                </c:pt>
                <c:pt idx="7685">
                  <c:v>0</c:v>
                </c:pt>
                <c:pt idx="7686">
                  <c:v>0</c:v>
                </c:pt>
                <c:pt idx="7687">
                  <c:v>0</c:v>
                </c:pt>
                <c:pt idx="7688">
                  <c:v>0</c:v>
                </c:pt>
                <c:pt idx="7689">
                  <c:v>0</c:v>
                </c:pt>
                <c:pt idx="7690">
                  <c:v>0</c:v>
                </c:pt>
                <c:pt idx="7691">
                  <c:v>0</c:v>
                </c:pt>
                <c:pt idx="7692">
                  <c:v>0</c:v>
                </c:pt>
                <c:pt idx="7693">
                  <c:v>0</c:v>
                </c:pt>
                <c:pt idx="7694">
                  <c:v>0</c:v>
                </c:pt>
                <c:pt idx="7695">
                  <c:v>0</c:v>
                </c:pt>
                <c:pt idx="7696">
                  <c:v>0</c:v>
                </c:pt>
                <c:pt idx="7697">
                  <c:v>0</c:v>
                </c:pt>
                <c:pt idx="7698">
                  <c:v>0</c:v>
                </c:pt>
                <c:pt idx="7699">
                  <c:v>0</c:v>
                </c:pt>
                <c:pt idx="7700">
                  <c:v>0</c:v>
                </c:pt>
                <c:pt idx="7701">
                  <c:v>0</c:v>
                </c:pt>
                <c:pt idx="7702">
                  <c:v>0</c:v>
                </c:pt>
                <c:pt idx="7703">
                  <c:v>0</c:v>
                </c:pt>
                <c:pt idx="7704">
                  <c:v>0</c:v>
                </c:pt>
                <c:pt idx="7705">
                  <c:v>0</c:v>
                </c:pt>
                <c:pt idx="7706">
                  <c:v>0</c:v>
                </c:pt>
                <c:pt idx="7707">
                  <c:v>0</c:v>
                </c:pt>
                <c:pt idx="7708">
                  <c:v>0</c:v>
                </c:pt>
                <c:pt idx="7709">
                  <c:v>0</c:v>
                </c:pt>
                <c:pt idx="7710">
                  <c:v>0</c:v>
                </c:pt>
                <c:pt idx="7711">
                  <c:v>0</c:v>
                </c:pt>
                <c:pt idx="7712">
                  <c:v>0</c:v>
                </c:pt>
                <c:pt idx="7713">
                  <c:v>0</c:v>
                </c:pt>
                <c:pt idx="7714">
                  <c:v>0</c:v>
                </c:pt>
                <c:pt idx="7715">
                  <c:v>0</c:v>
                </c:pt>
                <c:pt idx="7716">
                  <c:v>0</c:v>
                </c:pt>
                <c:pt idx="7717">
                  <c:v>0</c:v>
                </c:pt>
                <c:pt idx="7718">
                  <c:v>0</c:v>
                </c:pt>
                <c:pt idx="7719">
                  <c:v>0</c:v>
                </c:pt>
                <c:pt idx="7720">
                  <c:v>0</c:v>
                </c:pt>
                <c:pt idx="7721">
                  <c:v>0</c:v>
                </c:pt>
                <c:pt idx="7722">
                  <c:v>0</c:v>
                </c:pt>
                <c:pt idx="7723">
                  <c:v>0</c:v>
                </c:pt>
                <c:pt idx="7724">
                  <c:v>0</c:v>
                </c:pt>
                <c:pt idx="7725">
                  <c:v>0</c:v>
                </c:pt>
                <c:pt idx="7726">
                  <c:v>0</c:v>
                </c:pt>
                <c:pt idx="7727">
                  <c:v>0</c:v>
                </c:pt>
                <c:pt idx="7728">
                  <c:v>0</c:v>
                </c:pt>
                <c:pt idx="7729">
                  <c:v>0</c:v>
                </c:pt>
                <c:pt idx="7730">
                  <c:v>0</c:v>
                </c:pt>
                <c:pt idx="7731">
                  <c:v>0</c:v>
                </c:pt>
                <c:pt idx="7732">
                  <c:v>0</c:v>
                </c:pt>
                <c:pt idx="7733">
                  <c:v>0</c:v>
                </c:pt>
                <c:pt idx="7734">
                  <c:v>0</c:v>
                </c:pt>
                <c:pt idx="7735">
                  <c:v>0</c:v>
                </c:pt>
                <c:pt idx="7736">
                  <c:v>0</c:v>
                </c:pt>
                <c:pt idx="7737">
                  <c:v>0</c:v>
                </c:pt>
                <c:pt idx="7738">
                  <c:v>0</c:v>
                </c:pt>
                <c:pt idx="7739">
                  <c:v>0</c:v>
                </c:pt>
                <c:pt idx="7740">
                  <c:v>0</c:v>
                </c:pt>
                <c:pt idx="7741">
                  <c:v>0</c:v>
                </c:pt>
                <c:pt idx="7742">
                  <c:v>0</c:v>
                </c:pt>
                <c:pt idx="7743">
                  <c:v>0</c:v>
                </c:pt>
                <c:pt idx="7744">
                  <c:v>0</c:v>
                </c:pt>
                <c:pt idx="7745">
                  <c:v>0</c:v>
                </c:pt>
                <c:pt idx="7746">
                  <c:v>0</c:v>
                </c:pt>
                <c:pt idx="7747">
                  <c:v>0</c:v>
                </c:pt>
                <c:pt idx="7748">
                  <c:v>0</c:v>
                </c:pt>
                <c:pt idx="7749">
                  <c:v>0</c:v>
                </c:pt>
                <c:pt idx="7750">
                  <c:v>0</c:v>
                </c:pt>
                <c:pt idx="7751">
                  <c:v>0</c:v>
                </c:pt>
                <c:pt idx="7752">
                  <c:v>0</c:v>
                </c:pt>
                <c:pt idx="7753">
                  <c:v>0</c:v>
                </c:pt>
                <c:pt idx="7754">
                  <c:v>0</c:v>
                </c:pt>
                <c:pt idx="7755">
                  <c:v>0</c:v>
                </c:pt>
                <c:pt idx="7756">
                  <c:v>0</c:v>
                </c:pt>
                <c:pt idx="7757">
                  <c:v>0</c:v>
                </c:pt>
                <c:pt idx="7758">
                  <c:v>0</c:v>
                </c:pt>
                <c:pt idx="7759">
                  <c:v>0</c:v>
                </c:pt>
                <c:pt idx="7760">
                  <c:v>0</c:v>
                </c:pt>
                <c:pt idx="7761">
                  <c:v>0</c:v>
                </c:pt>
                <c:pt idx="7762">
                  <c:v>0</c:v>
                </c:pt>
                <c:pt idx="7763">
                  <c:v>0</c:v>
                </c:pt>
                <c:pt idx="7764">
                  <c:v>0</c:v>
                </c:pt>
                <c:pt idx="7765">
                  <c:v>0</c:v>
                </c:pt>
                <c:pt idx="7766">
                  <c:v>0</c:v>
                </c:pt>
                <c:pt idx="7767">
                  <c:v>0</c:v>
                </c:pt>
                <c:pt idx="7768">
                  <c:v>0</c:v>
                </c:pt>
                <c:pt idx="7769">
                  <c:v>0</c:v>
                </c:pt>
                <c:pt idx="7770">
                  <c:v>0</c:v>
                </c:pt>
                <c:pt idx="7771">
                  <c:v>0</c:v>
                </c:pt>
                <c:pt idx="7772">
                  <c:v>0</c:v>
                </c:pt>
                <c:pt idx="7773">
                  <c:v>0</c:v>
                </c:pt>
                <c:pt idx="7774">
                  <c:v>0</c:v>
                </c:pt>
                <c:pt idx="7775">
                  <c:v>0</c:v>
                </c:pt>
                <c:pt idx="7776">
                  <c:v>0</c:v>
                </c:pt>
                <c:pt idx="7777">
                  <c:v>0</c:v>
                </c:pt>
                <c:pt idx="7778">
                  <c:v>0</c:v>
                </c:pt>
                <c:pt idx="7779">
                  <c:v>0</c:v>
                </c:pt>
                <c:pt idx="7780">
                  <c:v>0</c:v>
                </c:pt>
                <c:pt idx="7781">
                  <c:v>0</c:v>
                </c:pt>
                <c:pt idx="7782">
                  <c:v>0</c:v>
                </c:pt>
                <c:pt idx="7783">
                  <c:v>0</c:v>
                </c:pt>
                <c:pt idx="7784">
                  <c:v>0</c:v>
                </c:pt>
                <c:pt idx="7785">
                  <c:v>0</c:v>
                </c:pt>
                <c:pt idx="7786">
                  <c:v>0</c:v>
                </c:pt>
                <c:pt idx="7787">
                  <c:v>0</c:v>
                </c:pt>
                <c:pt idx="7788">
                  <c:v>0</c:v>
                </c:pt>
                <c:pt idx="7789">
                  <c:v>0</c:v>
                </c:pt>
                <c:pt idx="7790">
                  <c:v>0</c:v>
                </c:pt>
                <c:pt idx="7791">
                  <c:v>0</c:v>
                </c:pt>
                <c:pt idx="7792">
                  <c:v>0</c:v>
                </c:pt>
                <c:pt idx="7793">
                  <c:v>0</c:v>
                </c:pt>
                <c:pt idx="7794">
                  <c:v>0</c:v>
                </c:pt>
                <c:pt idx="7795">
                  <c:v>0</c:v>
                </c:pt>
                <c:pt idx="7796">
                  <c:v>0</c:v>
                </c:pt>
                <c:pt idx="7797">
                  <c:v>0</c:v>
                </c:pt>
                <c:pt idx="7798">
                  <c:v>0</c:v>
                </c:pt>
                <c:pt idx="7799">
                  <c:v>0</c:v>
                </c:pt>
                <c:pt idx="7800">
                  <c:v>0</c:v>
                </c:pt>
                <c:pt idx="7801">
                  <c:v>0</c:v>
                </c:pt>
                <c:pt idx="7802">
                  <c:v>0</c:v>
                </c:pt>
                <c:pt idx="7803">
                  <c:v>0</c:v>
                </c:pt>
                <c:pt idx="7804">
                  <c:v>0</c:v>
                </c:pt>
                <c:pt idx="7805">
                  <c:v>0</c:v>
                </c:pt>
                <c:pt idx="7806">
                  <c:v>0</c:v>
                </c:pt>
                <c:pt idx="7807">
                  <c:v>0</c:v>
                </c:pt>
                <c:pt idx="7808">
                  <c:v>0</c:v>
                </c:pt>
                <c:pt idx="7809">
                  <c:v>0</c:v>
                </c:pt>
                <c:pt idx="7810">
                  <c:v>0</c:v>
                </c:pt>
                <c:pt idx="7811">
                  <c:v>0</c:v>
                </c:pt>
                <c:pt idx="7812">
                  <c:v>0</c:v>
                </c:pt>
                <c:pt idx="7813">
                  <c:v>0</c:v>
                </c:pt>
                <c:pt idx="7814">
                  <c:v>0</c:v>
                </c:pt>
                <c:pt idx="7815">
                  <c:v>0</c:v>
                </c:pt>
                <c:pt idx="7816">
                  <c:v>0</c:v>
                </c:pt>
                <c:pt idx="7817">
                  <c:v>0</c:v>
                </c:pt>
                <c:pt idx="7818">
                  <c:v>0</c:v>
                </c:pt>
                <c:pt idx="7819">
                  <c:v>0</c:v>
                </c:pt>
                <c:pt idx="7820">
                  <c:v>0</c:v>
                </c:pt>
                <c:pt idx="7821">
                  <c:v>0</c:v>
                </c:pt>
                <c:pt idx="7822">
                  <c:v>0</c:v>
                </c:pt>
                <c:pt idx="7823">
                  <c:v>0</c:v>
                </c:pt>
                <c:pt idx="7824">
                  <c:v>0</c:v>
                </c:pt>
                <c:pt idx="7825">
                  <c:v>0</c:v>
                </c:pt>
                <c:pt idx="7826">
                  <c:v>0</c:v>
                </c:pt>
                <c:pt idx="7827">
                  <c:v>0</c:v>
                </c:pt>
              </c:numCache>
            </c:numRef>
          </c:val>
          <c:extLst>
            <c:ext xmlns:c16="http://schemas.microsoft.com/office/drawing/2014/chart" uri="{C3380CC4-5D6E-409C-BE32-E72D297353CC}">
              <c16:uniqueId val="{00000000-CF5C-440A-A0B7-8E808088E9B9}"/>
            </c:ext>
          </c:extLst>
        </c:ser>
        <c:dLbls>
          <c:showLegendKey val="0"/>
          <c:showVal val="0"/>
          <c:showCatName val="0"/>
          <c:showSerName val="0"/>
          <c:showPercent val="0"/>
          <c:showBubbleSize val="0"/>
        </c:dLbls>
        <c:gapWidth val="150"/>
        <c:axId val="1154993999"/>
        <c:axId val="1154986095"/>
      </c:barChart>
      <c:lineChart>
        <c:grouping val="standard"/>
        <c:varyColors val="0"/>
        <c:ser>
          <c:idx val="0"/>
          <c:order val="0"/>
          <c:tx>
            <c:strRef>
              <c:f>Sheet1!$J$11</c:f>
              <c:strCache>
                <c:ptCount val="1"/>
                <c:pt idx="0">
                  <c:v>2yr-yield, in %</c:v>
                </c:pt>
              </c:strCache>
            </c:strRef>
          </c:tx>
          <c:spPr>
            <a:ln w="28575" cap="rnd" cmpd="sng" algn="ctr">
              <a:solidFill>
                <a:srgbClr val="B0B0B0"/>
              </a:solidFill>
              <a:prstDash val="solid"/>
              <a:round/>
              <a:headEnd type="none" w="med" len="med"/>
              <a:tailEnd type="none" w="med" len="med"/>
            </a:ln>
            <a:effectLst/>
          </c:spPr>
          <c:marker>
            <c:symbol val="none"/>
          </c:marker>
          <c:cat>
            <c:numRef>
              <c:f>Sheet1!$I$12:$I$7839</c:f>
              <c:numCache>
                <c:formatCode>m/d/yyyy</c:formatCode>
                <c:ptCount val="7828"/>
                <c:pt idx="0">
                  <c:v>33903</c:v>
                </c:pt>
                <c:pt idx="1">
                  <c:v>33904</c:v>
                </c:pt>
                <c:pt idx="2">
                  <c:v>33905</c:v>
                </c:pt>
                <c:pt idx="3">
                  <c:v>33906</c:v>
                </c:pt>
                <c:pt idx="4">
                  <c:v>33907</c:v>
                </c:pt>
                <c:pt idx="5">
                  <c:v>33910</c:v>
                </c:pt>
                <c:pt idx="6">
                  <c:v>33911</c:v>
                </c:pt>
                <c:pt idx="7">
                  <c:v>33912</c:v>
                </c:pt>
                <c:pt idx="8">
                  <c:v>33913</c:v>
                </c:pt>
                <c:pt idx="9">
                  <c:v>33914</c:v>
                </c:pt>
                <c:pt idx="10">
                  <c:v>33917</c:v>
                </c:pt>
                <c:pt idx="11">
                  <c:v>33918</c:v>
                </c:pt>
                <c:pt idx="12">
                  <c:v>33919</c:v>
                </c:pt>
                <c:pt idx="13">
                  <c:v>33920</c:v>
                </c:pt>
                <c:pt idx="14">
                  <c:v>33921</c:v>
                </c:pt>
                <c:pt idx="15">
                  <c:v>33924</c:v>
                </c:pt>
                <c:pt idx="16">
                  <c:v>33925</c:v>
                </c:pt>
                <c:pt idx="17">
                  <c:v>33926</c:v>
                </c:pt>
                <c:pt idx="18">
                  <c:v>33927</c:v>
                </c:pt>
                <c:pt idx="19">
                  <c:v>33928</c:v>
                </c:pt>
                <c:pt idx="20">
                  <c:v>33931</c:v>
                </c:pt>
                <c:pt idx="21">
                  <c:v>33932</c:v>
                </c:pt>
                <c:pt idx="22">
                  <c:v>33933</c:v>
                </c:pt>
                <c:pt idx="23">
                  <c:v>33934</c:v>
                </c:pt>
                <c:pt idx="24">
                  <c:v>33935</c:v>
                </c:pt>
                <c:pt idx="25">
                  <c:v>33938</c:v>
                </c:pt>
                <c:pt idx="26">
                  <c:v>33939</c:v>
                </c:pt>
                <c:pt idx="27">
                  <c:v>33940</c:v>
                </c:pt>
                <c:pt idx="28">
                  <c:v>33941</c:v>
                </c:pt>
                <c:pt idx="29">
                  <c:v>33942</c:v>
                </c:pt>
                <c:pt idx="30">
                  <c:v>33945</c:v>
                </c:pt>
                <c:pt idx="31">
                  <c:v>33946</c:v>
                </c:pt>
                <c:pt idx="32">
                  <c:v>33947</c:v>
                </c:pt>
                <c:pt idx="33">
                  <c:v>33948</c:v>
                </c:pt>
                <c:pt idx="34">
                  <c:v>33949</c:v>
                </c:pt>
                <c:pt idx="35">
                  <c:v>33952</c:v>
                </c:pt>
                <c:pt idx="36">
                  <c:v>33953</c:v>
                </c:pt>
                <c:pt idx="37">
                  <c:v>33954</c:v>
                </c:pt>
                <c:pt idx="38">
                  <c:v>33955</c:v>
                </c:pt>
                <c:pt idx="39">
                  <c:v>33956</c:v>
                </c:pt>
                <c:pt idx="40">
                  <c:v>33959</c:v>
                </c:pt>
                <c:pt idx="41">
                  <c:v>33960</c:v>
                </c:pt>
                <c:pt idx="42">
                  <c:v>33961</c:v>
                </c:pt>
                <c:pt idx="43">
                  <c:v>33962</c:v>
                </c:pt>
                <c:pt idx="44">
                  <c:v>33963</c:v>
                </c:pt>
                <c:pt idx="45">
                  <c:v>33966</c:v>
                </c:pt>
                <c:pt idx="46">
                  <c:v>33967</c:v>
                </c:pt>
                <c:pt idx="47">
                  <c:v>33968</c:v>
                </c:pt>
                <c:pt idx="48">
                  <c:v>33969</c:v>
                </c:pt>
                <c:pt idx="49">
                  <c:v>33970</c:v>
                </c:pt>
                <c:pt idx="50">
                  <c:v>33973</c:v>
                </c:pt>
                <c:pt idx="51">
                  <c:v>33974</c:v>
                </c:pt>
                <c:pt idx="52">
                  <c:v>33975</c:v>
                </c:pt>
                <c:pt idx="53">
                  <c:v>33976</c:v>
                </c:pt>
                <c:pt idx="54">
                  <c:v>33977</c:v>
                </c:pt>
                <c:pt idx="55">
                  <c:v>33980</c:v>
                </c:pt>
                <c:pt idx="56">
                  <c:v>33981</c:v>
                </c:pt>
                <c:pt idx="57">
                  <c:v>33982</c:v>
                </c:pt>
                <c:pt idx="58">
                  <c:v>33983</c:v>
                </c:pt>
                <c:pt idx="59">
                  <c:v>33984</c:v>
                </c:pt>
                <c:pt idx="60">
                  <c:v>33987</c:v>
                </c:pt>
                <c:pt idx="61">
                  <c:v>33988</c:v>
                </c:pt>
                <c:pt idx="62">
                  <c:v>33989</c:v>
                </c:pt>
                <c:pt idx="63">
                  <c:v>33990</c:v>
                </c:pt>
                <c:pt idx="64">
                  <c:v>33991</c:v>
                </c:pt>
                <c:pt idx="65">
                  <c:v>33994</c:v>
                </c:pt>
                <c:pt idx="66">
                  <c:v>33995</c:v>
                </c:pt>
                <c:pt idx="67">
                  <c:v>33996</c:v>
                </c:pt>
                <c:pt idx="68">
                  <c:v>33997</c:v>
                </c:pt>
                <c:pt idx="69">
                  <c:v>33998</c:v>
                </c:pt>
                <c:pt idx="70">
                  <c:v>34001</c:v>
                </c:pt>
                <c:pt idx="71">
                  <c:v>34002</c:v>
                </c:pt>
                <c:pt idx="72">
                  <c:v>34003</c:v>
                </c:pt>
                <c:pt idx="73">
                  <c:v>34004</c:v>
                </c:pt>
                <c:pt idx="74">
                  <c:v>34005</c:v>
                </c:pt>
                <c:pt idx="75">
                  <c:v>34008</c:v>
                </c:pt>
                <c:pt idx="76">
                  <c:v>34009</c:v>
                </c:pt>
                <c:pt idx="77">
                  <c:v>34010</c:v>
                </c:pt>
                <c:pt idx="78">
                  <c:v>34011</c:v>
                </c:pt>
                <c:pt idx="79">
                  <c:v>34012</c:v>
                </c:pt>
                <c:pt idx="80">
                  <c:v>34015</c:v>
                </c:pt>
                <c:pt idx="81">
                  <c:v>34016</c:v>
                </c:pt>
                <c:pt idx="82">
                  <c:v>34017</c:v>
                </c:pt>
                <c:pt idx="83">
                  <c:v>34018</c:v>
                </c:pt>
                <c:pt idx="84">
                  <c:v>34019</c:v>
                </c:pt>
                <c:pt idx="85">
                  <c:v>34022</c:v>
                </c:pt>
                <c:pt idx="86">
                  <c:v>34023</c:v>
                </c:pt>
                <c:pt idx="87">
                  <c:v>34024</c:v>
                </c:pt>
                <c:pt idx="88">
                  <c:v>34025</c:v>
                </c:pt>
                <c:pt idx="89">
                  <c:v>34026</c:v>
                </c:pt>
                <c:pt idx="90">
                  <c:v>34029</c:v>
                </c:pt>
                <c:pt idx="91">
                  <c:v>34030</c:v>
                </c:pt>
                <c:pt idx="92">
                  <c:v>34031</c:v>
                </c:pt>
                <c:pt idx="93">
                  <c:v>34032</c:v>
                </c:pt>
                <c:pt idx="94">
                  <c:v>34033</c:v>
                </c:pt>
                <c:pt idx="95">
                  <c:v>34036</c:v>
                </c:pt>
                <c:pt idx="96">
                  <c:v>34037</c:v>
                </c:pt>
                <c:pt idx="97">
                  <c:v>34038</c:v>
                </c:pt>
                <c:pt idx="98">
                  <c:v>34039</c:v>
                </c:pt>
                <c:pt idx="99">
                  <c:v>34040</c:v>
                </c:pt>
                <c:pt idx="100">
                  <c:v>34043</c:v>
                </c:pt>
                <c:pt idx="101">
                  <c:v>34044</c:v>
                </c:pt>
                <c:pt idx="102">
                  <c:v>34045</c:v>
                </c:pt>
                <c:pt idx="103">
                  <c:v>34046</c:v>
                </c:pt>
                <c:pt idx="104">
                  <c:v>34047</c:v>
                </c:pt>
                <c:pt idx="105">
                  <c:v>34050</c:v>
                </c:pt>
                <c:pt idx="106">
                  <c:v>34051</c:v>
                </c:pt>
                <c:pt idx="107">
                  <c:v>34052</c:v>
                </c:pt>
                <c:pt idx="108">
                  <c:v>34053</c:v>
                </c:pt>
                <c:pt idx="109">
                  <c:v>34054</c:v>
                </c:pt>
                <c:pt idx="110">
                  <c:v>34057</c:v>
                </c:pt>
                <c:pt idx="111">
                  <c:v>34058</c:v>
                </c:pt>
                <c:pt idx="112">
                  <c:v>34059</c:v>
                </c:pt>
                <c:pt idx="113">
                  <c:v>34060</c:v>
                </c:pt>
                <c:pt idx="114">
                  <c:v>34061</c:v>
                </c:pt>
                <c:pt idx="115">
                  <c:v>34064</c:v>
                </c:pt>
                <c:pt idx="116">
                  <c:v>34065</c:v>
                </c:pt>
                <c:pt idx="117">
                  <c:v>34066</c:v>
                </c:pt>
                <c:pt idx="118">
                  <c:v>34067</c:v>
                </c:pt>
                <c:pt idx="119">
                  <c:v>34068</c:v>
                </c:pt>
                <c:pt idx="120">
                  <c:v>34071</c:v>
                </c:pt>
                <c:pt idx="121">
                  <c:v>34072</c:v>
                </c:pt>
                <c:pt idx="122">
                  <c:v>34073</c:v>
                </c:pt>
                <c:pt idx="123">
                  <c:v>34074</c:v>
                </c:pt>
                <c:pt idx="124">
                  <c:v>34075</c:v>
                </c:pt>
                <c:pt idx="125">
                  <c:v>34078</c:v>
                </c:pt>
                <c:pt idx="126">
                  <c:v>34079</c:v>
                </c:pt>
                <c:pt idx="127">
                  <c:v>34080</c:v>
                </c:pt>
                <c:pt idx="128">
                  <c:v>34081</c:v>
                </c:pt>
                <c:pt idx="129">
                  <c:v>34082</c:v>
                </c:pt>
                <c:pt idx="130">
                  <c:v>34085</c:v>
                </c:pt>
                <c:pt idx="131">
                  <c:v>34086</c:v>
                </c:pt>
                <c:pt idx="132">
                  <c:v>34087</c:v>
                </c:pt>
                <c:pt idx="133">
                  <c:v>34088</c:v>
                </c:pt>
                <c:pt idx="134">
                  <c:v>34089</c:v>
                </c:pt>
                <c:pt idx="135">
                  <c:v>34092</c:v>
                </c:pt>
                <c:pt idx="136">
                  <c:v>34093</c:v>
                </c:pt>
                <c:pt idx="137">
                  <c:v>34094</c:v>
                </c:pt>
                <c:pt idx="138">
                  <c:v>34095</c:v>
                </c:pt>
                <c:pt idx="139">
                  <c:v>34096</c:v>
                </c:pt>
                <c:pt idx="140">
                  <c:v>34099</c:v>
                </c:pt>
                <c:pt idx="141">
                  <c:v>34100</c:v>
                </c:pt>
                <c:pt idx="142">
                  <c:v>34101</c:v>
                </c:pt>
                <c:pt idx="143">
                  <c:v>34102</c:v>
                </c:pt>
                <c:pt idx="144">
                  <c:v>34103</c:v>
                </c:pt>
                <c:pt idx="145">
                  <c:v>34106</c:v>
                </c:pt>
                <c:pt idx="146">
                  <c:v>34107</c:v>
                </c:pt>
                <c:pt idx="147">
                  <c:v>34108</c:v>
                </c:pt>
                <c:pt idx="148">
                  <c:v>34109</c:v>
                </c:pt>
                <c:pt idx="149">
                  <c:v>34110</c:v>
                </c:pt>
                <c:pt idx="150">
                  <c:v>34113</c:v>
                </c:pt>
                <c:pt idx="151">
                  <c:v>34114</c:v>
                </c:pt>
                <c:pt idx="152">
                  <c:v>34115</c:v>
                </c:pt>
                <c:pt idx="153">
                  <c:v>34116</c:v>
                </c:pt>
                <c:pt idx="154">
                  <c:v>34117</c:v>
                </c:pt>
                <c:pt idx="155">
                  <c:v>34120</c:v>
                </c:pt>
                <c:pt idx="156">
                  <c:v>34121</c:v>
                </c:pt>
                <c:pt idx="157">
                  <c:v>34122</c:v>
                </c:pt>
                <c:pt idx="158">
                  <c:v>34123</c:v>
                </c:pt>
                <c:pt idx="159">
                  <c:v>34124</c:v>
                </c:pt>
                <c:pt idx="160">
                  <c:v>34127</c:v>
                </c:pt>
                <c:pt idx="161">
                  <c:v>34128</c:v>
                </c:pt>
                <c:pt idx="162">
                  <c:v>34129</c:v>
                </c:pt>
                <c:pt idx="163">
                  <c:v>34130</c:v>
                </c:pt>
                <c:pt idx="164">
                  <c:v>34131</c:v>
                </c:pt>
                <c:pt idx="165">
                  <c:v>34134</c:v>
                </c:pt>
                <c:pt idx="166">
                  <c:v>34135</c:v>
                </c:pt>
                <c:pt idx="167">
                  <c:v>34136</c:v>
                </c:pt>
                <c:pt idx="168">
                  <c:v>34137</c:v>
                </c:pt>
                <c:pt idx="169">
                  <c:v>34138</c:v>
                </c:pt>
                <c:pt idx="170">
                  <c:v>34141</c:v>
                </c:pt>
                <c:pt idx="171">
                  <c:v>34142</c:v>
                </c:pt>
                <c:pt idx="172">
                  <c:v>34143</c:v>
                </c:pt>
                <c:pt idx="173">
                  <c:v>34144</c:v>
                </c:pt>
                <c:pt idx="174">
                  <c:v>34145</c:v>
                </c:pt>
                <c:pt idx="175">
                  <c:v>34148</c:v>
                </c:pt>
                <c:pt idx="176">
                  <c:v>34149</c:v>
                </c:pt>
                <c:pt idx="177">
                  <c:v>34150</c:v>
                </c:pt>
                <c:pt idx="178">
                  <c:v>34151</c:v>
                </c:pt>
                <c:pt idx="179">
                  <c:v>34152</c:v>
                </c:pt>
                <c:pt idx="180">
                  <c:v>34155</c:v>
                </c:pt>
                <c:pt idx="181">
                  <c:v>34156</c:v>
                </c:pt>
                <c:pt idx="182">
                  <c:v>34157</c:v>
                </c:pt>
                <c:pt idx="183">
                  <c:v>34158</c:v>
                </c:pt>
                <c:pt idx="184">
                  <c:v>34159</c:v>
                </c:pt>
                <c:pt idx="185">
                  <c:v>34162</c:v>
                </c:pt>
                <c:pt idx="186">
                  <c:v>34163</c:v>
                </c:pt>
                <c:pt idx="187">
                  <c:v>34164</c:v>
                </c:pt>
                <c:pt idx="188">
                  <c:v>34165</c:v>
                </c:pt>
                <c:pt idx="189">
                  <c:v>34166</c:v>
                </c:pt>
                <c:pt idx="190">
                  <c:v>34169</c:v>
                </c:pt>
                <c:pt idx="191">
                  <c:v>34170</c:v>
                </c:pt>
                <c:pt idx="192">
                  <c:v>34171</c:v>
                </c:pt>
                <c:pt idx="193">
                  <c:v>34172</c:v>
                </c:pt>
                <c:pt idx="194">
                  <c:v>34173</c:v>
                </c:pt>
                <c:pt idx="195">
                  <c:v>34176</c:v>
                </c:pt>
                <c:pt idx="196">
                  <c:v>34177</c:v>
                </c:pt>
                <c:pt idx="197">
                  <c:v>34178</c:v>
                </c:pt>
                <c:pt idx="198">
                  <c:v>34179</c:v>
                </c:pt>
                <c:pt idx="199">
                  <c:v>34180</c:v>
                </c:pt>
                <c:pt idx="200">
                  <c:v>34183</c:v>
                </c:pt>
                <c:pt idx="201">
                  <c:v>34184</c:v>
                </c:pt>
                <c:pt idx="202">
                  <c:v>34185</c:v>
                </c:pt>
                <c:pt idx="203">
                  <c:v>34186</c:v>
                </c:pt>
                <c:pt idx="204">
                  <c:v>34187</c:v>
                </c:pt>
                <c:pt idx="205">
                  <c:v>34190</c:v>
                </c:pt>
                <c:pt idx="206">
                  <c:v>34191</c:v>
                </c:pt>
                <c:pt idx="207">
                  <c:v>34192</c:v>
                </c:pt>
                <c:pt idx="208">
                  <c:v>34193</c:v>
                </c:pt>
                <c:pt idx="209">
                  <c:v>34194</c:v>
                </c:pt>
                <c:pt idx="210">
                  <c:v>34197</c:v>
                </c:pt>
                <c:pt idx="211">
                  <c:v>34198</c:v>
                </c:pt>
                <c:pt idx="212">
                  <c:v>34199</c:v>
                </c:pt>
                <c:pt idx="213">
                  <c:v>34200</c:v>
                </c:pt>
                <c:pt idx="214">
                  <c:v>34201</c:v>
                </c:pt>
                <c:pt idx="215">
                  <c:v>34204</c:v>
                </c:pt>
                <c:pt idx="216">
                  <c:v>34205</c:v>
                </c:pt>
                <c:pt idx="217">
                  <c:v>34206</c:v>
                </c:pt>
                <c:pt idx="218">
                  <c:v>34207</c:v>
                </c:pt>
                <c:pt idx="219">
                  <c:v>34208</c:v>
                </c:pt>
                <c:pt idx="220">
                  <c:v>34211</c:v>
                </c:pt>
                <c:pt idx="221">
                  <c:v>34212</c:v>
                </c:pt>
                <c:pt idx="222">
                  <c:v>34213</c:v>
                </c:pt>
                <c:pt idx="223">
                  <c:v>34214</c:v>
                </c:pt>
                <c:pt idx="224">
                  <c:v>34215</c:v>
                </c:pt>
                <c:pt idx="225">
                  <c:v>34218</c:v>
                </c:pt>
                <c:pt idx="226">
                  <c:v>34219</c:v>
                </c:pt>
                <c:pt idx="227">
                  <c:v>34220</c:v>
                </c:pt>
                <c:pt idx="228">
                  <c:v>34221</c:v>
                </c:pt>
                <c:pt idx="229">
                  <c:v>34222</c:v>
                </c:pt>
                <c:pt idx="230">
                  <c:v>34225</c:v>
                </c:pt>
                <c:pt idx="231">
                  <c:v>34226</c:v>
                </c:pt>
                <c:pt idx="232">
                  <c:v>34227</c:v>
                </c:pt>
                <c:pt idx="233">
                  <c:v>34228</c:v>
                </c:pt>
                <c:pt idx="234">
                  <c:v>34229</c:v>
                </c:pt>
                <c:pt idx="235">
                  <c:v>34232</c:v>
                </c:pt>
                <c:pt idx="236">
                  <c:v>34233</c:v>
                </c:pt>
                <c:pt idx="237">
                  <c:v>34234</c:v>
                </c:pt>
                <c:pt idx="238">
                  <c:v>34235</c:v>
                </c:pt>
                <c:pt idx="239">
                  <c:v>34236</c:v>
                </c:pt>
                <c:pt idx="240">
                  <c:v>34239</c:v>
                </c:pt>
                <c:pt idx="241">
                  <c:v>34240</c:v>
                </c:pt>
                <c:pt idx="242">
                  <c:v>34241</c:v>
                </c:pt>
                <c:pt idx="243">
                  <c:v>34242</c:v>
                </c:pt>
                <c:pt idx="244">
                  <c:v>34243</c:v>
                </c:pt>
                <c:pt idx="245">
                  <c:v>34246</c:v>
                </c:pt>
                <c:pt idx="246">
                  <c:v>34247</c:v>
                </c:pt>
                <c:pt idx="247">
                  <c:v>34248</c:v>
                </c:pt>
                <c:pt idx="248">
                  <c:v>34249</c:v>
                </c:pt>
                <c:pt idx="249">
                  <c:v>34250</c:v>
                </c:pt>
                <c:pt idx="250">
                  <c:v>34253</c:v>
                </c:pt>
                <c:pt idx="251">
                  <c:v>34254</c:v>
                </c:pt>
                <c:pt idx="252">
                  <c:v>34255</c:v>
                </c:pt>
                <c:pt idx="253">
                  <c:v>34256</c:v>
                </c:pt>
                <c:pt idx="254">
                  <c:v>34257</c:v>
                </c:pt>
                <c:pt idx="255">
                  <c:v>34260</c:v>
                </c:pt>
                <c:pt idx="256">
                  <c:v>34261</c:v>
                </c:pt>
                <c:pt idx="257">
                  <c:v>34262</c:v>
                </c:pt>
                <c:pt idx="258">
                  <c:v>34263</c:v>
                </c:pt>
                <c:pt idx="259">
                  <c:v>34264</c:v>
                </c:pt>
                <c:pt idx="260">
                  <c:v>34267</c:v>
                </c:pt>
                <c:pt idx="261">
                  <c:v>34268</c:v>
                </c:pt>
                <c:pt idx="262">
                  <c:v>34269</c:v>
                </c:pt>
                <c:pt idx="263">
                  <c:v>34270</c:v>
                </c:pt>
                <c:pt idx="264">
                  <c:v>34271</c:v>
                </c:pt>
                <c:pt idx="265">
                  <c:v>34274</c:v>
                </c:pt>
                <c:pt idx="266">
                  <c:v>34275</c:v>
                </c:pt>
                <c:pt idx="267">
                  <c:v>34276</c:v>
                </c:pt>
                <c:pt idx="268">
                  <c:v>34277</c:v>
                </c:pt>
                <c:pt idx="269">
                  <c:v>34278</c:v>
                </c:pt>
                <c:pt idx="270">
                  <c:v>34281</c:v>
                </c:pt>
                <c:pt idx="271">
                  <c:v>34282</c:v>
                </c:pt>
                <c:pt idx="272">
                  <c:v>34283</c:v>
                </c:pt>
                <c:pt idx="273">
                  <c:v>34284</c:v>
                </c:pt>
                <c:pt idx="274">
                  <c:v>34285</c:v>
                </c:pt>
                <c:pt idx="275">
                  <c:v>34288</c:v>
                </c:pt>
                <c:pt idx="276">
                  <c:v>34289</c:v>
                </c:pt>
                <c:pt idx="277">
                  <c:v>34290</c:v>
                </c:pt>
                <c:pt idx="278">
                  <c:v>34291</c:v>
                </c:pt>
                <c:pt idx="279">
                  <c:v>34292</c:v>
                </c:pt>
                <c:pt idx="280">
                  <c:v>34295</c:v>
                </c:pt>
                <c:pt idx="281">
                  <c:v>34296</c:v>
                </c:pt>
                <c:pt idx="282">
                  <c:v>34297</c:v>
                </c:pt>
                <c:pt idx="283">
                  <c:v>34298</c:v>
                </c:pt>
                <c:pt idx="284">
                  <c:v>34299</c:v>
                </c:pt>
                <c:pt idx="285">
                  <c:v>34302</c:v>
                </c:pt>
                <c:pt idx="286">
                  <c:v>34303</c:v>
                </c:pt>
                <c:pt idx="287">
                  <c:v>34304</c:v>
                </c:pt>
                <c:pt idx="288">
                  <c:v>34305</c:v>
                </c:pt>
                <c:pt idx="289">
                  <c:v>34306</c:v>
                </c:pt>
                <c:pt idx="290">
                  <c:v>34309</c:v>
                </c:pt>
                <c:pt idx="291">
                  <c:v>34310</c:v>
                </c:pt>
                <c:pt idx="292">
                  <c:v>34311</c:v>
                </c:pt>
                <c:pt idx="293">
                  <c:v>34312</c:v>
                </c:pt>
                <c:pt idx="294">
                  <c:v>34313</c:v>
                </c:pt>
                <c:pt idx="295">
                  <c:v>34316</c:v>
                </c:pt>
                <c:pt idx="296">
                  <c:v>34317</c:v>
                </c:pt>
                <c:pt idx="297">
                  <c:v>34318</c:v>
                </c:pt>
                <c:pt idx="298">
                  <c:v>34319</c:v>
                </c:pt>
                <c:pt idx="299">
                  <c:v>34320</c:v>
                </c:pt>
                <c:pt idx="300">
                  <c:v>34323</c:v>
                </c:pt>
                <c:pt idx="301">
                  <c:v>34324</c:v>
                </c:pt>
                <c:pt idx="302">
                  <c:v>34325</c:v>
                </c:pt>
                <c:pt idx="303">
                  <c:v>34326</c:v>
                </c:pt>
                <c:pt idx="304">
                  <c:v>34327</c:v>
                </c:pt>
                <c:pt idx="305">
                  <c:v>34330</c:v>
                </c:pt>
                <c:pt idx="306">
                  <c:v>34331</c:v>
                </c:pt>
                <c:pt idx="307">
                  <c:v>34332</c:v>
                </c:pt>
                <c:pt idx="308">
                  <c:v>34333</c:v>
                </c:pt>
                <c:pt idx="309">
                  <c:v>34334</c:v>
                </c:pt>
                <c:pt idx="310">
                  <c:v>34337</c:v>
                </c:pt>
                <c:pt idx="311">
                  <c:v>34338</c:v>
                </c:pt>
                <c:pt idx="312">
                  <c:v>34339</c:v>
                </c:pt>
                <c:pt idx="313">
                  <c:v>34340</c:v>
                </c:pt>
                <c:pt idx="314">
                  <c:v>34341</c:v>
                </c:pt>
                <c:pt idx="315">
                  <c:v>34344</c:v>
                </c:pt>
                <c:pt idx="316">
                  <c:v>34345</c:v>
                </c:pt>
                <c:pt idx="317">
                  <c:v>34346</c:v>
                </c:pt>
                <c:pt idx="318">
                  <c:v>34347</c:v>
                </c:pt>
                <c:pt idx="319">
                  <c:v>34348</c:v>
                </c:pt>
                <c:pt idx="320">
                  <c:v>34351</c:v>
                </c:pt>
                <c:pt idx="321">
                  <c:v>34352</c:v>
                </c:pt>
                <c:pt idx="322">
                  <c:v>34353</c:v>
                </c:pt>
                <c:pt idx="323">
                  <c:v>34354</c:v>
                </c:pt>
                <c:pt idx="324">
                  <c:v>34355</c:v>
                </c:pt>
                <c:pt idx="325">
                  <c:v>34358</c:v>
                </c:pt>
                <c:pt idx="326">
                  <c:v>34359</c:v>
                </c:pt>
                <c:pt idx="327">
                  <c:v>34360</c:v>
                </c:pt>
                <c:pt idx="328">
                  <c:v>34361</c:v>
                </c:pt>
                <c:pt idx="329">
                  <c:v>34362</c:v>
                </c:pt>
                <c:pt idx="330">
                  <c:v>34365</c:v>
                </c:pt>
                <c:pt idx="331">
                  <c:v>34366</c:v>
                </c:pt>
                <c:pt idx="332">
                  <c:v>34367</c:v>
                </c:pt>
                <c:pt idx="333">
                  <c:v>34368</c:v>
                </c:pt>
                <c:pt idx="334">
                  <c:v>34369</c:v>
                </c:pt>
                <c:pt idx="335">
                  <c:v>34372</c:v>
                </c:pt>
                <c:pt idx="336">
                  <c:v>34373</c:v>
                </c:pt>
                <c:pt idx="337">
                  <c:v>34374</c:v>
                </c:pt>
                <c:pt idx="338">
                  <c:v>34375</c:v>
                </c:pt>
                <c:pt idx="339">
                  <c:v>34376</c:v>
                </c:pt>
                <c:pt idx="340">
                  <c:v>34379</c:v>
                </c:pt>
                <c:pt idx="341">
                  <c:v>34380</c:v>
                </c:pt>
                <c:pt idx="342">
                  <c:v>34381</c:v>
                </c:pt>
                <c:pt idx="343">
                  <c:v>34382</c:v>
                </c:pt>
                <c:pt idx="344">
                  <c:v>34383</c:v>
                </c:pt>
                <c:pt idx="345">
                  <c:v>34386</c:v>
                </c:pt>
                <c:pt idx="346">
                  <c:v>34387</c:v>
                </c:pt>
                <c:pt idx="347">
                  <c:v>34388</c:v>
                </c:pt>
                <c:pt idx="348">
                  <c:v>34389</c:v>
                </c:pt>
                <c:pt idx="349">
                  <c:v>34390</c:v>
                </c:pt>
                <c:pt idx="350">
                  <c:v>34393</c:v>
                </c:pt>
                <c:pt idx="351">
                  <c:v>34394</c:v>
                </c:pt>
                <c:pt idx="352">
                  <c:v>34395</c:v>
                </c:pt>
                <c:pt idx="353">
                  <c:v>34396</c:v>
                </c:pt>
                <c:pt idx="354">
                  <c:v>34397</c:v>
                </c:pt>
                <c:pt idx="355">
                  <c:v>34400</c:v>
                </c:pt>
                <c:pt idx="356">
                  <c:v>34401</c:v>
                </c:pt>
                <c:pt idx="357">
                  <c:v>34402</c:v>
                </c:pt>
                <c:pt idx="358">
                  <c:v>34403</c:v>
                </c:pt>
                <c:pt idx="359">
                  <c:v>34404</c:v>
                </c:pt>
                <c:pt idx="360">
                  <c:v>34407</c:v>
                </c:pt>
                <c:pt idx="361">
                  <c:v>34408</c:v>
                </c:pt>
                <c:pt idx="362">
                  <c:v>34409</c:v>
                </c:pt>
                <c:pt idx="363">
                  <c:v>34410</c:v>
                </c:pt>
                <c:pt idx="364">
                  <c:v>34411</c:v>
                </c:pt>
                <c:pt idx="365">
                  <c:v>34414</c:v>
                </c:pt>
                <c:pt idx="366">
                  <c:v>34415</c:v>
                </c:pt>
                <c:pt idx="367">
                  <c:v>34416</c:v>
                </c:pt>
                <c:pt idx="368">
                  <c:v>34417</c:v>
                </c:pt>
                <c:pt idx="369">
                  <c:v>34418</c:v>
                </c:pt>
                <c:pt idx="370">
                  <c:v>34421</c:v>
                </c:pt>
                <c:pt idx="371">
                  <c:v>34422</c:v>
                </c:pt>
                <c:pt idx="372">
                  <c:v>34423</c:v>
                </c:pt>
                <c:pt idx="373">
                  <c:v>34424</c:v>
                </c:pt>
                <c:pt idx="374">
                  <c:v>34425</c:v>
                </c:pt>
                <c:pt idx="375">
                  <c:v>34428</c:v>
                </c:pt>
                <c:pt idx="376">
                  <c:v>34429</c:v>
                </c:pt>
                <c:pt idx="377">
                  <c:v>34430</c:v>
                </c:pt>
                <c:pt idx="378">
                  <c:v>34431</c:v>
                </c:pt>
                <c:pt idx="379">
                  <c:v>34432</c:v>
                </c:pt>
                <c:pt idx="380">
                  <c:v>34435</c:v>
                </c:pt>
                <c:pt idx="381">
                  <c:v>34436</c:v>
                </c:pt>
                <c:pt idx="382">
                  <c:v>34437</c:v>
                </c:pt>
                <c:pt idx="383">
                  <c:v>34438</c:v>
                </c:pt>
                <c:pt idx="384">
                  <c:v>34439</c:v>
                </c:pt>
                <c:pt idx="385">
                  <c:v>34442</c:v>
                </c:pt>
                <c:pt idx="386">
                  <c:v>34443</c:v>
                </c:pt>
                <c:pt idx="387">
                  <c:v>34444</c:v>
                </c:pt>
                <c:pt idx="388">
                  <c:v>34445</c:v>
                </c:pt>
                <c:pt idx="389">
                  <c:v>34446</c:v>
                </c:pt>
                <c:pt idx="390">
                  <c:v>34449</c:v>
                </c:pt>
                <c:pt idx="391">
                  <c:v>34450</c:v>
                </c:pt>
                <c:pt idx="392">
                  <c:v>34451</c:v>
                </c:pt>
                <c:pt idx="393">
                  <c:v>34452</c:v>
                </c:pt>
                <c:pt idx="394">
                  <c:v>34453</c:v>
                </c:pt>
                <c:pt idx="395">
                  <c:v>34456</c:v>
                </c:pt>
                <c:pt idx="396">
                  <c:v>34457</c:v>
                </c:pt>
                <c:pt idx="397">
                  <c:v>34458</c:v>
                </c:pt>
                <c:pt idx="398">
                  <c:v>34459</c:v>
                </c:pt>
                <c:pt idx="399">
                  <c:v>34460</c:v>
                </c:pt>
                <c:pt idx="400">
                  <c:v>34463</c:v>
                </c:pt>
                <c:pt idx="401">
                  <c:v>34464</c:v>
                </c:pt>
                <c:pt idx="402">
                  <c:v>34465</c:v>
                </c:pt>
                <c:pt idx="403">
                  <c:v>34466</c:v>
                </c:pt>
                <c:pt idx="404">
                  <c:v>34467</c:v>
                </c:pt>
                <c:pt idx="405">
                  <c:v>34470</c:v>
                </c:pt>
                <c:pt idx="406">
                  <c:v>34471</c:v>
                </c:pt>
                <c:pt idx="407">
                  <c:v>34472</c:v>
                </c:pt>
                <c:pt idx="408">
                  <c:v>34473</c:v>
                </c:pt>
                <c:pt idx="409">
                  <c:v>34474</c:v>
                </c:pt>
                <c:pt idx="410">
                  <c:v>34477</c:v>
                </c:pt>
                <c:pt idx="411">
                  <c:v>34478</c:v>
                </c:pt>
                <c:pt idx="412">
                  <c:v>34479</c:v>
                </c:pt>
                <c:pt idx="413">
                  <c:v>34480</c:v>
                </c:pt>
                <c:pt idx="414">
                  <c:v>34481</c:v>
                </c:pt>
                <c:pt idx="415">
                  <c:v>34484</c:v>
                </c:pt>
                <c:pt idx="416">
                  <c:v>34485</c:v>
                </c:pt>
                <c:pt idx="417">
                  <c:v>34486</c:v>
                </c:pt>
                <c:pt idx="418">
                  <c:v>34487</c:v>
                </c:pt>
                <c:pt idx="419">
                  <c:v>34488</c:v>
                </c:pt>
                <c:pt idx="420">
                  <c:v>34491</c:v>
                </c:pt>
                <c:pt idx="421">
                  <c:v>34492</c:v>
                </c:pt>
                <c:pt idx="422">
                  <c:v>34493</c:v>
                </c:pt>
                <c:pt idx="423">
                  <c:v>34494</c:v>
                </c:pt>
                <c:pt idx="424">
                  <c:v>34495</c:v>
                </c:pt>
                <c:pt idx="425">
                  <c:v>34498</c:v>
                </c:pt>
                <c:pt idx="426">
                  <c:v>34499</c:v>
                </c:pt>
                <c:pt idx="427">
                  <c:v>34500</c:v>
                </c:pt>
                <c:pt idx="428">
                  <c:v>34501</c:v>
                </c:pt>
                <c:pt idx="429">
                  <c:v>34502</c:v>
                </c:pt>
                <c:pt idx="430">
                  <c:v>34505</c:v>
                </c:pt>
                <c:pt idx="431">
                  <c:v>34506</c:v>
                </c:pt>
                <c:pt idx="432">
                  <c:v>34507</c:v>
                </c:pt>
                <c:pt idx="433">
                  <c:v>34508</c:v>
                </c:pt>
                <c:pt idx="434">
                  <c:v>34509</c:v>
                </c:pt>
                <c:pt idx="435">
                  <c:v>34512</c:v>
                </c:pt>
                <c:pt idx="436">
                  <c:v>34513</c:v>
                </c:pt>
                <c:pt idx="437">
                  <c:v>34514</c:v>
                </c:pt>
                <c:pt idx="438">
                  <c:v>34515</c:v>
                </c:pt>
                <c:pt idx="439">
                  <c:v>34516</c:v>
                </c:pt>
                <c:pt idx="440">
                  <c:v>34519</c:v>
                </c:pt>
                <c:pt idx="441">
                  <c:v>34520</c:v>
                </c:pt>
                <c:pt idx="442">
                  <c:v>34521</c:v>
                </c:pt>
                <c:pt idx="443">
                  <c:v>34522</c:v>
                </c:pt>
                <c:pt idx="444">
                  <c:v>34523</c:v>
                </c:pt>
                <c:pt idx="445">
                  <c:v>34526</c:v>
                </c:pt>
                <c:pt idx="446">
                  <c:v>34527</c:v>
                </c:pt>
                <c:pt idx="447">
                  <c:v>34528</c:v>
                </c:pt>
                <c:pt idx="448">
                  <c:v>34529</c:v>
                </c:pt>
                <c:pt idx="449">
                  <c:v>34530</c:v>
                </c:pt>
                <c:pt idx="450">
                  <c:v>34533</c:v>
                </c:pt>
                <c:pt idx="451">
                  <c:v>34534</c:v>
                </c:pt>
                <c:pt idx="452">
                  <c:v>34535</c:v>
                </c:pt>
                <c:pt idx="453">
                  <c:v>34536</c:v>
                </c:pt>
                <c:pt idx="454">
                  <c:v>34537</c:v>
                </c:pt>
                <c:pt idx="455">
                  <c:v>34540</c:v>
                </c:pt>
                <c:pt idx="456">
                  <c:v>34541</c:v>
                </c:pt>
                <c:pt idx="457">
                  <c:v>34542</c:v>
                </c:pt>
                <c:pt idx="458">
                  <c:v>34543</c:v>
                </c:pt>
                <c:pt idx="459">
                  <c:v>34544</c:v>
                </c:pt>
                <c:pt idx="460">
                  <c:v>34547</c:v>
                </c:pt>
                <c:pt idx="461">
                  <c:v>34548</c:v>
                </c:pt>
                <c:pt idx="462">
                  <c:v>34549</c:v>
                </c:pt>
                <c:pt idx="463">
                  <c:v>34550</c:v>
                </c:pt>
                <c:pt idx="464">
                  <c:v>34551</c:v>
                </c:pt>
                <c:pt idx="465">
                  <c:v>34554</c:v>
                </c:pt>
                <c:pt idx="466">
                  <c:v>34555</c:v>
                </c:pt>
                <c:pt idx="467">
                  <c:v>34556</c:v>
                </c:pt>
                <c:pt idx="468">
                  <c:v>34557</c:v>
                </c:pt>
                <c:pt idx="469">
                  <c:v>34558</c:v>
                </c:pt>
                <c:pt idx="470">
                  <c:v>34561</c:v>
                </c:pt>
                <c:pt idx="471">
                  <c:v>34562</c:v>
                </c:pt>
                <c:pt idx="472">
                  <c:v>34563</c:v>
                </c:pt>
                <c:pt idx="473">
                  <c:v>34564</c:v>
                </c:pt>
                <c:pt idx="474">
                  <c:v>34565</c:v>
                </c:pt>
                <c:pt idx="475">
                  <c:v>34568</c:v>
                </c:pt>
                <c:pt idx="476">
                  <c:v>34569</c:v>
                </c:pt>
                <c:pt idx="477">
                  <c:v>34570</c:v>
                </c:pt>
                <c:pt idx="478">
                  <c:v>34571</c:v>
                </c:pt>
                <c:pt idx="479">
                  <c:v>34572</c:v>
                </c:pt>
                <c:pt idx="480">
                  <c:v>34575</c:v>
                </c:pt>
                <c:pt idx="481">
                  <c:v>34576</c:v>
                </c:pt>
                <c:pt idx="482">
                  <c:v>34577</c:v>
                </c:pt>
                <c:pt idx="483">
                  <c:v>34578</c:v>
                </c:pt>
                <c:pt idx="484">
                  <c:v>34579</c:v>
                </c:pt>
                <c:pt idx="485">
                  <c:v>34582</c:v>
                </c:pt>
                <c:pt idx="486">
                  <c:v>34583</c:v>
                </c:pt>
                <c:pt idx="487">
                  <c:v>34584</c:v>
                </c:pt>
                <c:pt idx="488">
                  <c:v>34585</c:v>
                </c:pt>
                <c:pt idx="489">
                  <c:v>34586</c:v>
                </c:pt>
                <c:pt idx="490">
                  <c:v>34589</c:v>
                </c:pt>
                <c:pt idx="491">
                  <c:v>34590</c:v>
                </c:pt>
                <c:pt idx="492">
                  <c:v>34591</c:v>
                </c:pt>
                <c:pt idx="493">
                  <c:v>34592</c:v>
                </c:pt>
                <c:pt idx="494">
                  <c:v>34593</c:v>
                </c:pt>
                <c:pt idx="495">
                  <c:v>34596</c:v>
                </c:pt>
                <c:pt idx="496">
                  <c:v>34597</c:v>
                </c:pt>
                <c:pt idx="497">
                  <c:v>34598</c:v>
                </c:pt>
                <c:pt idx="498">
                  <c:v>34599</c:v>
                </c:pt>
                <c:pt idx="499">
                  <c:v>34600</c:v>
                </c:pt>
                <c:pt idx="500">
                  <c:v>34603</c:v>
                </c:pt>
                <c:pt idx="501">
                  <c:v>34604</c:v>
                </c:pt>
                <c:pt idx="502">
                  <c:v>34605</c:v>
                </c:pt>
                <c:pt idx="503">
                  <c:v>34606</c:v>
                </c:pt>
                <c:pt idx="504">
                  <c:v>34607</c:v>
                </c:pt>
                <c:pt idx="505">
                  <c:v>34610</c:v>
                </c:pt>
                <c:pt idx="506">
                  <c:v>34611</c:v>
                </c:pt>
                <c:pt idx="507">
                  <c:v>34612</c:v>
                </c:pt>
                <c:pt idx="508">
                  <c:v>34613</c:v>
                </c:pt>
                <c:pt idx="509">
                  <c:v>34614</c:v>
                </c:pt>
                <c:pt idx="510">
                  <c:v>34617</c:v>
                </c:pt>
                <c:pt idx="511">
                  <c:v>34618</c:v>
                </c:pt>
                <c:pt idx="512">
                  <c:v>34619</c:v>
                </c:pt>
                <c:pt idx="513">
                  <c:v>34620</c:v>
                </c:pt>
                <c:pt idx="514">
                  <c:v>34621</c:v>
                </c:pt>
                <c:pt idx="515">
                  <c:v>34624</c:v>
                </c:pt>
                <c:pt idx="516">
                  <c:v>34625</c:v>
                </c:pt>
                <c:pt idx="517">
                  <c:v>34626</c:v>
                </c:pt>
                <c:pt idx="518">
                  <c:v>34627</c:v>
                </c:pt>
                <c:pt idx="519">
                  <c:v>34628</c:v>
                </c:pt>
                <c:pt idx="520">
                  <c:v>34631</c:v>
                </c:pt>
                <c:pt idx="521">
                  <c:v>34632</c:v>
                </c:pt>
                <c:pt idx="522">
                  <c:v>34633</c:v>
                </c:pt>
                <c:pt idx="523">
                  <c:v>34634</c:v>
                </c:pt>
                <c:pt idx="524">
                  <c:v>34635</c:v>
                </c:pt>
                <c:pt idx="525">
                  <c:v>34638</c:v>
                </c:pt>
                <c:pt idx="526">
                  <c:v>34639</c:v>
                </c:pt>
                <c:pt idx="527">
                  <c:v>34640</c:v>
                </c:pt>
                <c:pt idx="528">
                  <c:v>34641</c:v>
                </c:pt>
                <c:pt idx="529">
                  <c:v>34642</c:v>
                </c:pt>
                <c:pt idx="530">
                  <c:v>34645</c:v>
                </c:pt>
                <c:pt idx="531">
                  <c:v>34646</c:v>
                </c:pt>
                <c:pt idx="532">
                  <c:v>34647</c:v>
                </c:pt>
                <c:pt idx="533">
                  <c:v>34648</c:v>
                </c:pt>
                <c:pt idx="534">
                  <c:v>34649</c:v>
                </c:pt>
                <c:pt idx="535">
                  <c:v>34652</c:v>
                </c:pt>
                <c:pt idx="536">
                  <c:v>34653</c:v>
                </c:pt>
                <c:pt idx="537">
                  <c:v>34654</c:v>
                </c:pt>
                <c:pt idx="538">
                  <c:v>34655</c:v>
                </c:pt>
                <c:pt idx="539">
                  <c:v>34656</c:v>
                </c:pt>
                <c:pt idx="540">
                  <c:v>34659</c:v>
                </c:pt>
                <c:pt idx="541">
                  <c:v>34660</c:v>
                </c:pt>
                <c:pt idx="542">
                  <c:v>34661</c:v>
                </c:pt>
                <c:pt idx="543">
                  <c:v>34662</c:v>
                </c:pt>
                <c:pt idx="544">
                  <c:v>34663</c:v>
                </c:pt>
                <c:pt idx="545">
                  <c:v>34666</c:v>
                </c:pt>
                <c:pt idx="546">
                  <c:v>34667</c:v>
                </c:pt>
                <c:pt idx="547">
                  <c:v>34668</c:v>
                </c:pt>
                <c:pt idx="548">
                  <c:v>34669</c:v>
                </c:pt>
                <c:pt idx="549">
                  <c:v>34670</c:v>
                </c:pt>
                <c:pt idx="550">
                  <c:v>34673</c:v>
                </c:pt>
                <c:pt idx="551">
                  <c:v>34674</c:v>
                </c:pt>
                <c:pt idx="552">
                  <c:v>34675</c:v>
                </c:pt>
                <c:pt idx="553">
                  <c:v>34676</c:v>
                </c:pt>
                <c:pt idx="554">
                  <c:v>34677</c:v>
                </c:pt>
                <c:pt idx="555">
                  <c:v>34680</c:v>
                </c:pt>
                <c:pt idx="556">
                  <c:v>34681</c:v>
                </c:pt>
                <c:pt idx="557">
                  <c:v>34682</c:v>
                </c:pt>
                <c:pt idx="558">
                  <c:v>34683</c:v>
                </c:pt>
                <c:pt idx="559">
                  <c:v>34684</c:v>
                </c:pt>
                <c:pt idx="560">
                  <c:v>34687</c:v>
                </c:pt>
                <c:pt idx="561">
                  <c:v>34688</c:v>
                </c:pt>
                <c:pt idx="562">
                  <c:v>34689</c:v>
                </c:pt>
                <c:pt idx="563">
                  <c:v>34690</c:v>
                </c:pt>
                <c:pt idx="564">
                  <c:v>34691</c:v>
                </c:pt>
                <c:pt idx="565">
                  <c:v>34694</c:v>
                </c:pt>
                <c:pt idx="566">
                  <c:v>34695</c:v>
                </c:pt>
                <c:pt idx="567">
                  <c:v>34696</c:v>
                </c:pt>
                <c:pt idx="568">
                  <c:v>34697</c:v>
                </c:pt>
                <c:pt idx="569">
                  <c:v>34698</c:v>
                </c:pt>
                <c:pt idx="570">
                  <c:v>34701</c:v>
                </c:pt>
                <c:pt idx="571">
                  <c:v>34702</c:v>
                </c:pt>
                <c:pt idx="572">
                  <c:v>34703</c:v>
                </c:pt>
                <c:pt idx="573">
                  <c:v>34704</c:v>
                </c:pt>
                <c:pt idx="574">
                  <c:v>34705</c:v>
                </c:pt>
                <c:pt idx="575">
                  <c:v>34708</c:v>
                </c:pt>
                <c:pt idx="576">
                  <c:v>34709</c:v>
                </c:pt>
                <c:pt idx="577">
                  <c:v>34710</c:v>
                </c:pt>
                <c:pt idx="578">
                  <c:v>34711</c:v>
                </c:pt>
                <c:pt idx="579">
                  <c:v>34712</c:v>
                </c:pt>
                <c:pt idx="580">
                  <c:v>34715</c:v>
                </c:pt>
                <c:pt idx="581">
                  <c:v>34716</c:v>
                </c:pt>
                <c:pt idx="582">
                  <c:v>34717</c:v>
                </c:pt>
                <c:pt idx="583">
                  <c:v>34718</c:v>
                </c:pt>
                <c:pt idx="584">
                  <c:v>34719</c:v>
                </c:pt>
                <c:pt idx="585">
                  <c:v>34722</c:v>
                </c:pt>
                <c:pt idx="586">
                  <c:v>34723</c:v>
                </c:pt>
                <c:pt idx="587">
                  <c:v>34724</c:v>
                </c:pt>
                <c:pt idx="588">
                  <c:v>34725</c:v>
                </c:pt>
                <c:pt idx="589">
                  <c:v>34726</c:v>
                </c:pt>
                <c:pt idx="590">
                  <c:v>34729</c:v>
                </c:pt>
                <c:pt idx="591">
                  <c:v>34730</c:v>
                </c:pt>
                <c:pt idx="592">
                  <c:v>34731</c:v>
                </c:pt>
                <c:pt idx="593">
                  <c:v>34732</c:v>
                </c:pt>
                <c:pt idx="594">
                  <c:v>34733</c:v>
                </c:pt>
                <c:pt idx="595">
                  <c:v>34736</c:v>
                </c:pt>
                <c:pt idx="596">
                  <c:v>34737</c:v>
                </c:pt>
                <c:pt idx="597">
                  <c:v>34738</c:v>
                </c:pt>
                <c:pt idx="598">
                  <c:v>34739</c:v>
                </c:pt>
                <c:pt idx="599">
                  <c:v>34740</c:v>
                </c:pt>
                <c:pt idx="600">
                  <c:v>34743</c:v>
                </c:pt>
                <c:pt idx="601">
                  <c:v>34744</c:v>
                </c:pt>
                <c:pt idx="602">
                  <c:v>34745</c:v>
                </c:pt>
                <c:pt idx="603">
                  <c:v>34746</c:v>
                </c:pt>
                <c:pt idx="604">
                  <c:v>34747</c:v>
                </c:pt>
                <c:pt idx="605">
                  <c:v>34750</c:v>
                </c:pt>
                <c:pt idx="606">
                  <c:v>34751</c:v>
                </c:pt>
                <c:pt idx="607">
                  <c:v>34752</c:v>
                </c:pt>
                <c:pt idx="608">
                  <c:v>34753</c:v>
                </c:pt>
                <c:pt idx="609">
                  <c:v>34754</c:v>
                </c:pt>
                <c:pt idx="610">
                  <c:v>34757</c:v>
                </c:pt>
                <c:pt idx="611">
                  <c:v>34758</c:v>
                </c:pt>
                <c:pt idx="612">
                  <c:v>34759</c:v>
                </c:pt>
                <c:pt idx="613">
                  <c:v>34760</c:v>
                </c:pt>
                <c:pt idx="614">
                  <c:v>34761</c:v>
                </c:pt>
                <c:pt idx="615">
                  <c:v>34764</c:v>
                </c:pt>
                <c:pt idx="616">
                  <c:v>34765</c:v>
                </c:pt>
                <c:pt idx="617">
                  <c:v>34766</c:v>
                </c:pt>
                <c:pt idx="618">
                  <c:v>34767</c:v>
                </c:pt>
                <c:pt idx="619">
                  <c:v>34768</c:v>
                </c:pt>
                <c:pt idx="620">
                  <c:v>34771</c:v>
                </c:pt>
                <c:pt idx="621">
                  <c:v>34772</c:v>
                </c:pt>
                <c:pt idx="622">
                  <c:v>34773</c:v>
                </c:pt>
                <c:pt idx="623">
                  <c:v>34774</c:v>
                </c:pt>
                <c:pt idx="624">
                  <c:v>34775</c:v>
                </c:pt>
                <c:pt idx="625">
                  <c:v>34778</c:v>
                </c:pt>
                <c:pt idx="626">
                  <c:v>34779</c:v>
                </c:pt>
                <c:pt idx="627">
                  <c:v>34780</c:v>
                </c:pt>
                <c:pt idx="628">
                  <c:v>34781</c:v>
                </c:pt>
                <c:pt idx="629">
                  <c:v>34782</c:v>
                </c:pt>
                <c:pt idx="630">
                  <c:v>34785</c:v>
                </c:pt>
                <c:pt idx="631">
                  <c:v>34786</c:v>
                </c:pt>
                <c:pt idx="632">
                  <c:v>34787</c:v>
                </c:pt>
                <c:pt idx="633">
                  <c:v>34788</c:v>
                </c:pt>
                <c:pt idx="634">
                  <c:v>34789</c:v>
                </c:pt>
                <c:pt idx="635">
                  <c:v>34792</c:v>
                </c:pt>
                <c:pt idx="636">
                  <c:v>34793</c:v>
                </c:pt>
                <c:pt idx="637">
                  <c:v>34794</c:v>
                </c:pt>
                <c:pt idx="638">
                  <c:v>34795</c:v>
                </c:pt>
                <c:pt idx="639">
                  <c:v>34796</c:v>
                </c:pt>
                <c:pt idx="640">
                  <c:v>34799</c:v>
                </c:pt>
                <c:pt idx="641">
                  <c:v>34800</c:v>
                </c:pt>
                <c:pt idx="642">
                  <c:v>34801</c:v>
                </c:pt>
                <c:pt idx="643">
                  <c:v>34802</c:v>
                </c:pt>
                <c:pt idx="644">
                  <c:v>34803</c:v>
                </c:pt>
                <c:pt idx="645">
                  <c:v>34806</c:v>
                </c:pt>
                <c:pt idx="646">
                  <c:v>34807</c:v>
                </c:pt>
                <c:pt idx="647">
                  <c:v>34808</c:v>
                </c:pt>
                <c:pt idx="648">
                  <c:v>34809</c:v>
                </c:pt>
                <c:pt idx="649">
                  <c:v>34810</c:v>
                </c:pt>
                <c:pt idx="650">
                  <c:v>34813</c:v>
                </c:pt>
                <c:pt idx="651">
                  <c:v>34814</c:v>
                </c:pt>
                <c:pt idx="652">
                  <c:v>34815</c:v>
                </c:pt>
                <c:pt idx="653">
                  <c:v>34816</c:v>
                </c:pt>
                <c:pt idx="654">
                  <c:v>34817</c:v>
                </c:pt>
                <c:pt idx="655">
                  <c:v>34820</c:v>
                </c:pt>
                <c:pt idx="656">
                  <c:v>34821</c:v>
                </c:pt>
                <c:pt idx="657">
                  <c:v>34822</c:v>
                </c:pt>
                <c:pt idx="658">
                  <c:v>34823</c:v>
                </c:pt>
                <c:pt idx="659">
                  <c:v>34824</c:v>
                </c:pt>
                <c:pt idx="660">
                  <c:v>34827</c:v>
                </c:pt>
                <c:pt idx="661">
                  <c:v>34828</c:v>
                </c:pt>
                <c:pt idx="662">
                  <c:v>34829</c:v>
                </c:pt>
                <c:pt idx="663">
                  <c:v>34830</c:v>
                </c:pt>
                <c:pt idx="664">
                  <c:v>34831</c:v>
                </c:pt>
                <c:pt idx="665">
                  <c:v>34834</c:v>
                </c:pt>
                <c:pt idx="666">
                  <c:v>34835</c:v>
                </c:pt>
                <c:pt idx="667">
                  <c:v>34836</c:v>
                </c:pt>
                <c:pt idx="668">
                  <c:v>34837</c:v>
                </c:pt>
                <c:pt idx="669">
                  <c:v>34838</c:v>
                </c:pt>
                <c:pt idx="670">
                  <c:v>34841</c:v>
                </c:pt>
                <c:pt idx="671">
                  <c:v>34842</c:v>
                </c:pt>
                <c:pt idx="672">
                  <c:v>34843</c:v>
                </c:pt>
                <c:pt idx="673">
                  <c:v>34844</c:v>
                </c:pt>
                <c:pt idx="674">
                  <c:v>34845</c:v>
                </c:pt>
                <c:pt idx="675">
                  <c:v>34848</c:v>
                </c:pt>
                <c:pt idx="676">
                  <c:v>34849</c:v>
                </c:pt>
                <c:pt idx="677">
                  <c:v>34850</c:v>
                </c:pt>
                <c:pt idx="678">
                  <c:v>34851</c:v>
                </c:pt>
                <c:pt idx="679">
                  <c:v>34852</c:v>
                </c:pt>
                <c:pt idx="680">
                  <c:v>34855</c:v>
                </c:pt>
                <c:pt idx="681">
                  <c:v>34856</c:v>
                </c:pt>
                <c:pt idx="682">
                  <c:v>34857</c:v>
                </c:pt>
                <c:pt idx="683">
                  <c:v>34858</c:v>
                </c:pt>
                <c:pt idx="684">
                  <c:v>34859</c:v>
                </c:pt>
                <c:pt idx="685">
                  <c:v>34862</c:v>
                </c:pt>
                <c:pt idx="686">
                  <c:v>34863</c:v>
                </c:pt>
                <c:pt idx="687">
                  <c:v>34864</c:v>
                </c:pt>
                <c:pt idx="688">
                  <c:v>34865</c:v>
                </c:pt>
                <c:pt idx="689">
                  <c:v>34866</c:v>
                </c:pt>
                <c:pt idx="690">
                  <c:v>34869</c:v>
                </c:pt>
                <c:pt idx="691">
                  <c:v>34870</c:v>
                </c:pt>
                <c:pt idx="692">
                  <c:v>34871</c:v>
                </c:pt>
                <c:pt idx="693">
                  <c:v>34872</c:v>
                </c:pt>
                <c:pt idx="694">
                  <c:v>34873</c:v>
                </c:pt>
                <c:pt idx="695">
                  <c:v>34876</c:v>
                </c:pt>
                <c:pt idx="696">
                  <c:v>34877</c:v>
                </c:pt>
                <c:pt idx="697">
                  <c:v>34878</c:v>
                </c:pt>
                <c:pt idx="698">
                  <c:v>34879</c:v>
                </c:pt>
                <c:pt idx="699">
                  <c:v>34880</c:v>
                </c:pt>
                <c:pt idx="700">
                  <c:v>34883</c:v>
                </c:pt>
                <c:pt idx="701">
                  <c:v>34884</c:v>
                </c:pt>
                <c:pt idx="702">
                  <c:v>34885</c:v>
                </c:pt>
                <c:pt idx="703">
                  <c:v>34886</c:v>
                </c:pt>
                <c:pt idx="704">
                  <c:v>34887</c:v>
                </c:pt>
                <c:pt idx="705">
                  <c:v>34890</c:v>
                </c:pt>
                <c:pt idx="706">
                  <c:v>34891</c:v>
                </c:pt>
                <c:pt idx="707">
                  <c:v>34892</c:v>
                </c:pt>
                <c:pt idx="708">
                  <c:v>34893</c:v>
                </c:pt>
                <c:pt idx="709">
                  <c:v>34894</c:v>
                </c:pt>
                <c:pt idx="710">
                  <c:v>34897</c:v>
                </c:pt>
                <c:pt idx="711">
                  <c:v>34898</c:v>
                </c:pt>
                <c:pt idx="712">
                  <c:v>34899</c:v>
                </c:pt>
                <c:pt idx="713">
                  <c:v>34900</c:v>
                </c:pt>
                <c:pt idx="714">
                  <c:v>34901</c:v>
                </c:pt>
                <c:pt idx="715">
                  <c:v>34904</c:v>
                </c:pt>
                <c:pt idx="716">
                  <c:v>34905</c:v>
                </c:pt>
                <c:pt idx="717">
                  <c:v>34906</c:v>
                </c:pt>
                <c:pt idx="718">
                  <c:v>34907</c:v>
                </c:pt>
                <c:pt idx="719">
                  <c:v>34908</c:v>
                </c:pt>
                <c:pt idx="720">
                  <c:v>34911</c:v>
                </c:pt>
                <c:pt idx="721">
                  <c:v>34912</c:v>
                </c:pt>
                <c:pt idx="722">
                  <c:v>34913</c:v>
                </c:pt>
                <c:pt idx="723">
                  <c:v>34914</c:v>
                </c:pt>
                <c:pt idx="724">
                  <c:v>34915</c:v>
                </c:pt>
                <c:pt idx="725">
                  <c:v>34918</c:v>
                </c:pt>
                <c:pt idx="726">
                  <c:v>34919</c:v>
                </c:pt>
                <c:pt idx="727">
                  <c:v>34920</c:v>
                </c:pt>
                <c:pt idx="728">
                  <c:v>34921</c:v>
                </c:pt>
                <c:pt idx="729">
                  <c:v>34922</c:v>
                </c:pt>
                <c:pt idx="730">
                  <c:v>34925</c:v>
                </c:pt>
                <c:pt idx="731">
                  <c:v>34926</c:v>
                </c:pt>
                <c:pt idx="732">
                  <c:v>34927</c:v>
                </c:pt>
                <c:pt idx="733">
                  <c:v>34928</c:v>
                </c:pt>
                <c:pt idx="734">
                  <c:v>34929</c:v>
                </c:pt>
                <c:pt idx="735">
                  <c:v>34932</c:v>
                </c:pt>
                <c:pt idx="736">
                  <c:v>34933</c:v>
                </c:pt>
                <c:pt idx="737">
                  <c:v>34934</c:v>
                </c:pt>
                <c:pt idx="738">
                  <c:v>34935</c:v>
                </c:pt>
                <c:pt idx="739">
                  <c:v>34936</c:v>
                </c:pt>
                <c:pt idx="740">
                  <c:v>34939</c:v>
                </c:pt>
                <c:pt idx="741">
                  <c:v>34940</c:v>
                </c:pt>
                <c:pt idx="742">
                  <c:v>34941</c:v>
                </c:pt>
                <c:pt idx="743">
                  <c:v>34942</c:v>
                </c:pt>
                <c:pt idx="744">
                  <c:v>34943</c:v>
                </c:pt>
                <c:pt idx="745">
                  <c:v>34946</c:v>
                </c:pt>
                <c:pt idx="746">
                  <c:v>34947</c:v>
                </c:pt>
                <c:pt idx="747">
                  <c:v>34948</c:v>
                </c:pt>
                <c:pt idx="748">
                  <c:v>34949</c:v>
                </c:pt>
                <c:pt idx="749">
                  <c:v>34950</c:v>
                </c:pt>
                <c:pt idx="750">
                  <c:v>34953</c:v>
                </c:pt>
                <c:pt idx="751">
                  <c:v>34954</c:v>
                </c:pt>
                <c:pt idx="752">
                  <c:v>34955</c:v>
                </c:pt>
                <c:pt idx="753">
                  <c:v>34956</c:v>
                </c:pt>
                <c:pt idx="754">
                  <c:v>34957</c:v>
                </c:pt>
                <c:pt idx="755">
                  <c:v>34960</c:v>
                </c:pt>
                <c:pt idx="756">
                  <c:v>34961</c:v>
                </c:pt>
                <c:pt idx="757">
                  <c:v>34962</c:v>
                </c:pt>
                <c:pt idx="758">
                  <c:v>34963</c:v>
                </c:pt>
                <c:pt idx="759">
                  <c:v>34964</c:v>
                </c:pt>
                <c:pt idx="760">
                  <c:v>34967</c:v>
                </c:pt>
                <c:pt idx="761">
                  <c:v>34968</c:v>
                </c:pt>
                <c:pt idx="762">
                  <c:v>34969</c:v>
                </c:pt>
                <c:pt idx="763">
                  <c:v>34970</c:v>
                </c:pt>
                <c:pt idx="764">
                  <c:v>34971</c:v>
                </c:pt>
                <c:pt idx="765">
                  <c:v>34974</c:v>
                </c:pt>
                <c:pt idx="766">
                  <c:v>34975</c:v>
                </c:pt>
                <c:pt idx="767">
                  <c:v>34976</c:v>
                </c:pt>
                <c:pt idx="768">
                  <c:v>34977</c:v>
                </c:pt>
                <c:pt idx="769">
                  <c:v>34978</c:v>
                </c:pt>
                <c:pt idx="770">
                  <c:v>34981</c:v>
                </c:pt>
                <c:pt idx="771">
                  <c:v>34982</c:v>
                </c:pt>
                <c:pt idx="772">
                  <c:v>34983</c:v>
                </c:pt>
                <c:pt idx="773">
                  <c:v>34984</c:v>
                </c:pt>
                <c:pt idx="774">
                  <c:v>34985</c:v>
                </c:pt>
                <c:pt idx="775">
                  <c:v>34988</c:v>
                </c:pt>
                <c:pt idx="776">
                  <c:v>34989</c:v>
                </c:pt>
                <c:pt idx="777">
                  <c:v>34990</c:v>
                </c:pt>
                <c:pt idx="778">
                  <c:v>34991</c:v>
                </c:pt>
                <c:pt idx="779">
                  <c:v>34992</c:v>
                </c:pt>
                <c:pt idx="780">
                  <c:v>34995</c:v>
                </c:pt>
                <c:pt idx="781">
                  <c:v>34996</c:v>
                </c:pt>
                <c:pt idx="782">
                  <c:v>34997</c:v>
                </c:pt>
                <c:pt idx="783">
                  <c:v>34998</c:v>
                </c:pt>
                <c:pt idx="784">
                  <c:v>34999</c:v>
                </c:pt>
                <c:pt idx="785">
                  <c:v>35002</c:v>
                </c:pt>
                <c:pt idx="786">
                  <c:v>35003</c:v>
                </c:pt>
                <c:pt idx="787">
                  <c:v>35004</c:v>
                </c:pt>
                <c:pt idx="788">
                  <c:v>35005</c:v>
                </c:pt>
                <c:pt idx="789">
                  <c:v>35006</c:v>
                </c:pt>
                <c:pt idx="790">
                  <c:v>35009</c:v>
                </c:pt>
                <c:pt idx="791">
                  <c:v>35010</c:v>
                </c:pt>
                <c:pt idx="792">
                  <c:v>35011</c:v>
                </c:pt>
                <c:pt idx="793">
                  <c:v>35012</c:v>
                </c:pt>
                <c:pt idx="794">
                  <c:v>35013</c:v>
                </c:pt>
                <c:pt idx="795">
                  <c:v>35016</c:v>
                </c:pt>
                <c:pt idx="796">
                  <c:v>35017</c:v>
                </c:pt>
                <c:pt idx="797">
                  <c:v>35018</c:v>
                </c:pt>
                <c:pt idx="798">
                  <c:v>35019</c:v>
                </c:pt>
                <c:pt idx="799">
                  <c:v>35020</c:v>
                </c:pt>
                <c:pt idx="800">
                  <c:v>35023</c:v>
                </c:pt>
                <c:pt idx="801">
                  <c:v>35024</c:v>
                </c:pt>
                <c:pt idx="802">
                  <c:v>35025</c:v>
                </c:pt>
                <c:pt idx="803">
                  <c:v>35026</c:v>
                </c:pt>
                <c:pt idx="804">
                  <c:v>35027</c:v>
                </c:pt>
                <c:pt idx="805">
                  <c:v>35030</c:v>
                </c:pt>
                <c:pt idx="806">
                  <c:v>35031</c:v>
                </c:pt>
                <c:pt idx="807">
                  <c:v>35032</c:v>
                </c:pt>
                <c:pt idx="808">
                  <c:v>35033</c:v>
                </c:pt>
                <c:pt idx="809">
                  <c:v>35034</c:v>
                </c:pt>
                <c:pt idx="810">
                  <c:v>35037</c:v>
                </c:pt>
                <c:pt idx="811">
                  <c:v>35038</c:v>
                </c:pt>
                <c:pt idx="812">
                  <c:v>35039</c:v>
                </c:pt>
                <c:pt idx="813">
                  <c:v>35040</c:v>
                </c:pt>
                <c:pt idx="814">
                  <c:v>35041</c:v>
                </c:pt>
                <c:pt idx="815">
                  <c:v>35044</c:v>
                </c:pt>
                <c:pt idx="816">
                  <c:v>35045</c:v>
                </c:pt>
                <c:pt idx="817">
                  <c:v>35046</c:v>
                </c:pt>
                <c:pt idx="818">
                  <c:v>35047</c:v>
                </c:pt>
                <c:pt idx="819">
                  <c:v>35048</c:v>
                </c:pt>
                <c:pt idx="820">
                  <c:v>35051</c:v>
                </c:pt>
                <c:pt idx="821">
                  <c:v>35052</c:v>
                </c:pt>
                <c:pt idx="822">
                  <c:v>35053</c:v>
                </c:pt>
                <c:pt idx="823">
                  <c:v>35054</c:v>
                </c:pt>
                <c:pt idx="824">
                  <c:v>35055</c:v>
                </c:pt>
                <c:pt idx="825">
                  <c:v>35058</c:v>
                </c:pt>
                <c:pt idx="826">
                  <c:v>35059</c:v>
                </c:pt>
                <c:pt idx="827">
                  <c:v>35060</c:v>
                </c:pt>
                <c:pt idx="828">
                  <c:v>35061</c:v>
                </c:pt>
                <c:pt idx="829">
                  <c:v>35062</c:v>
                </c:pt>
                <c:pt idx="830">
                  <c:v>35065</c:v>
                </c:pt>
                <c:pt idx="831">
                  <c:v>35066</c:v>
                </c:pt>
                <c:pt idx="832">
                  <c:v>35067</c:v>
                </c:pt>
                <c:pt idx="833">
                  <c:v>35068</c:v>
                </c:pt>
                <c:pt idx="834">
                  <c:v>35069</c:v>
                </c:pt>
                <c:pt idx="835">
                  <c:v>35072</c:v>
                </c:pt>
                <c:pt idx="836">
                  <c:v>35073</c:v>
                </c:pt>
                <c:pt idx="837">
                  <c:v>35074</c:v>
                </c:pt>
                <c:pt idx="838">
                  <c:v>35075</c:v>
                </c:pt>
                <c:pt idx="839">
                  <c:v>35076</c:v>
                </c:pt>
                <c:pt idx="840">
                  <c:v>35079</c:v>
                </c:pt>
                <c:pt idx="841">
                  <c:v>35080</c:v>
                </c:pt>
                <c:pt idx="842">
                  <c:v>35081</c:v>
                </c:pt>
                <c:pt idx="843">
                  <c:v>35082</c:v>
                </c:pt>
                <c:pt idx="844">
                  <c:v>35083</c:v>
                </c:pt>
                <c:pt idx="845">
                  <c:v>35086</c:v>
                </c:pt>
                <c:pt idx="846">
                  <c:v>35087</c:v>
                </c:pt>
                <c:pt idx="847">
                  <c:v>35088</c:v>
                </c:pt>
                <c:pt idx="848">
                  <c:v>35089</c:v>
                </c:pt>
                <c:pt idx="849">
                  <c:v>35090</c:v>
                </c:pt>
                <c:pt idx="850">
                  <c:v>35093</c:v>
                </c:pt>
                <c:pt idx="851">
                  <c:v>35094</c:v>
                </c:pt>
                <c:pt idx="852">
                  <c:v>35095</c:v>
                </c:pt>
                <c:pt idx="853">
                  <c:v>35096</c:v>
                </c:pt>
                <c:pt idx="854">
                  <c:v>35097</c:v>
                </c:pt>
                <c:pt idx="855">
                  <c:v>35100</c:v>
                </c:pt>
                <c:pt idx="856">
                  <c:v>35101</c:v>
                </c:pt>
                <c:pt idx="857">
                  <c:v>35102</c:v>
                </c:pt>
                <c:pt idx="858">
                  <c:v>35103</c:v>
                </c:pt>
                <c:pt idx="859">
                  <c:v>35104</c:v>
                </c:pt>
                <c:pt idx="860">
                  <c:v>35107</c:v>
                </c:pt>
                <c:pt idx="861">
                  <c:v>35108</c:v>
                </c:pt>
                <c:pt idx="862">
                  <c:v>35109</c:v>
                </c:pt>
                <c:pt idx="863">
                  <c:v>35110</c:v>
                </c:pt>
                <c:pt idx="864">
                  <c:v>35111</c:v>
                </c:pt>
                <c:pt idx="865">
                  <c:v>35114</c:v>
                </c:pt>
                <c:pt idx="866">
                  <c:v>35115</c:v>
                </c:pt>
                <c:pt idx="867">
                  <c:v>35116</c:v>
                </c:pt>
                <c:pt idx="868">
                  <c:v>35117</c:v>
                </c:pt>
                <c:pt idx="869">
                  <c:v>35118</c:v>
                </c:pt>
                <c:pt idx="870">
                  <c:v>35121</c:v>
                </c:pt>
                <c:pt idx="871">
                  <c:v>35122</c:v>
                </c:pt>
                <c:pt idx="872">
                  <c:v>35123</c:v>
                </c:pt>
                <c:pt idx="873">
                  <c:v>35124</c:v>
                </c:pt>
                <c:pt idx="874">
                  <c:v>35125</c:v>
                </c:pt>
                <c:pt idx="875">
                  <c:v>35128</c:v>
                </c:pt>
                <c:pt idx="876">
                  <c:v>35129</c:v>
                </c:pt>
                <c:pt idx="877">
                  <c:v>35130</c:v>
                </c:pt>
                <c:pt idx="878">
                  <c:v>35131</c:v>
                </c:pt>
                <c:pt idx="879">
                  <c:v>35132</c:v>
                </c:pt>
                <c:pt idx="880">
                  <c:v>35135</c:v>
                </c:pt>
                <c:pt idx="881">
                  <c:v>35136</c:v>
                </c:pt>
                <c:pt idx="882">
                  <c:v>35137</c:v>
                </c:pt>
                <c:pt idx="883">
                  <c:v>35138</c:v>
                </c:pt>
                <c:pt idx="884">
                  <c:v>35139</c:v>
                </c:pt>
                <c:pt idx="885">
                  <c:v>35142</c:v>
                </c:pt>
                <c:pt idx="886">
                  <c:v>35143</c:v>
                </c:pt>
                <c:pt idx="887">
                  <c:v>35144</c:v>
                </c:pt>
                <c:pt idx="888">
                  <c:v>35145</c:v>
                </c:pt>
                <c:pt idx="889">
                  <c:v>35146</c:v>
                </c:pt>
                <c:pt idx="890">
                  <c:v>35149</c:v>
                </c:pt>
                <c:pt idx="891">
                  <c:v>35150</c:v>
                </c:pt>
                <c:pt idx="892">
                  <c:v>35151</c:v>
                </c:pt>
                <c:pt idx="893">
                  <c:v>35152</c:v>
                </c:pt>
                <c:pt idx="894">
                  <c:v>35153</c:v>
                </c:pt>
                <c:pt idx="895">
                  <c:v>35156</c:v>
                </c:pt>
                <c:pt idx="896">
                  <c:v>35157</c:v>
                </c:pt>
                <c:pt idx="897">
                  <c:v>35158</c:v>
                </c:pt>
                <c:pt idx="898">
                  <c:v>35159</c:v>
                </c:pt>
                <c:pt idx="899">
                  <c:v>35160</c:v>
                </c:pt>
                <c:pt idx="900">
                  <c:v>35163</c:v>
                </c:pt>
                <c:pt idx="901">
                  <c:v>35164</c:v>
                </c:pt>
                <c:pt idx="902">
                  <c:v>35165</c:v>
                </c:pt>
                <c:pt idx="903">
                  <c:v>35166</c:v>
                </c:pt>
                <c:pt idx="904">
                  <c:v>35167</c:v>
                </c:pt>
                <c:pt idx="905">
                  <c:v>35170</c:v>
                </c:pt>
                <c:pt idx="906">
                  <c:v>35171</c:v>
                </c:pt>
                <c:pt idx="907">
                  <c:v>35172</c:v>
                </c:pt>
                <c:pt idx="908">
                  <c:v>35173</c:v>
                </c:pt>
                <c:pt idx="909">
                  <c:v>35174</c:v>
                </c:pt>
                <c:pt idx="910">
                  <c:v>35177</c:v>
                </c:pt>
                <c:pt idx="911">
                  <c:v>35178</c:v>
                </c:pt>
                <c:pt idx="912">
                  <c:v>35179</c:v>
                </c:pt>
                <c:pt idx="913">
                  <c:v>35180</c:v>
                </c:pt>
                <c:pt idx="914">
                  <c:v>35181</c:v>
                </c:pt>
                <c:pt idx="915">
                  <c:v>35184</c:v>
                </c:pt>
                <c:pt idx="916">
                  <c:v>35185</c:v>
                </c:pt>
                <c:pt idx="917">
                  <c:v>35186</c:v>
                </c:pt>
                <c:pt idx="918">
                  <c:v>35187</c:v>
                </c:pt>
                <c:pt idx="919">
                  <c:v>35188</c:v>
                </c:pt>
                <c:pt idx="920">
                  <c:v>35191</c:v>
                </c:pt>
                <c:pt idx="921">
                  <c:v>35192</c:v>
                </c:pt>
                <c:pt idx="922">
                  <c:v>35193</c:v>
                </c:pt>
                <c:pt idx="923">
                  <c:v>35194</c:v>
                </c:pt>
                <c:pt idx="924">
                  <c:v>35195</c:v>
                </c:pt>
                <c:pt idx="925">
                  <c:v>35198</c:v>
                </c:pt>
                <c:pt idx="926">
                  <c:v>35199</c:v>
                </c:pt>
                <c:pt idx="927">
                  <c:v>35200</c:v>
                </c:pt>
                <c:pt idx="928">
                  <c:v>35201</c:v>
                </c:pt>
                <c:pt idx="929">
                  <c:v>35202</c:v>
                </c:pt>
                <c:pt idx="930">
                  <c:v>35205</c:v>
                </c:pt>
                <c:pt idx="931">
                  <c:v>35206</c:v>
                </c:pt>
                <c:pt idx="932">
                  <c:v>35207</c:v>
                </c:pt>
                <c:pt idx="933">
                  <c:v>35208</c:v>
                </c:pt>
                <c:pt idx="934">
                  <c:v>35209</c:v>
                </c:pt>
                <c:pt idx="935">
                  <c:v>35212</c:v>
                </c:pt>
                <c:pt idx="936">
                  <c:v>35213</c:v>
                </c:pt>
                <c:pt idx="937">
                  <c:v>35214</c:v>
                </c:pt>
                <c:pt idx="938">
                  <c:v>35215</c:v>
                </c:pt>
                <c:pt idx="939">
                  <c:v>35216</c:v>
                </c:pt>
                <c:pt idx="940">
                  <c:v>35219</c:v>
                </c:pt>
                <c:pt idx="941">
                  <c:v>35220</c:v>
                </c:pt>
                <c:pt idx="942">
                  <c:v>35221</c:v>
                </c:pt>
                <c:pt idx="943">
                  <c:v>35222</c:v>
                </c:pt>
                <c:pt idx="944">
                  <c:v>35223</c:v>
                </c:pt>
                <c:pt idx="945">
                  <c:v>35226</c:v>
                </c:pt>
                <c:pt idx="946">
                  <c:v>35227</c:v>
                </c:pt>
                <c:pt idx="947">
                  <c:v>35228</c:v>
                </c:pt>
                <c:pt idx="948">
                  <c:v>35229</c:v>
                </c:pt>
                <c:pt idx="949">
                  <c:v>35230</c:v>
                </c:pt>
                <c:pt idx="950">
                  <c:v>35233</c:v>
                </c:pt>
                <c:pt idx="951">
                  <c:v>35234</c:v>
                </c:pt>
                <c:pt idx="952">
                  <c:v>35235</c:v>
                </c:pt>
                <c:pt idx="953">
                  <c:v>35236</c:v>
                </c:pt>
                <c:pt idx="954">
                  <c:v>35237</c:v>
                </c:pt>
                <c:pt idx="955">
                  <c:v>35240</c:v>
                </c:pt>
                <c:pt idx="956">
                  <c:v>35241</c:v>
                </c:pt>
                <c:pt idx="957">
                  <c:v>35242</c:v>
                </c:pt>
                <c:pt idx="958">
                  <c:v>35243</c:v>
                </c:pt>
                <c:pt idx="959">
                  <c:v>35244</c:v>
                </c:pt>
                <c:pt idx="960">
                  <c:v>35247</c:v>
                </c:pt>
                <c:pt idx="961">
                  <c:v>35248</c:v>
                </c:pt>
                <c:pt idx="962">
                  <c:v>35249</c:v>
                </c:pt>
                <c:pt idx="963">
                  <c:v>35250</c:v>
                </c:pt>
                <c:pt idx="964">
                  <c:v>35251</c:v>
                </c:pt>
                <c:pt idx="965">
                  <c:v>35254</c:v>
                </c:pt>
                <c:pt idx="966">
                  <c:v>35255</c:v>
                </c:pt>
                <c:pt idx="967">
                  <c:v>35256</c:v>
                </c:pt>
                <c:pt idx="968">
                  <c:v>35257</c:v>
                </c:pt>
                <c:pt idx="969">
                  <c:v>35258</c:v>
                </c:pt>
                <c:pt idx="970">
                  <c:v>35261</c:v>
                </c:pt>
                <c:pt idx="971">
                  <c:v>35262</c:v>
                </c:pt>
                <c:pt idx="972">
                  <c:v>35263</c:v>
                </c:pt>
                <c:pt idx="973">
                  <c:v>35264</c:v>
                </c:pt>
                <c:pt idx="974">
                  <c:v>35265</c:v>
                </c:pt>
                <c:pt idx="975">
                  <c:v>35268</c:v>
                </c:pt>
                <c:pt idx="976">
                  <c:v>35269</c:v>
                </c:pt>
                <c:pt idx="977">
                  <c:v>35270</c:v>
                </c:pt>
                <c:pt idx="978">
                  <c:v>35271</c:v>
                </c:pt>
                <c:pt idx="979">
                  <c:v>35272</c:v>
                </c:pt>
                <c:pt idx="980">
                  <c:v>35275</c:v>
                </c:pt>
                <c:pt idx="981">
                  <c:v>35276</c:v>
                </c:pt>
                <c:pt idx="982">
                  <c:v>35277</c:v>
                </c:pt>
                <c:pt idx="983">
                  <c:v>35278</c:v>
                </c:pt>
                <c:pt idx="984">
                  <c:v>35279</c:v>
                </c:pt>
                <c:pt idx="985">
                  <c:v>35282</c:v>
                </c:pt>
                <c:pt idx="986">
                  <c:v>35283</c:v>
                </c:pt>
                <c:pt idx="987">
                  <c:v>35284</c:v>
                </c:pt>
                <c:pt idx="988">
                  <c:v>35285</c:v>
                </c:pt>
                <c:pt idx="989">
                  <c:v>35286</c:v>
                </c:pt>
                <c:pt idx="990">
                  <c:v>35289</c:v>
                </c:pt>
                <c:pt idx="991">
                  <c:v>35290</c:v>
                </c:pt>
                <c:pt idx="992">
                  <c:v>35291</c:v>
                </c:pt>
                <c:pt idx="993">
                  <c:v>35292</c:v>
                </c:pt>
                <c:pt idx="994">
                  <c:v>35293</c:v>
                </c:pt>
                <c:pt idx="995">
                  <c:v>35296</c:v>
                </c:pt>
                <c:pt idx="996">
                  <c:v>35297</c:v>
                </c:pt>
                <c:pt idx="997">
                  <c:v>35298</c:v>
                </c:pt>
                <c:pt idx="998">
                  <c:v>35299</c:v>
                </c:pt>
                <c:pt idx="999">
                  <c:v>35300</c:v>
                </c:pt>
                <c:pt idx="1000">
                  <c:v>35303</c:v>
                </c:pt>
                <c:pt idx="1001">
                  <c:v>35304</c:v>
                </c:pt>
                <c:pt idx="1002">
                  <c:v>35305</c:v>
                </c:pt>
                <c:pt idx="1003">
                  <c:v>35306</c:v>
                </c:pt>
                <c:pt idx="1004">
                  <c:v>35307</c:v>
                </c:pt>
                <c:pt idx="1005">
                  <c:v>35310</c:v>
                </c:pt>
                <c:pt idx="1006">
                  <c:v>35311</c:v>
                </c:pt>
                <c:pt idx="1007">
                  <c:v>35312</c:v>
                </c:pt>
                <c:pt idx="1008">
                  <c:v>35313</c:v>
                </c:pt>
                <c:pt idx="1009">
                  <c:v>35314</c:v>
                </c:pt>
                <c:pt idx="1010">
                  <c:v>35317</c:v>
                </c:pt>
                <c:pt idx="1011">
                  <c:v>35318</c:v>
                </c:pt>
                <c:pt idx="1012">
                  <c:v>35319</c:v>
                </c:pt>
                <c:pt idx="1013">
                  <c:v>35320</c:v>
                </c:pt>
                <c:pt idx="1014">
                  <c:v>35321</c:v>
                </c:pt>
                <c:pt idx="1015">
                  <c:v>35324</c:v>
                </c:pt>
                <c:pt idx="1016">
                  <c:v>35325</c:v>
                </c:pt>
                <c:pt idx="1017">
                  <c:v>35326</c:v>
                </c:pt>
                <c:pt idx="1018">
                  <c:v>35327</c:v>
                </c:pt>
                <c:pt idx="1019">
                  <c:v>35328</c:v>
                </c:pt>
                <c:pt idx="1020">
                  <c:v>35331</c:v>
                </c:pt>
                <c:pt idx="1021">
                  <c:v>35332</c:v>
                </c:pt>
                <c:pt idx="1022">
                  <c:v>35333</c:v>
                </c:pt>
                <c:pt idx="1023">
                  <c:v>35334</c:v>
                </c:pt>
                <c:pt idx="1024">
                  <c:v>35335</c:v>
                </c:pt>
                <c:pt idx="1025">
                  <c:v>35338</c:v>
                </c:pt>
                <c:pt idx="1026">
                  <c:v>35339</c:v>
                </c:pt>
                <c:pt idx="1027">
                  <c:v>35340</c:v>
                </c:pt>
                <c:pt idx="1028">
                  <c:v>35341</c:v>
                </c:pt>
                <c:pt idx="1029">
                  <c:v>35342</c:v>
                </c:pt>
                <c:pt idx="1030">
                  <c:v>35345</c:v>
                </c:pt>
                <c:pt idx="1031">
                  <c:v>35346</c:v>
                </c:pt>
                <c:pt idx="1032">
                  <c:v>35347</c:v>
                </c:pt>
                <c:pt idx="1033">
                  <c:v>35348</c:v>
                </c:pt>
                <c:pt idx="1034">
                  <c:v>35349</c:v>
                </c:pt>
                <c:pt idx="1035">
                  <c:v>35352</c:v>
                </c:pt>
                <c:pt idx="1036">
                  <c:v>35353</c:v>
                </c:pt>
                <c:pt idx="1037">
                  <c:v>35354</c:v>
                </c:pt>
                <c:pt idx="1038">
                  <c:v>35355</c:v>
                </c:pt>
                <c:pt idx="1039">
                  <c:v>35356</c:v>
                </c:pt>
                <c:pt idx="1040">
                  <c:v>35359</c:v>
                </c:pt>
                <c:pt idx="1041">
                  <c:v>35360</c:v>
                </c:pt>
                <c:pt idx="1042">
                  <c:v>35361</c:v>
                </c:pt>
                <c:pt idx="1043">
                  <c:v>35362</c:v>
                </c:pt>
                <c:pt idx="1044">
                  <c:v>35363</c:v>
                </c:pt>
                <c:pt idx="1045">
                  <c:v>35366</c:v>
                </c:pt>
                <c:pt idx="1046">
                  <c:v>35367</c:v>
                </c:pt>
                <c:pt idx="1047">
                  <c:v>35368</c:v>
                </c:pt>
                <c:pt idx="1048">
                  <c:v>35369</c:v>
                </c:pt>
                <c:pt idx="1049">
                  <c:v>35370</c:v>
                </c:pt>
                <c:pt idx="1050">
                  <c:v>35373</c:v>
                </c:pt>
                <c:pt idx="1051">
                  <c:v>35374</c:v>
                </c:pt>
                <c:pt idx="1052">
                  <c:v>35375</c:v>
                </c:pt>
                <c:pt idx="1053">
                  <c:v>35376</c:v>
                </c:pt>
                <c:pt idx="1054">
                  <c:v>35377</c:v>
                </c:pt>
                <c:pt idx="1055">
                  <c:v>35380</c:v>
                </c:pt>
                <c:pt idx="1056">
                  <c:v>35381</c:v>
                </c:pt>
                <c:pt idx="1057">
                  <c:v>35382</c:v>
                </c:pt>
                <c:pt idx="1058">
                  <c:v>35383</c:v>
                </c:pt>
                <c:pt idx="1059">
                  <c:v>35384</c:v>
                </c:pt>
                <c:pt idx="1060">
                  <c:v>35387</c:v>
                </c:pt>
                <c:pt idx="1061">
                  <c:v>35388</c:v>
                </c:pt>
                <c:pt idx="1062">
                  <c:v>35389</c:v>
                </c:pt>
                <c:pt idx="1063">
                  <c:v>35390</c:v>
                </c:pt>
                <c:pt idx="1064">
                  <c:v>35391</c:v>
                </c:pt>
                <c:pt idx="1065">
                  <c:v>35394</c:v>
                </c:pt>
                <c:pt idx="1066">
                  <c:v>35395</c:v>
                </c:pt>
                <c:pt idx="1067">
                  <c:v>35396</c:v>
                </c:pt>
                <c:pt idx="1068">
                  <c:v>35397</c:v>
                </c:pt>
                <c:pt idx="1069">
                  <c:v>35398</c:v>
                </c:pt>
                <c:pt idx="1070">
                  <c:v>35401</c:v>
                </c:pt>
                <c:pt idx="1071">
                  <c:v>35402</c:v>
                </c:pt>
                <c:pt idx="1072">
                  <c:v>35403</c:v>
                </c:pt>
                <c:pt idx="1073">
                  <c:v>35404</c:v>
                </c:pt>
                <c:pt idx="1074">
                  <c:v>35405</c:v>
                </c:pt>
                <c:pt idx="1075">
                  <c:v>35408</c:v>
                </c:pt>
                <c:pt idx="1076">
                  <c:v>35409</c:v>
                </c:pt>
                <c:pt idx="1077">
                  <c:v>35410</c:v>
                </c:pt>
                <c:pt idx="1078">
                  <c:v>35411</c:v>
                </c:pt>
                <c:pt idx="1079">
                  <c:v>35412</c:v>
                </c:pt>
                <c:pt idx="1080">
                  <c:v>35415</c:v>
                </c:pt>
                <c:pt idx="1081">
                  <c:v>35416</c:v>
                </c:pt>
                <c:pt idx="1082">
                  <c:v>35417</c:v>
                </c:pt>
                <c:pt idx="1083">
                  <c:v>35418</c:v>
                </c:pt>
                <c:pt idx="1084">
                  <c:v>35419</c:v>
                </c:pt>
                <c:pt idx="1085">
                  <c:v>35422</c:v>
                </c:pt>
                <c:pt idx="1086">
                  <c:v>35423</c:v>
                </c:pt>
                <c:pt idx="1087">
                  <c:v>35424</c:v>
                </c:pt>
                <c:pt idx="1088">
                  <c:v>35425</c:v>
                </c:pt>
                <c:pt idx="1089">
                  <c:v>35426</c:v>
                </c:pt>
                <c:pt idx="1090">
                  <c:v>35429</c:v>
                </c:pt>
                <c:pt idx="1091">
                  <c:v>35430</c:v>
                </c:pt>
                <c:pt idx="1092">
                  <c:v>35431</c:v>
                </c:pt>
                <c:pt idx="1093">
                  <c:v>35432</c:v>
                </c:pt>
                <c:pt idx="1094">
                  <c:v>35433</c:v>
                </c:pt>
                <c:pt idx="1095">
                  <c:v>35436</c:v>
                </c:pt>
                <c:pt idx="1096">
                  <c:v>35437</c:v>
                </c:pt>
                <c:pt idx="1097">
                  <c:v>35438</c:v>
                </c:pt>
                <c:pt idx="1098">
                  <c:v>35439</c:v>
                </c:pt>
                <c:pt idx="1099">
                  <c:v>35440</c:v>
                </c:pt>
                <c:pt idx="1100">
                  <c:v>35443</c:v>
                </c:pt>
                <c:pt idx="1101">
                  <c:v>35444</c:v>
                </c:pt>
                <c:pt idx="1102">
                  <c:v>35445</c:v>
                </c:pt>
                <c:pt idx="1103">
                  <c:v>35446</c:v>
                </c:pt>
                <c:pt idx="1104">
                  <c:v>35447</c:v>
                </c:pt>
                <c:pt idx="1105">
                  <c:v>35450</c:v>
                </c:pt>
                <c:pt idx="1106">
                  <c:v>35451</c:v>
                </c:pt>
                <c:pt idx="1107">
                  <c:v>35452</c:v>
                </c:pt>
                <c:pt idx="1108">
                  <c:v>35453</c:v>
                </c:pt>
                <c:pt idx="1109">
                  <c:v>35454</c:v>
                </c:pt>
                <c:pt idx="1110">
                  <c:v>35457</c:v>
                </c:pt>
                <c:pt idx="1111">
                  <c:v>35458</c:v>
                </c:pt>
                <c:pt idx="1112">
                  <c:v>35459</c:v>
                </c:pt>
                <c:pt idx="1113">
                  <c:v>35460</c:v>
                </c:pt>
                <c:pt idx="1114">
                  <c:v>35461</c:v>
                </c:pt>
                <c:pt idx="1115">
                  <c:v>35464</c:v>
                </c:pt>
                <c:pt idx="1116">
                  <c:v>35465</c:v>
                </c:pt>
                <c:pt idx="1117">
                  <c:v>35466</c:v>
                </c:pt>
                <c:pt idx="1118">
                  <c:v>35467</c:v>
                </c:pt>
                <c:pt idx="1119">
                  <c:v>35468</c:v>
                </c:pt>
                <c:pt idx="1120">
                  <c:v>35471</c:v>
                </c:pt>
                <c:pt idx="1121">
                  <c:v>35472</c:v>
                </c:pt>
                <c:pt idx="1122">
                  <c:v>35473</c:v>
                </c:pt>
                <c:pt idx="1123">
                  <c:v>35474</c:v>
                </c:pt>
                <c:pt idx="1124">
                  <c:v>35475</c:v>
                </c:pt>
                <c:pt idx="1125">
                  <c:v>35478</c:v>
                </c:pt>
                <c:pt idx="1126">
                  <c:v>35479</c:v>
                </c:pt>
                <c:pt idx="1127">
                  <c:v>35480</c:v>
                </c:pt>
                <c:pt idx="1128">
                  <c:v>35481</c:v>
                </c:pt>
                <c:pt idx="1129">
                  <c:v>35482</c:v>
                </c:pt>
                <c:pt idx="1130">
                  <c:v>35485</c:v>
                </c:pt>
                <c:pt idx="1131">
                  <c:v>35486</c:v>
                </c:pt>
                <c:pt idx="1132">
                  <c:v>35487</c:v>
                </c:pt>
                <c:pt idx="1133">
                  <c:v>35488</c:v>
                </c:pt>
                <c:pt idx="1134">
                  <c:v>35489</c:v>
                </c:pt>
                <c:pt idx="1135">
                  <c:v>35492</c:v>
                </c:pt>
                <c:pt idx="1136">
                  <c:v>35493</c:v>
                </c:pt>
                <c:pt idx="1137">
                  <c:v>35494</c:v>
                </c:pt>
                <c:pt idx="1138">
                  <c:v>35495</c:v>
                </c:pt>
                <c:pt idx="1139">
                  <c:v>35496</c:v>
                </c:pt>
                <c:pt idx="1140">
                  <c:v>35499</c:v>
                </c:pt>
                <c:pt idx="1141">
                  <c:v>35500</c:v>
                </c:pt>
                <c:pt idx="1142">
                  <c:v>35501</c:v>
                </c:pt>
                <c:pt idx="1143">
                  <c:v>35502</c:v>
                </c:pt>
                <c:pt idx="1144">
                  <c:v>35503</c:v>
                </c:pt>
                <c:pt idx="1145">
                  <c:v>35506</c:v>
                </c:pt>
                <c:pt idx="1146">
                  <c:v>35507</c:v>
                </c:pt>
                <c:pt idx="1147">
                  <c:v>35508</c:v>
                </c:pt>
                <c:pt idx="1148">
                  <c:v>35509</c:v>
                </c:pt>
                <c:pt idx="1149">
                  <c:v>35510</c:v>
                </c:pt>
                <c:pt idx="1150">
                  <c:v>35513</c:v>
                </c:pt>
                <c:pt idx="1151">
                  <c:v>35514</c:v>
                </c:pt>
                <c:pt idx="1152">
                  <c:v>35515</c:v>
                </c:pt>
                <c:pt idx="1153">
                  <c:v>35516</c:v>
                </c:pt>
                <c:pt idx="1154">
                  <c:v>35517</c:v>
                </c:pt>
                <c:pt idx="1155">
                  <c:v>35520</c:v>
                </c:pt>
                <c:pt idx="1156">
                  <c:v>35521</c:v>
                </c:pt>
                <c:pt idx="1157">
                  <c:v>35522</c:v>
                </c:pt>
                <c:pt idx="1158">
                  <c:v>35523</c:v>
                </c:pt>
                <c:pt idx="1159">
                  <c:v>35524</c:v>
                </c:pt>
                <c:pt idx="1160">
                  <c:v>35527</c:v>
                </c:pt>
                <c:pt idx="1161">
                  <c:v>35528</c:v>
                </c:pt>
                <c:pt idx="1162">
                  <c:v>35529</c:v>
                </c:pt>
                <c:pt idx="1163">
                  <c:v>35530</c:v>
                </c:pt>
                <c:pt idx="1164">
                  <c:v>35531</c:v>
                </c:pt>
                <c:pt idx="1165">
                  <c:v>35534</c:v>
                </c:pt>
                <c:pt idx="1166">
                  <c:v>35535</c:v>
                </c:pt>
                <c:pt idx="1167">
                  <c:v>35536</c:v>
                </c:pt>
                <c:pt idx="1168">
                  <c:v>35537</c:v>
                </c:pt>
                <c:pt idx="1169">
                  <c:v>35538</c:v>
                </c:pt>
                <c:pt idx="1170">
                  <c:v>35541</c:v>
                </c:pt>
                <c:pt idx="1171">
                  <c:v>35542</c:v>
                </c:pt>
                <c:pt idx="1172">
                  <c:v>35543</c:v>
                </c:pt>
                <c:pt idx="1173">
                  <c:v>35544</c:v>
                </c:pt>
                <c:pt idx="1174">
                  <c:v>35545</c:v>
                </c:pt>
                <c:pt idx="1175">
                  <c:v>35548</c:v>
                </c:pt>
                <c:pt idx="1176">
                  <c:v>35549</c:v>
                </c:pt>
                <c:pt idx="1177">
                  <c:v>35550</c:v>
                </c:pt>
                <c:pt idx="1178">
                  <c:v>35551</c:v>
                </c:pt>
                <c:pt idx="1179">
                  <c:v>35552</c:v>
                </c:pt>
                <c:pt idx="1180">
                  <c:v>35555</c:v>
                </c:pt>
                <c:pt idx="1181">
                  <c:v>35556</c:v>
                </c:pt>
                <c:pt idx="1182">
                  <c:v>35557</c:v>
                </c:pt>
                <c:pt idx="1183">
                  <c:v>35558</c:v>
                </c:pt>
                <c:pt idx="1184">
                  <c:v>35559</c:v>
                </c:pt>
                <c:pt idx="1185">
                  <c:v>35562</c:v>
                </c:pt>
                <c:pt idx="1186">
                  <c:v>35563</c:v>
                </c:pt>
                <c:pt idx="1187">
                  <c:v>35564</c:v>
                </c:pt>
                <c:pt idx="1188">
                  <c:v>35565</c:v>
                </c:pt>
                <c:pt idx="1189">
                  <c:v>35566</c:v>
                </c:pt>
                <c:pt idx="1190">
                  <c:v>35569</c:v>
                </c:pt>
                <c:pt idx="1191">
                  <c:v>35570</c:v>
                </c:pt>
                <c:pt idx="1192">
                  <c:v>35571</c:v>
                </c:pt>
                <c:pt idx="1193">
                  <c:v>35572</c:v>
                </c:pt>
                <c:pt idx="1194">
                  <c:v>35573</c:v>
                </c:pt>
                <c:pt idx="1195">
                  <c:v>35576</c:v>
                </c:pt>
                <c:pt idx="1196">
                  <c:v>35577</c:v>
                </c:pt>
                <c:pt idx="1197">
                  <c:v>35578</c:v>
                </c:pt>
                <c:pt idx="1198">
                  <c:v>35579</c:v>
                </c:pt>
                <c:pt idx="1199">
                  <c:v>35580</c:v>
                </c:pt>
                <c:pt idx="1200">
                  <c:v>35583</c:v>
                </c:pt>
                <c:pt idx="1201">
                  <c:v>35584</c:v>
                </c:pt>
                <c:pt idx="1202">
                  <c:v>35585</c:v>
                </c:pt>
                <c:pt idx="1203">
                  <c:v>35586</c:v>
                </c:pt>
                <c:pt idx="1204">
                  <c:v>35587</c:v>
                </c:pt>
                <c:pt idx="1205">
                  <c:v>35590</c:v>
                </c:pt>
                <c:pt idx="1206">
                  <c:v>35591</c:v>
                </c:pt>
                <c:pt idx="1207">
                  <c:v>35592</c:v>
                </c:pt>
                <c:pt idx="1208">
                  <c:v>35593</c:v>
                </c:pt>
                <c:pt idx="1209">
                  <c:v>35594</c:v>
                </c:pt>
                <c:pt idx="1210">
                  <c:v>35597</c:v>
                </c:pt>
                <c:pt idx="1211">
                  <c:v>35598</c:v>
                </c:pt>
                <c:pt idx="1212">
                  <c:v>35599</c:v>
                </c:pt>
                <c:pt idx="1213">
                  <c:v>35600</c:v>
                </c:pt>
                <c:pt idx="1214">
                  <c:v>35601</c:v>
                </c:pt>
                <c:pt idx="1215">
                  <c:v>35604</c:v>
                </c:pt>
                <c:pt idx="1216">
                  <c:v>35605</c:v>
                </c:pt>
                <c:pt idx="1217">
                  <c:v>35606</c:v>
                </c:pt>
                <c:pt idx="1218">
                  <c:v>35607</c:v>
                </c:pt>
                <c:pt idx="1219">
                  <c:v>35608</c:v>
                </c:pt>
                <c:pt idx="1220">
                  <c:v>35611</c:v>
                </c:pt>
                <c:pt idx="1221">
                  <c:v>35612</c:v>
                </c:pt>
                <c:pt idx="1222">
                  <c:v>35613</c:v>
                </c:pt>
                <c:pt idx="1223">
                  <c:v>35614</c:v>
                </c:pt>
                <c:pt idx="1224">
                  <c:v>35615</c:v>
                </c:pt>
                <c:pt idx="1225">
                  <c:v>35618</c:v>
                </c:pt>
                <c:pt idx="1226">
                  <c:v>35619</c:v>
                </c:pt>
                <c:pt idx="1227">
                  <c:v>35620</c:v>
                </c:pt>
                <c:pt idx="1228">
                  <c:v>35621</c:v>
                </c:pt>
                <c:pt idx="1229">
                  <c:v>35622</c:v>
                </c:pt>
                <c:pt idx="1230">
                  <c:v>35625</c:v>
                </c:pt>
                <c:pt idx="1231">
                  <c:v>35626</c:v>
                </c:pt>
                <c:pt idx="1232">
                  <c:v>35627</c:v>
                </c:pt>
                <c:pt idx="1233">
                  <c:v>35628</c:v>
                </c:pt>
                <c:pt idx="1234">
                  <c:v>35629</c:v>
                </c:pt>
                <c:pt idx="1235">
                  <c:v>35632</c:v>
                </c:pt>
                <c:pt idx="1236">
                  <c:v>35633</c:v>
                </c:pt>
                <c:pt idx="1237">
                  <c:v>35634</c:v>
                </c:pt>
                <c:pt idx="1238">
                  <c:v>35635</c:v>
                </c:pt>
                <c:pt idx="1239">
                  <c:v>35636</c:v>
                </c:pt>
                <c:pt idx="1240">
                  <c:v>35639</c:v>
                </c:pt>
                <c:pt idx="1241">
                  <c:v>35640</c:v>
                </c:pt>
                <c:pt idx="1242">
                  <c:v>35641</c:v>
                </c:pt>
                <c:pt idx="1243">
                  <c:v>35642</c:v>
                </c:pt>
                <c:pt idx="1244">
                  <c:v>35643</c:v>
                </c:pt>
                <c:pt idx="1245">
                  <c:v>35646</c:v>
                </c:pt>
                <c:pt idx="1246">
                  <c:v>35647</c:v>
                </c:pt>
                <c:pt idx="1247">
                  <c:v>35648</c:v>
                </c:pt>
                <c:pt idx="1248">
                  <c:v>35649</c:v>
                </c:pt>
                <c:pt idx="1249">
                  <c:v>35650</c:v>
                </c:pt>
                <c:pt idx="1250">
                  <c:v>35653</c:v>
                </c:pt>
                <c:pt idx="1251">
                  <c:v>35654</c:v>
                </c:pt>
                <c:pt idx="1252">
                  <c:v>35655</c:v>
                </c:pt>
                <c:pt idx="1253">
                  <c:v>35656</c:v>
                </c:pt>
                <c:pt idx="1254">
                  <c:v>35657</c:v>
                </c:pt>
                <c:pt idx="1255">
                  <c:v>35660</c:v>
                </c:pt>
                <c:pt idx="1256">
                  <c:v>35661</c:v>
                </c:pt>
                <c:pt idx="1257">
                  <c:v>35662</c:v>
                </c:pt>
                <c:pt idx="1258">
                  <c:v>35663</c:v>
                </c:pt>
                <c:pt idx="1259">
                  <c:v>35664</c:v>
                </c:pt>
                <c:pt idx="1260">
                  <c:v>35667</c:v>
                </c:pt>
                <c:pt idx="1261">
                  <c:v>35668</c:v>
                </c:pt>
                <c:pt idx="1262">
                  <c:v>35669</c:v>
                </c:pt>
                <c:pt idx="1263">
                  <c:v>35670</c:v>
                </c:pt>
                <c:pt idx="1264">
                  <c:v>35671</c:v>
                </c:pt>
                <c:pt idx="1265">
                  <c:v>35674</c:v>
                </c:pt>
                <c:pt idx="1266">
                  <c:v>35675</c:v>
                </c:pt>
                <c:pt idx="1267">
                  <c:v>35676</c:v>
                </c:pt>
                <c:pt idx="1268">
                  <c:v>35677</c:v>
                </c:pt>
                <c:pt idx="1269">
                  <c:v>35678</c:v>
                </c:pt>
                <c:pt idx="1270">
                  <c:v>35681</c:v>
                </c:pt>
                <c:pt idx="1271">
                  <c:v>35682</c:v>
                </c:pt>
                <c:pt idx="1272">
                  <c:v>35683</c:v>
                </c:pt>
                <c:pt idx="1273">
                  <c:v>35684</c:v>
                </c:pt>
                <c:pt idx="1274">
                  <c:v>35685</c:v>
                </c:pt>
                <c:pt idx="1275">
                  <c:v>35688</c:v>
                </c:pt>
                <c:pt idx="1276">
                  <c:v>35689</c:v>
                </c:pt>
                <c:pt idx="1277">
                  <c:v>35690</c:v>
                </c:pt>
                <c:pt idx="1278">
                  <c:v>35691</c:v>
                </c:pt>
                <c:pt idx="1279">
                  <c:v>35692</c:v>
                </c:pt>
                <c:pt idx="1280">
                  <c:v>35695</c:v>
                </c:pt>
                <c:pt idx="1281">
                  <c:v>35696</c:v>
                </c:pt>
                <c:pt idx="1282">
                  <c:v>35697</c:v>
                </c:pt>
                <c:pt idx="1283">
                  <c:v>35698</c:v>
                </c:pt>
                <c:pt idx="1284">
                  <c:v>35699</c:v>
                </c:pt>
                <c:pt idx="1285">
                  <c:v>35702</c:v>
                </c:pt>
                <c:pt idx="1286">
                  <c:v>35703</c:v>
                </c:pt>
                <c:pt idx="1287">
                  <c:v>35704</c:v>
                </c:pt>
                <c:pt idx="1288">
                  <c:v>35705</c:v>
                </c:pt>
                <c:pt idx="1289">
                  <c:v>35706</c:v>
                </c:pt>
                <c:pt idx="1290">
                  <c:v>35709</c:v>
                </c:pt>
                <c:pt idx="1291">
                  <c:v>35710</c:v>
                </c:pt>
                <c:pt idx="1292">
                  <c:v>35711</c:v>
                </c:pt>
                <c:pt idx="1293">
                  <c:v>35712</c:v>
                </c:pt>
                <c:pt idx="1294">
                  <c:v>35713</c:v>
                </c:pt>
                <c:pt idx="1295">
                  <c:v>35716</c:v>
                </c:pt>
                <c:pt idx="1296">
                  <c:v>35717</c:v>
                </c:pt>
                <c:pt idx="1297">
                  <c:v>35718</c:v>
                </c:pt>
                <c:pt idx="1298">
                  <c:v>35719</c:v>
                </c:pt>
                <c:pt idx="1299">
                  <c:v>35720</c:v>
                </c:pt>
                <c:pt idx="1300">
                  <c:v>35723</c:v>
                </c:pt>
                <c:pt idx="1301">
                  <c:v>35724</c:v>
                </c:pt>
                <c:pt idx="1302">
                  <c:v>35725</c:v>
                </c:pt>
                <c:pt idx="1303">
                  <c:v>35726</c:v>
                </c:pt>
                <c:pt idx="1304">
                  <c:v>35727</c:v>
                </c:pt>
                <c:pt idx="1305">
                  <c:v>35730</c:v>
                </c:pt>
                <c:pt idx="1306">
                  <c:v>35731</c:v>
                </c:pt>
                <c:pt idx="1307">
                  <c:v>35732</c:v>
                </c:pt>
                <c:pt idx="1308">
                  <c:v>35733</c:v>
                </c:pt>
                <c:pt idx="1309">
                  <c:v>35734</c:v>
                </c:pt>
                <c:pt idx="1310">
                  <c:v>35737</c:v>
                </c:pt>
                <c:pt idx="1311">
                  <c:v>35738</c:v>
                </c:pt>
                <c:pt idx="1312">
                  <c:v>35739</c:v>
                </c:pt>
                <c:pt idx="1313">
                  <c:v>35740</c:v>
                </c:pt>
                <c:pt idx="1314">
                  <c:v>35741</c:v>
                </c:pt>
                <c:pt idx="1315">
                  <c:v>35744</c:v>
                </c:pt>
                <c:pt idx="1316">
                  <c:v>35745</c:v>
                </c:pt>
                <c:pt idx="1317">
                  <c:v>35746</c:v>
                </c:pt>
                <c:pt idx="1318">
                  <c:v>35747</c:v>
                </c:pt>
                <c:pt idx="1319">
                  <c:v>35748</c:v>
                </c:pt>
                <c:pt idx="1320">
                  <c:v>35751</c:v>
                </c:pt>
                <c:pt idx="1321">
                  <c:v>35752</c:v>
                </c:pt>
                <c:pt idx="1322">
                  <c:v>35753</c:v>
                </c:pt>
                <c:pt idx="1323">
                  <c:v>35754</c:v>
                </c:pt>
                <c:pt idx="1324">
                  <c:v>35755</c:v>
                </c:pt>
                <c:pt idx="1325">
                  <c:v>35758</c:v>
                </c:pt>
                <c:pt idx="1326">
                  <c:v>35759</c:v>
                </c:pt>
                <c:pt idx="1327">
                  <c:v>35760</c:v>
                </c:pt>
                <c:pt idx="1328">
                  <c:v>35761</c:v>
                </c:pt>
                <c:pt idx="1329">
                  <c:v>35762</c:v>
                </c:pt>
                <c:pt idx="1330">
                  <c:v>35765</c:v>
                </c:pt>
                <c:pt idx="1331">
                  <c:v>35766</c:v>
                </c:pt>
                <c:pt idx="1332">
                  <c:v>35767</c:v>
                </c:pt>
                <c:pt idx="1333">
                  <c:v>35768</c:v>
                </c:pt>
                <c:pt idx="1334">
                  <c:v>35769</c:v>
                </c:pt>
                <c:pt idx="1335">
                  <c:v>35772</c:v>
                </c:pt>
                <c:pt idx="1336">
                  <c:v>35773</c:v>
                </c:pt>
                <c:pt idx="1337">
                  <c:v>35774</c:v>
                </c:pt>
                <c:pt idx="1338">
                  <c:v>35775</c:v>
                </c:pt>
                <c:pt idx="1339">
                  <c:v>35776</c:v>
                </c:pt>
                <c:pt idx="1340">
                  <c:v>35779</c:v>
                </c:pt>
                <c:pt idx="1341">
                  <c:v>35780</c:v>
                </c:pt>
                <c:pt idx="1342">
                  <c:v>35781</c:v>
                </c:pt>
                <c:pt idx="1343">
                  <c:v>35782</c:v>
                </c:pt>
                <c:pt idx="1344">
                  <c:v>35783</c:v>
                </c:pt>
                <c:pt idx="1345">
                  <c:v>35786</c:v>
                </c:pt>
                <c:pt idx="1346">
                  <c:v>35787</c:v>
                </c:pt>
                <c:pt idx="1347">
                  <c:v>35788</c:v>
                </c:pt>
                <c:pt idx="1348">
                  <c:v>35789</c:v>
                </c:pt>
                <c:pt idx="1349">
                  <c:v>35790</c:v>
                </c:pt>
                <c:pt idx="1350">
                  <c:v>35793</c:v>
                </c:pt>
                <c:pt idx="1351">
                  <c:v>35794</c:v>
                </c:pt>
                <c:pt idx="1352">
                  <c:v>35795</c:v>
                </c:pt>
                <c:pt idx="1353">
                  <c:v>35796</c:v>
                </c:pt>
                <c:pt idx="1354">
                  <c:v>35797</c:v>
                </c:pt>
                <c:pt idx="1355">
                  <c:v>35800</c:v>
                </c:pt>
                <c:pt idx="1356">
                  <c:v>35801</c:v>
                </c:pt>
                <c:pt idx="1357">
                  <c:v>35802</c:v>
                </c:pt>
                <c:pt idx="1358">
                  <c:v>35803</c:v>
                </c:pt>
                <c:pt idx="1359">
                  <c:v>35804</c:v>
                </c:pt>
                <c:pt idx="1360">
                  <c:v>35807</c:v>
                </c:pt>
                <c:pt idx="1361">
                  <c:v>35808</c:v>
                </c:pt>
                <c:pt idx="1362">
                  <c:v>35809</c:v>
                </c:pt>
                <c:pt idx="1363">
                  <c:v>35810</c:v>
                </c:pt>
                <c:pt idx="1364">
                  <c:v>35811</c:v>
                </c:pt>
                <c:pt idx="1365">
                  <c:v>35814</c:v>
                </c:pt>
                <c:pt idx="1366">
                  <c:v>35815</c:v>
                </c:pt>
                <c:pt idx="1367">
                  <c:v>35816</c:v>
                </c:pt>
                <c:pt idx="1368">
                  <c:v>35817</c:v>
                </c:pt>
                <c:pt idx="1369">
                  <c:v>35818</c:v>
                </c:pt>
                <c:pt idx="1370">
                  <c:v>35821</c:v>
                </c:pt>
                <c:pt idx="1371">
                  <c:v>35822</c:v>
                </c:pt>
                <c:pt idx="1372">
                  <c:v>35823</c:v>
                </c:pt>
                <c:pt idx="1373">
                  <c:v>35824</c:v>
                </c:pt>
                <c:pt idx="1374">
                  <c:v>35825</c:v>
                </c:pt>
                <c:pt idx="1375">
                  <c:v>35828</c:v>
                </c:pt>
                <c:pt idx="1376">
                  <c:v>35829</c:v>
                </c:pt>
                <c:pt idx="1377">
                  <c:v>35830</c:v>
                </c:pt>
                <c:pt idx="1378">
                  <c:v>35831</c:v>
                </c:pt>
                <c:pt idx="1379">
                  <c:v>35832</c:v>
                </c:pt>
                <c:pt idx="1380">
                  <c:v>35835</c:v>
                </c:pt>
                <c:pt idx="1381">
                  <c:v>35836</c:v>
                </c:pt>
                <c:pt idx="1382">
                  <c:v>35837</c:v>
                </c:pt>
                <c:pt idx="1383">
                  <c:v>35838</c:v>
                </c:pt>
                <c:pt idx="1384">
                  <c:v>35839</c:v>
                </c:pt>
                <c:pt idx="1385">
                  <c:v>35842</c:v>
                </c:pt>
                <c:pt idx="1386">
                  <c:v>35843</c:v>
                </c:pt>
                <c:pt idx="1387">
                  <c:v>35844</c:v>
                </c:pt>
                <c:pt idx="1388">
                  <c:v>35845</c:v>
                </c:pt>
                <c:pt idx="1389">
                  <c:v>35846</c:v>
                </c:pt>
                <c:pt idx="1390">
                  <c:v>35849</c:v>
                </c:pt>
                <c:pt idx="1391">
                  <c:v>35850</c:v>
                </c:pt>
                <c:pt idx="1392">
                  <c:v>35851</c:v>
                </c:pt>
                <c:pt idx="1393">
                  <c:v>35852</c:v>
                </c:pt>
                <c:pt idx="1394">
                  <c:v>35853</c:v>
                </c:pt>
                <c:pt idx="1395">
                  <c:v>35856</c:v>
                </c:pt>
                <c:pt idx="1396">
                  <c:v>35857</c:v>
                </c:pt>
                <c:pt idx="1397">
                  <c:v>35858</c:v>
                </c:pt>
                <c:pt idx="1398">
                  <c:v>35859</c:v>
                </c:pt>
                <c:pt idx="1399">
                  <c:v>35860</c:v>
                </c:pt>
                <c:pt idx="1400">
                  <c:v>35863</c:v>
                </c:pt>
                <c:pt idx="1401">
                  <c:v>35864</c:v>
                </c:pt>
                <c:pt idx="1402">
                  <c:v>35865</c:v>
                </c:pt>
                <c:pt idx="1403">
                  <c:v>35866</c:v>
                </c:pt>
                <c:pt idx="1404">
                  <c:v>35867</c:v>
                </c:pt>
                <c:pt idx="1405">
                  <c:v>35870</c:v>
                </c:pt>
                <c:pt idx="1406">
                  <c:v>35871</c:v>
                </c:pt>
                <c:pt idx="1407">
                  <c:v>35872</c:v>
                </c:pt>
                <c:pt idx="1408">
                  <c:v>35873</c:v>
                </c:pt>
                <c:pt idx="1409">
                  <c:v>35874</c:v>
                </c:pt>
                <c:pt idx="1410">
                  <c:v>35877</c:v>
                </c:pt>
                <c:pt idx="1411">
                  <c:v>35878</c:v>
                </c:pt>
                <c:pt idx="1412">
                  <c:v>35879</c:v>
                </c:pt>
                <c:pt idx="1413">
                  <c:v>35880</c:v>
                </c:pt>
                <c:pt idx="1414">
                  <c:v>35881</c:v>
                </c:pt>
                <c:pt idx="1415">
                  <c:v>35884</c:v>
                </c:pt>
                <c:pt idx="1416">
                  <c:v>35885</c:v>
                </c:pt>
                <c:pt idx="1417">
                  <c:v>35886</c:v>
                </c:pt>
                <c:pt idx="1418">
                  <c:v>35887</c:v>
                </c:pt>
                <c:pt idx="1419">
                  <c:v>35888</c:v>
                </c:pt>
                <c:pt idx="1420">
                  <c:v>35891</c:v>
                </c:pt>
                <c:pt idx="1421">
                  <c:v>35892</c:v>
                </c:pt>
                <c:pt idx="1422">
                  <c:v>35893</c:v>
                </c:pt>
                <c:pt idx="1423">
                  <c:v>35894</c:v>
                </c:pt>
                <c:pt idx="1424">
                  <c:v>35895</c:v>
                </c:pt>
                <c:pt idx="1425">
                  <c:v>35898</c:v>
                </c:pt>
                <c:pt idx="1426">
                  <c:v>35899</c:v>
                </c:pt>
                <c:pt idx="1427">
                  <c:v>35900</c:v>
                </c:pt>
                <c:pt idx="1428">
                  <c:v>35901</c:v>
                </c:pt>
                <c:pt idx="1429">
                  <c:v>35902</c:v>
                </c:pt>
                <c:pt idx="1430">
                  <c:v>35905</c:v>
                </c:pt>
                <c:pt idx="1431">
                  <c:v>35906</c:v>
                </c:pt>
                <c:pt idx="1432">
                  <c:v>35907</c:v>
                </c:pt>
                <c:pt idx="1433">
                  <c:v>35908</c:v>
                </c:pt>
                <c:pt idx="1434">
                  <c:v>35909</c:v>
                </c:pt>
                <c:pt idx="1435">
                  <c:v>35912</c:v>
                </c:pt>
                <c:pt idx="1436">
                  <c:v>35913</c:v>
                </c:pt>
                <c:pt idx="1437">
                  <c:v>35914</c:v>
                </c:pt>
                <c:pt idx="1438">
                  <c:v>35915</c:v>
                </c:pt>
                <c:pt idx="1439">
                  <c:v>35916</c:v>
                </c:pt>
                <c:pt idx="1440">
                  <c:v>35919</c:v>
                </c:pt>
                <c:pt idx="1441">
                  <c:v>35920</c:v>
                </c:pt>
                <c:pt idx="1442">
                  <c:v>35921</c:v>
                </c:pt>
                <c:pt idx="1443">
                  <c:v>35922</c:v>
                </c:pt>
                <c:pt idx="1444">
                  <c:v>35923</c:v>
                </c:pt>
                <c:pt idx="1445">
                  <c:v>35926</c:v>
                </c:pt>
                <c:pt idx="1446">
                  <c:v>35927</c:v>
                </c:pt>
                <c:pt idx="1447">
                  <c:v>35928</c:v>
                </c:pt>
                <c:pt idx="1448">
                  <c:v>35929</c:v>
                </c:pt>
                <c:pt idx="1449">
                  <c:v>35930</c:v>
                </c:pt>
                <c:pt idx="1450">
                  <c:v>35933</c:v>
                </c:pt>
                <c:pt idx="1451">
                  <c:v>35934</c:v>
                </c:pt>
                <c:pt idx="1452">
                  <c:v>35935</c:v>
                </c:pt>
                <c:pt idx="1453">
                  <c:v>35936</c:v>
                </c:pt>
                <c:pt idx="1454">
                  <c:v>35937</c:v>
                </c:pt>
                <c:pt idx="1455">
                  <c:v>35940</c:v>
                </c:pt>
                <c:pt idx="1456">
                  <c:v>35941</c:v>
                </c:pt>
                <c:pt idx="1457">
                  <c:v>35942</c:v>
                </c:pt>
                <c:pt idx="1458">
                  <c:v>35943</c:v>
                </c:pt>
                <c:pt idx="1459">
                  <c:v>35944</c:v>
                </c:pt>
                <c:pt idx="1460">
                  <c:v>35947</c:v>
                </c:pt>
                <c:pt idx="1461">
                  <c:v>35948</c:v>
                </c:pt>
                <c:pt idx="1462">
                  <c:v>35949</c:v>
                </c:pt>
                <c:pt idx="1463">
                  <c:v>35950</c:v>
                </c:pt>
                <c:pt idx="1464">
                  <c:v>35951</c:v>
                </c:pt>
                <c:pt idx="1465">
                  <c:v>35954</c:v>
                </c:pt>
                <c:pt idx="1466">
                  <c:v>35955</c:v>
                </c:pt>
                <c:pt idx="1467">
                  <c:v>35956</c:v>
                </c:pt>
                <c:pt idx="1468">
                  <c:v>35957</c:v>
                </c:pt>
                <c:pt idx="1469">
                  <c:v>35958</c:v>
                </c:pt>
                <c:pt idx="1470">
                  <c:v>35961</c:v>
                </c:pt>
                <c:pt idx="1471">
                  <c:v>35962</c:v>
                </c:pt>
                <c:pt idx="1472">
                  <c:v>35963</c:v>
                </c:pt>
                <c:pt idx="1473">
                  <c:v>35964</c:v>
                </c:pt>
                <c:pt idx="1474">
                  <c:v>35965</c:v>
                </c:pt>
                <c:pt idx="1475">
                  <c:v>35968</c:v>
                </c:pt>
                <c:pt idx="1476">
                  <c:v>35969</c:v>
                </c:pt>
                <c:pt idx="1477">
                  <c:v>35970</c:v>
                </c:pt>
                <c:pt idx="1478">
                  <c:v>35971</c:v>
                </c:pt>
                <c:pt idx="1479">
                  <c:v>35972</c:v>
                </c:pt>
                <c:pt idx="1480">
                  <c:v>35975</c:v>
                </c:pt>
                <c:pt idx="1481">
                  <c:v>35976</c:v>
                </c:pt>
                <c:pt idx="1482">
                  <c:v>35977</c:v>
                </c:pt>
                <c:pt idx="1483">
                  <c:v>35978</c:v>
                </c:pt>
                <c:pt idx="1484">
                  <c:v>35979</c:v>
                </c:pt>
                <c:pt idx="1485">
                  <c:v>35982</c:v>
                </c:pt>
                <c:pt idx="1486">
                  <c:v>35983</c:v>
                </c:pt>
                <c:pt idx="1487">
                  <c:v>35984</c:v>
                </c:pt>
                <c:pt idx="1488">
                  <c:v>35985</c:v>
                </c:pt>
                <c:pt idx="1489">
                  <c:v>35986</c:v>
                </c:pt>
                <c:pt idx="1490">
                  <c:v>35989</c:v>
                </c:pt>
                <c:pt idx="1491">
                  <c:v>35990</c:v>
                </c:pt>
                <c:pt idx="1492">
                  <c:v>35991</c:v>
                </c:pt>
                <c:pt idx="1493">
                  <c:v>35992</c:v>
                </c:pt>
                <c:pt idx="1494">
                  <c:v>35993</c:v>
                </c:pt>
                <c:pt idx="1495">
                  <c:v>35996</c:v>
                </c:pt>
                <c:pt idx="1496">
                  <c:v>35997</c:v>
                </c:pt>
                <c:pt idx="1497">
                  <c:v>35998</c:v>
                </c:pt>
                <c:pt idx="1498">
                  <c:v>35999</c:v>
                </c:pt>
                <c:pt idx="1499">
                  <c:v>36000</c:v>
                </c:pt>
                <c:pt idx="1500">
                  <c:v>36003</c:v>
                </c:pt>
                <c:pt idx="1501">
                  <c:v>36004</c:v>
                </c:pt>
                <c:pt idx="1502">
                  <c:v>36005</c:v>
                </c:pt>
                <c:pt idx="1503">
                  <c:v>36006</c:v>
                </c:pt>
                <c:pt idx="1504">
                  <c:v>36007</c:v>
                </c:pt>
                <c:pt idx="1505">
                  <c:v>36010</c:v>
                </c:pt>
                <c:pt idx="1506">
                  <c:v>36011</c:v>
                </c:pt>
                <c:pt idx="1507">
                  <c:v>36012</c:v>
                </c:pt>
                <c:pt idx="1508">
                  <c:v>36013</c:v>
                </c:pt>
                <c:pt idx="1509">
                  <c:v>36014</c:v>
                </c:pt>
                <c:pt idx="1510">
                  <c:v>36017</c:v>
                </c:pt>
                <c:pt idx="1511">
                  <c:v>36018</c:v>
                </c:pt>
                <c:pt idx="1512">
                  <c:v>36019</c:v>
                </c:pt>
                <c:pt idx="1513">
                  <c:v>36020</c:v>
                </c:pt>
                <c:pt idx="1514">
                  <c:v>36021</c:v>
                </c:pt>
                <c:pt idx="1515">
                  <c:v>36024</c:v>
                </c:pt>
                <c:pt idx="1516">
                  <c:v>36025</c:v>
                </c:pt>
                <c:pt idx="1517">
                  <c:v>36026</c:v>
                </c:pt>
                <c:pt idx="1518">
                  <c:v>36027</c:v>
                </c:pt>
                <c:pt idx="1519">
                  <c:v>36028</c:v>
                </c:pt>
                <c:pt idx="1520">
                  <c:v>36031</c:v>
                </c:pt>
                <c:pt idx="1521">
                  <c:v>36032</c:v>
                </c:pt>
                <c:pt idx="1522">
                  <c:v>36033</c:v>
                </c:pt>
                <c:pt idx="1523">
                  <c:v>36034</c:v>
                </c:pt>
                <c:pt idx="1524">
                  <c:v>36035</c:v>
                </c:pt>
                <c:pt idx="1525">
                  <c:v>36038</c:v>
                </c:pt>
                <c:pt idx="1526">
                  <c:v>36039</c:v>
                </c:pt>
                <c:pt idx="1527">
                  <c:v>36040</c:v>
                </c:pt>
                <c:pt idx="1528">
                  <c:v>36041</c:v>
                </c:pt>
                <c:pt idx="1529">
                  <c:v>36042</c:v>
                </c:pt>
                <c:pt idx="1530">
                  <c:v>36045</c:v>
                </c:pt>
                <c:pt idx="1531">
                  <c:v>36046</c:v>
                </c:pt>
                <c:pt idx="1532">
                  <c:v>36047</c:v>
                </c:pt>
                <c:pt idx="1533">
                  <c:v>36048</c:v>
                </c:pt>
                <c:pt idx="1534">
                  <c:v>36049</c:v>
                </c:pt>
                <c:pt idx="1535">
                  <c:v>36052</c:v>
                </c:pt>
                <c:pt idx="1536">
                  <c:v>36053</c:v>
                </c:pt>
                <c:pt idx="1537">
                  <c:v>36054</c:v>
                </c:pt>
                <c:pt idx="1538">
                  <c:v>36055</c:v>
                </c:pt>
                <c:pt idx="1539">
                  <c:v>36056</c:v>
                </c:pt>
                <c:pt idx="1540">
                  <c:v>36059</c:v>
                </c:pt>
                <c:pt idx="1541">
                  <c:v>36060</c:v>
                </c:pt>
                <c:pt idx="1542">
                  <c:v>36061</c:v>
                </c:pt>
                <c:pt idx="1543">
                  <c:v>36062</c:v>
                </c:pt>
                <c:pt idx="1544">
                  <c:v>36063</c:v>
                </c:pt>
                <c:pt idx="1545">
                  <c:v>36066</c:v>
                </c:pt>
                <c:pt idx="1546">
                  <c:v>36067</c:v>
                </c:pt>
                <c:pt idx="1547">
                  <c:v>36068</c:v>
                </c:pt>
                <c:pt idx="1548">
                  <c:v>36069</c:v>
                </c:pt>
                <c:pt idx="1549">
                  <c:v>36070</c:v>
                </c:pt>
                <c:pt idx="1550">
                  <c:v>36073</c:v>
                </c:pt>
                <c:pt idx="1551">
                  <c:v>36074</c:v>
                </c:pt>
                <c:pt idx="1552">
                  <c:v>36075</c:v>
                </c:pt>
                <c:pt idx="1553">
                  <c:v>36076</c:v>
                </c:pt>
                <c:pt idx="1554">
                  <c:v>36077</c:v>
                </c:pt>
                <c:pt idx="1555">
                  <c:v>36080</c:v>
                </c:pt>
                <c:pt idx="1556">
                  <c:v>36081</c:v>
                </c:pt>
                <c:pt idx="1557">
                  <c:v>36082</c:v>
                </c:pt>
                <c:pt idx="1558">
                  <c:v>36083</c:v>
                </c:pt>
                <c:pt idx="1559">
                  <c:v>36084</c:v>
                </c:pt>
                <c:pt idx="1560">
                  <c:v>36087</c:v>
                </c:pt>
                <c:pt idx="1561">
                  <c:v>36088</c:v>
                </c:pt>
                <c:pt idx="1562">
                  <c:v>36089</c:v>
                </c:pt>
                <c:pt idx="1563">
                  <c:v>36090</c:v>
                </c:pt>
                <c:pt idx="1564">
                  <c:v>36091</c:v>
                </c:pt>
                <c:pt idx="1565">
                  <c:v>36094</c:v>
                </c:pt>
                <c:pt idx="1566">
                  <c:v>36095</c:v>
                </c:pt>
                <c:pt idx="1567">
                  <c:v>36096</c:v>
                </c:pt>
                <c:pt idx="1568">
                  <c:v>36097</c:v>
                </c:pt>
                <c:pt idx="1569">
                  <c:v>36098</c:v>
                </c:pt>
                <c:pt idx="1570">
                  <c:v>36101</c:v>
                </c:pt>
                <c:pt idx="1571">
                  <c:v>36102</c:v>
                </c:pt>
                <c:pt idx="1572">
                  <c:v>36103</c:v>
                </c:pt>
                <c:pt idx="1573">
                  <c:v>36104</c:v>
                </c:pt>
                <c:pt idx="1574">
                  <c:v>36105</c:v>
                </c:pt>
                <c:pt idx="1575">
                  <c:v>36108</c:v>
                </c:pt>
                <c:pt idx="1576">
                  <c:v>36109</c:v>
                </c:pt>
                <c:pt idx="1577">
                  <c:v>36110</c:v>
                </c:pt>
                <c:pt idx="1578">
                  <c:v>36111</c:v>
                </c:pt>
                <c:pt idx="1579">
                  <c:v>36112</c:v>
                </c:pt>
                <c:pt idx="1580">
                  <c:v>36115</c:v>
                </c:pt>
                <c:pt idx="1581">
                  <c:v>36116</c:v>
                </c:pt>
                <c:pt idx="1582">
                  <c:v>36117</c:v>
                </c:pt>
                <c:pt idx="1583">
                  <c:v>36118</c:v>
                </c:pt>
                <c:pt idx="1584">
                  <c:v>36119</c:v>
                </c:pt>
                <c:pt idx="1585">
                  <c:v>36122</c:v>
                </c:pt>
                <c:pt idx="1586">
                  <c:v>36123</c:v>
                </c:pt>
                <c:pt idx="1587">
                  <c:v>36124</c:v>
                </c:pt>
                <c:pt idx="1588">
                  <c:v>36125</c:v>
                </c:pt>
                <c:pt idx="1589">
                  <c:v>36126</c:v>
                </c:pt>
                <c:pt idx="1590">
                  <c:v>36129</c:v>
                </c:pt>
                <c:pt idx="1591">
                  <c:v>36130</c:v>
                </c:pt>
                <c:pt idx="1592">
                  <c:v>36131</c:v>
                </c:pt>
                <c:pt idx="1593">
                  <c:v>36132</c:v>
                </c:pt>
                <c:pt idx="1594">
                  <c:v>36133</c:v>
                </c:pt>
                <c:pt idx="1595">
                  <c:v>36136</c:v>
                </c:pt>
                <c:pt idx="1596">
                  <c:v>36137</c:v>
                </c:pt>
                <c:pt idx="1597">
                  <c:v>36138</c:v>
                </c:pt>
                <c:pt idx="1598">
                  <c:v>36139</c:v>
                </c:pt>
                <c:pt idx="1599">
                  <c:v>36140</c:v>
                </c:pt>
                <c:pt idx="1600">
                  <c:v>36143</c:v>
                </c:pt>
                <c:pt idx="1601">
                  <c:v>36144</c:v>
                </c:pt>
                <c:pt idx="1602">
                  <c:v>36145</c:v>
                </c:pt>
                <c:pt idx="1603">
                  <c:v>36146</c:v>
                </c:pt>
                <c:pt idx="1604">
                  <c:v>36147</c:v>
                </c:pt>
                <c:pt idx="1605">
                  <c:v>36150</c:v>
                </c:pt>
                <c:pt idx="1606">
                  <c:v>36151</c:v>
                </c:pt>
                <c:pt idx="1607">
                  <c:v>36152</c:v>
                </c:pt>
                <c:pt idx="1608">
                  <c:v>36153</c:v>
                </c:pt>
                <c:pt idx="1609">
                  <c:v>36154</c:v>
                </c:pt>
                <c:pt idx="1610">
                  <c:v>36157</c:v>
                </c:pt>
                <c:pt idx="1611">
                  <c:v>36158</c:v>
                </c:pt>
                <c:pt idx="1612">
                  <c:v>36159</c:v>
                </c:pt>
                <c:pt idx="1613">
                  <c:v>36160</c:v>
                </c:pt>
                <c:pt idx="1614">
                  <c:v>36161</c:v>
                </c:pt>
                <c:pt idx="1615">
                  <c:v>36164</c:v>
                </c:pt>
                <c:pt idx="1616">
                  <c:v>36165</c:v>
                </c:pt>
                <c:pt idx="1617">
                  <c:v>36166</c:v>
                </c:pt>
                <c:pt idx="1618">
                  <c:v>36167</c:v>
                </c:pt>
                <c:pt idx="1619">
                  <c:v>36168</c:v>
                </c:pt>
                <c:pt idx="1620">
                  <c:v>36171</c:v>
                </c:pt>
                <c:pt idx="1621">
                  <c:v>36172</c:v>
                </c:pt>
                <c:pt idx="1622">
                  <c:v>36173</c:v>
                </c:pt>
                <c:pt idx="1623">
                  <c:v>36174</c:v>
                </c:pt>
                <c:pt idx="1624">
                  <c:v>36175</c:v>
                </c:pt>
                <c:pt idx="1625">
                  <c:v>36178</c:v>
                </c:pt>
                <c:pt idx="1626">
                  <c:v>36179</c:v>
                </c:pt>
                <c:pt idx="1627">
                  <c:v>36180</c:v>
                </c:pt>
                <c:pt idx="1628">
                  <c:v>36181</c:v>
                </c:pt>
                <c:pt idx="1629">
                  <c:v>36182</c:v>
                </c:pt>
                <c:pt idx="1630">
                  <c:v>36185</c:v>
                </c:pt>
                <c:pt idx="1631">
                  <c:v>36186</c:v>
                </c:pt>
                <c:pt idx="1632">
                  <c:v>36187</c:v>
                </c:pt>
                <c:pt idx="1633">
                  <c:v>36188</c:v>
                </c:pt>
                <c:pt idx="1634">
                  <c:v>36189</c:v>
                </c:pt>
                <c:pt idx="1635">
                  <c:v>36192</c:v>
                </c:pt>
                <c:pt idx="1636">
                  <c:v>36193</c:v>
                </c:pt>
                <c:pt idx="1637">
                  <c:v>36194</c:v>
                </c:pt>
                <c:pt idx="1638">
                  <c:v>36195</c:v>
                </c:pt>
                <c:pt idx="1639">
                  <c:v>36196</c:v>
                </c:pt>
                <c:pt idx="1640">
                  <c:v>36199</c:v>
                </c:pt>
                <c:pt idx="1641">
                  <c:v>36200</c:v>
                </c:pt>
                <c:pt idx="1642">
                  <c:v>36201</c:v>
                </c:pt>
                <c:pt idx="1643">
                  <c:v>36202</c:v>
                </c:pt>
                <c:pt idx="1644">
                  <c:v>36203</c:v>
                </c:pt>
                <c:pt idx="1645">
                  <c:v>36206</c:v>
                </c:pt>
                <c:pt idx="1646">
                  <c:v>36207</c:v>
                </c:pt>
                <c:pt idx="1647">
                  <c:v>36208</c:v>
                </c:pt>
                <c:pt idx="1648">
                  <c:v>36209</c:v>
                </c:pt>
                <c:pt idx="1649">
                  <c:v>36210</c:v>
                </c:pt>
                <c:pt idx="1650">
                  <c:v>36213</c:v>
                </c:pt>
                <c:pt idx="1651">
                  <c:v>36214</c:v>
                </c:pt>
                <c:pt idx="1652">
                  <c:v>36215</c:v>
                </c:pt>
                <c:pt idx="1653">
                  <c:v>36216</c:v>
                </c:pt>
                <c:pt idx="1654">
                  <c:v>36217</c:v>
                </c:pt>
                <c:pt idx="1655">
                  <c:v>36220</c:v>
                </c:pt>
                <c:pt idx="1656">
                  <c:v>36221</c:v>
                </c:pt>
                <c:pt idx="1657">
                  <c:v>36222</c:v>
                </c:pt>
                <c:pt idx="1658">
                  <c:v>36223</c:v>
                </c:pt>
                <c:pt idx="1659">
                  <c:v>36224</c:v>
                </c:pt>
                <c:pt idx="1660">
                  <c:v>36227</c:v>
                </c:pt>
                <c:pt idx="1661">
                  <c:v>36228</c:v>
                </c:pt>
                <c:pt idx="1662">
                  <c:v>36229</c:v>
                </c:pt>
                <c:pt idx="1663">
                  <c:v>36230</c:v>
                </c:pt>
                <c:pt idx="1664">
                  <c:v>36231</c:v>
                </c:pt>
                <c:pt idx="1665">
                  <c:v>36234</c:v>
                </c:pt>
                <c:pt idx="1666">
                  <c:v>36235</c:v>
                </c:pt>
                <c:pt idx="1667">
                  <c:v>36236</c:v>
                </c:pt>
                <c:pt idx="1668">
                  <c:v>36237</c:v>
                </c:pt>
                <c:pt idx="1669">
                  <c:v>36238</c:v>
                </c:pt>
                <c:pt idx="1670">
                  <c:v>36241</c:v>
                </c:pt>
                <c:pt idx="1671">
                  <c:v>36242</c:v>
                </c:pt>
                <c:pt idx="1672">
                  <c:v>36243</c:v>
                </c:pt>
                <c:pt idx="1673">
                  <c:v>36244</c:v>
                </c:pt>
                <c:pt idx="1674">
                  <c:v>36245</c:v>
                </c:pt>
                <c:pt idx="1675">
                  <c:v>36248</c:v>
                </c:pt>
                <c:pt idx="1676">
                  <c:v>36249</c:v>
                </c:pt>
                <c:pt idx="1677">
                  <c:v>36250</c:v>
                </c:pt>
                <c:pt idx="1678">
                  <c:v>36251</c:v>
                </c:pt>
                <c:pt idx="1679">
                  <c:v>36252</c:v>
                </c:pt>
                <c:pt idx="1680">
                  <c:v>36255</c:v>
                </c:pt>
                <c:pt idx="1681">
                  <c:v>36256</c:v>
                </c:pt>
                <c:pt idx="1682">
                  <c:v>36257</c:v>
                </c:pt>
                <c:pt idx="1683">
                  <c:v>36258</c:v>
                </c:pt>
                <c:pt idx="1684">
                  <c:v>36259</c:v>
                </c:pt>
                <c:pt idx="1685">
                  <c:v>36262</c:v>
                </c:pt>
                <c:pt idx="1686">
                  <c:v>36263</c:v>
                </c:pt>
                <c:pt idx="1687">
                  <c:v>36264</c:v>
                </c:pt>
                <c:pt idx="1688">
                  <c:v>36265</c:v>
                </c:pt>
                <c:pt idx="1689">
                  <c:v>36266</c:v>
                </c:pt>
                <c:pt idx="1690">
                  <c:v>36269</c:v>
                </c:pt>
                <c:pt idx="1691">
                  <c:v>36270</c:v>
                </c:pt>
                <c:pt idx="1692">
                  <c:v>36271</c:v>
                </c:pt>
                <c:pt idx="1693">
                  <c:v>36272</c:v>
                </c:pt>
                <c:pt idx="1694">
                  <c:v>36273</c:v>
                </c:pt>
                <c:pt idx="1695">
                  <c:v>36276</c:v>
                </c:pt>
                <c:pt idx="1696">
                  <c:v>36277</c:v>
                </c:pt>
                <c:pt idx="1697">
                  <c:v>36278</c:v>
                </c:pt>
                <c:pt idx="1698">
                  <c:v>36279</c:v>
                </c:pt>
                <c:pt idx="1699">
                  <c:v>36280</c:v>
                </c:pt>
                <c:pt idx="1700">
                  <c:v>36283</c:v>
                </c:pt>
                <c:pt idx="1701">
                  <c:v>36284</c:v>
                </c:pt>
                <c:pt idx="1702">
                  <c:v>36285</c:v>
                </c:pt>
                <c:pt idx="1703">
                  <c:v>36286</c:v>
                </c:pt>
                <c:pt idx="1704">
                  <c:v>36287</c:v>
                </c:pt>
                <c:pt idx="1705">
                  <c:v>36290</c:v>
                </c:pt>
                <c:pt idx="1706">
                  <c:v>36291</c:v>
                </c:pt>
                <c:pt idx="1707">
                  <c:v>36292</c:v>
                </c:pt>
                <c:pt idx="1708">
                  <c:v>36293</c:v>
                </c:pt>
                <c:pt idx="1709">
                  <c:v>36294</c:v>
                </c:pt>
                <c:pt idx="1710">
                  <c:v>36297</c:v>
                </c:pt>
                <c:pt idx="1711">
                  <c:v>36298</c:v>
                </c:pt>
                <c:pt idx="1712">
                  <c:v>36299</c:v>
                </c:pt>
                <c:pt idx="1713">
                  <c:v>36300</c:v>
                </c:pt>
                <c:pt idx="1714">
                  <c:v>36301</c:v>
                </c:pt>
                <c:pt idx="1715">
                  <c:v>36304</c:v>
                </c:pt>
                <c:pt idx="1716">
                  <c:v>36305</c:v>
                </c:pt>
                <c:pt idx="1717">
                  <c:v>36306</c:v>
                </c:pt>
                <c:pt idx="1718">
                  <c:v>36307</c:v>
                </c:pt>
                <c:pt idx="1719">
                  <c:v>36308</c:v>
                </c:pt>
                <c:pt idx="1720">
                  <c:v>36311</c:v>
                </c:pt>
                <c:pt idx="1721">
                  <c:v>36312</c:v>
                </c:pt>
                <c:pt idx="1722">
                  <c:v>36313</c:v>
                </c:pt>
                <c:pt idx="1723">
                  <c:v>36314</c:v>
                </c:pt>
                <c:pt idx="1724">
                  <c:v>36315</c:v>
                </c:pt>
                <c:pt idx="1725">
                  <c:v>36318</c:v>
                </c:pt>
                <c:pt idx="1726">
                  <c:v>36319</c:v>
                </c:pt>
                <c:pt idx="1727">
                  <c:v>36320</c:v>
                </c:pt>
                <c:pt idx="1728">
                  <c:v>36321</c:v>
                </c:pt>
                <c:pt idx="1729">
                  <c:v>36322</c:v>
                </c:pt>
                <c:pt idx="1730">
                  <c:v>36325</c:v>
                </c:pt>
                <c:pt idx="1731">
                  <c:v>36326</c:v>
                </c:pt>
                <c:pt idx="1732">
                  <c:v>36327</c:v>
                </c:pt>
                <c:pt idx="1733">
                  <c:v>36328</c:v>
                </c:pt>
                <c:pt idx="1734">
                  <c:v>36329</c:v>
                </c:pt>
                <c:pt idx="1735">
                  <c:v>36332</c:v>
                </c:pt>
                <c:pt idx="1736">
                  <c:v>36333</c:v>
                </c:pt>
                <c:pt idx="1737">
                  <c:v>36334</c:v>
                </c:pt>
                <c:pt idx="1738">
                  <c:v>36335</c:v>
                </c:pt>
                <c:pt idx="1739">
                  <c:v>36336</c:v>
                </c:pt>
                <c:pt idx="1740">
                  <c:v>36339</c:v>
                </c:pt>
                <c:pt idx="1741">
                  <c:v>36340</c:v>
                </c:pt>
                <c:pt idx="1742">
                  <c:v>36341</c:v>
                </c:pt>
                <c:pt idx="1743">
                  <c:v>36342</c:v>
                </c:pt>
                <c:pt idx="1744">
                  <c:v>36343</c:v>
                </c:pt>
                <c:pt idx="1745">
                  <c:v>36346</c:v>
                </c:pt>
                <c:pt idx="1746">
                  <c:v>36347</c:v>
                </c:pt>
                <c:pt idx="1747">
                  <c:v>36348</c:v>
                </c:pt>
                <c:pt idx="1748">
                  <c:v>36349</c:v>
                </c:pt>
                <c:pt idx="1749">
                  <c:v>36350</c:v>
                </c:pt>
                <c:pt idx="1750">
                  <c:v>36353</c:v>
                </c:pt>
                <c:pt idx="1751">
                  <c:v>36354</c:v>
                </c:pt>
                <c:pt idx="1752">
                  <c:v>36355</c:v>
                </c:pt>
                <c:pt idx="1753">
                  <c:v>36356</c:v>
                </c:pt>
                <c:pt idx="1754">
                  <c:v>36357</c:v>
                </c:pt>
                <c:pt idx="1755">
                  <c:v>36360</c:v>
                </c:pt>
                <c:pt idx="1756">
                  <c:v>36361</c:v>
                </c:pt>
                <c:pt idx="1757">
                  <c:v>36362</c:v>
                </c:pt>
                <c:pt idx="1758">
                  <c:v>36363</c:v>
                </c:pt>
                <c:pt idx="1759">
                  <c:v>36364</c:v>
                </c:pt>
                <c:pt idx="1760">
                  <c:v>36367</c:v>
                </c:pt>
                <c:pt idx="1761">
                  <c:v>36368</c:v>
                </c:pt>
                <c:pt idx="1762">
                  <c:v>36369</c:v>
                </c:pt>
                <c:pt idx="1763">
                  <c:v>36370</c:v>
                </c:pt>
                <c:pt idx="1764">
                  <c:v>36371</c:v>
                </c:pt>
                <c:pt idx="1765">
                  <c:v>36374</c:v>
                </c:pt>
                <c:pt idx="1766">
                  <c:v>36375</c:v>
                </c:pt>
                <c:pt idx="1767">
                  <c:v>36376</c:v>
                </c:pt>
                <c:pt idx="1768">
                  <c:v>36377</c:v>
                </c:pt>
                <c:pt idx="1769">
                  <c:v>36378</c:v>
                </c:pt>
                <c:pt idx="1770">
                  <c:v>36381</c:v>
                </c:pt>
                <c:pt idx="1771">
                  <c:v>36382</c:v>
                </c:pt>
                <c:pt idx="1772">
                  <c:v>36383</c:v>
                </c:pt>
                <c:pt idx="1773">
                  <c:v>36384</c:v>
                </c:pt>
                <c:pt idx="1774">
                  <c:v>36385</c:v>
                </c:pt>
                <c:pt idx="1775">
                  <c:v>36388</c:v>
                </c:pt>
                <c:pt idx="1776">
                  <c:v>36389</c:v>
                </c:pt>
                <c:pt idx="1777">
                  <c:v>36390</c:v>
                </c:pt>
                <c:pt idx="1778">
                  <c:v>36391</c:v>
                </c:pt>
                <c:pt idx="1779">
                  <c:v>36392</c:v>
                </c:pt>
                <c:pt idx="1780">
                  <c:v>36395</c:v>
                </c:pt>
                <c:pt idx="1781">
                  <c:v>36396</c:v>
                </c:pt>
                <c:pt idx="1782">
                  <c:v>36397</c:v>
                </c:pt>
                <c:pt idx="1783">
                  <c:v>36398</c:v>
                </c:pt>
                <c:pt idx="1784">
                  <c:v>36399</c:v>
                </c:pt>
                <c:pt idx="1785">
                  <c:v>36402</c:v>
                </c:pt>
                <c:pt idx="1786">
                  <c:v>36403</c:v>
                </c:pt>
                <c:pt idx="1787">
                  <c:v>36404</c:v>
                </c:pt>
                <c:pt idx="1788">
                  <c:v>36405</c:v>
                </c:pt>
                <c:pt idx="1789">
                  <c:v>36406</c:v>
                </c:pt>
                <c:pt idx="1790">
                  <c:v>36409</c:v>
                </c:pt>
                <c:pt idx="1791">
                  <c:v>36410</c:v>
                </c:pt>
                <c:pt idx="1792">
                  <c:v>36411</c:v>
                </c:pt>
                <c:pt idx="1793">
                  <c:v>36412</c:v>
                </c:pt>
                <c:pt idx="1794">
                  <c:v>36413</c:v>
                </c:pt>
                <c:pt idx="1795">
                  <c:v>36416</c:v>
                </c:pt>
                <c:pt idx="1796">
                  <c:v>36417</c:v>
                </c:pt>
                <c:pt idx="1797">
                  <c:v>36418</c:v>
                </c:pt>
                <c:pt idx="1798">
                  <c:v>36419</c:v>
                </c:pt>
                <c:pt idx="1799">
                  <c:v>36420</c:v>
                </c:pt>
                <c:pt idx="1800">
                  <c:v>36423</c:v>
                </c:pt>
                <c:pt idx="1801">
                  <c:v>36424</c:v>
                </c:pt>
                <c:pt idx="1802">
                  <c:v>36425</c:v>
                </c:pt>
                <c:pt idx="1803">
                  <c:v>36426</c:v>
                </c:pt>
                <c:pt idx="1804">
                  <c:v>36427</c:v>
                </c:pt>
                <c:pt idx="1805">
                  <c:v>36430</c:v>
                </c:pt>
                <c:pt idx="1806">
                  <c:v>36431</c:v>
                </c:pt>
                <c:pt idx="1807">
                  <c:v>36432</c:v>
                </c:pt>
                <c:pt idx="1808">
                  <c:v>36433</c:v>
                </c:pt>
                <c:pt idx="1809">
                  <c:v>36434</c:v>
                </c:pt>
                <c:pt idx="1810">
                  <c:v>36437</c:v>
                </c:pt>
                <c:pt idx="1811">
                  <c:v>36438</c:v>
                </c:pt>
                <c:pt idx="1812">
                  <c:v>36439</c:v>
                </c:pt>
                <c:pt idx="1813">
                  <c:v>36440</c:v>
                </c:pt>
                <c:pt idx="1814">
                  <c:v>36441</c:v>
                </c:pt>
                <c:pt idx="1815">
                  <c:v>36444</c:v>
                </c:pt>
                <c:pt idx="1816">
                  <c:v>36445</c:v>
                </c:pt>
                <c:pt idx="1817">
                  <c:v>36446</c:v>
                </c:pt>
                <c:pt idx="1818">
                  <c:v>36447</c:v>
                </c:pt>
                <c:pt idx="1819">
                  <c:v>36448</c:v>
                </c:pt>
                <c:pt idx="1820">
                  <c:v>36451</c:v>
                </c:pt>
                <c:pt idx="1821">
                  <c:v>36452</c:v>
                </c:pt>
                <c:pt idx="1822">
                  <c:v>36453</c:v>
                </c:pt>
                <c:pt idx="1823">
                  <c:v>36454</c:v>
                </c:pt>
                <c:pt idx="1824">
                  <c:v>36455</c:v>
                </c:pt>
                <c:pt idx="1825">
                  <c:v>36458</c:v>
                </c:pt>
                <c:pt idx="1826">
                  <c:v>36459</c:v>
                </c:pt>
                <c:pt idx="1827">
                  <c:v>36460</c:v>
                </c:pt>
                <c:pt idx="1828">
                  <c:v>36461</c:v>
                </c:pt>
                <c:pt idx="1829">
                  <c:v>36462</c:v>
                </c:pt>
                <c:pt idx="1830">
                  <c:v>36465</c:v>
                </c:pt>
                <c:pt idx="1831">
                  <c:v>36466</c:v>
                </c:pt>
                <c:pt idx="1832">
                  <c:v>36467</c:v>
                </c:pt>
                <c:pt idx="1833">
                  <c:v>36468</c:v>
                </c:pt>
                <c:pt idx="1834">
                  <c:v>36469</c:v>
                </c:pt>
                <c:pt idx="1835">
                  <c:v>36472</c:v>
                </c:pt>
                <c:pt idx="1836">
                  <c:v>36473</c:v>
                </c:pt>
                <c:pt idx="1837">
                  <c:v>36474</c:v>
                </c:pt>
                <c:pt idx="1838">
                  <c:v>36475</c:v>
                </c:pt>
                <c:pt idx="1839">
                  <c:v>36476</c:v>
                </c:pt>
                <c:pt idx="1840">
                  <c:v>36479</c:v>
                </c:pt>
                <c:pt idx="1841">
                  <c:v>36480</c:v>
                </c:pt>
                <c:pt idx="1842">
                  <c:v>36481</c:v>
                </c:pt>
                <c:pt idx="1843">
                  <c:v>36482</c:v>
                </c:pt>
                <c:pt idx="1844">
                  <c:v>36483</c:v>
                </c:pt>
                <c:pt idx="1845">
                  <c:v>36486</c:v>
                </c:pt>
                <c:pt idx="1846">
                  <c:v>36487</c:v>
                </c:pt>
                <c:pt idx="1847">
                  <c:v>36488</c:v>
                </c:pt>
                <c:pt idx="1848">
                  <c:v>36489</c:v>
                </c:pt>
                <c:pt idx="1849">
                  <c:v>36490</c:v>
                </c:pt>
                <c:pt idx="1850">
                  <c:v>36493</c:v>
                </c:pt>
                <c:pt idx="1851">
                  <c:v>36494</c:v>
                </c:pt>
                <c:pt idx="1852">
                  <c:v>36495</c:v>
                </c:pt>
                <c:pt idx="1853">
                  <c:v>36496</c:v>
                </c:pt>
                <c:pt idx="1854">
                  <c:v>36497</c:v>
                </c:pt>
                <c:pt idx="1855">
                  <c:v>36500</c:v>
                </c:pt>
                <c:pt idx="1856">
                  <c:v>36501</c:v>
                </c:pt>
                <c:pt idx="1857">
                  <c:v>36502</c:v>
                </c:pt>
                <c:pt idx="1858">
                  <c:v>36503</c:v>
                </c:pt>
                <c:pt idx="1859">
                  <c:v>36504</c:v>
                </c:pt>
                <c:pt idx="1860">
                  <c:v>36507</c:v>
                </c:pt>
                <c:pt idx="1861">
                  <c:v>36508</c:v>
                </c:pt>
                <c:pt idx="1862">
                  <c:v>36509</c:v>
                </c:pt>
                <c:pt idx="1863">
                  <c:v>36510</c:v>
                </c:pt>
                <c:pt idx="1864">
                  <c:v>36511</c:v>
                </c:pt>
                <c:pt idx="1865">
                  <c:v>36514</c:v>
                </c:pt>
                <c:pt idx="1866">
                  <c:v>36515</c:v>
                </c:pt>
                <c:pt idx="1867">
                  <c:v>36516</c:v>
                </c:pt>
                <c:pt idx="1868">
                  <c:v>36517</c:v>
                </c:pt>
                <c:pt idx="1869">
                  <c:v>36518</c:v>
                </c:pt>
                <c:pt idx="1870">
                  <c:v>36521</c:v>
                </c:pt>
                <c:pt idx="1871">
                  <c:v>36522</c:v>
                </c:pt>
                <c:pt idx="1872">
                  <c:v>36523</c:v>
                </c:pt>
                <c:pt idx="1873">
                  <c:v>36524</c:v>
                </c:pt>
                <c:pt idx="1874">
                  <c:v>36525</c:v>
                </c:pt>
                <c:pt idx="1875">
                  <c:v>36528</c:v>
                </c:pt>
                <c:pt idx="1876">
                  <c:v>36529</c:v>
                </c:pt>
                <c:pt idx="1877">
                  <c:v>36530</c:v>
                </c:pt>
                <c:pt idx="1878">
                  <c:v>36531</c:v>
                </c:pt>
                <c:pt idx="1879">
                  <c:v>36532</c:v>
                </c:pt>
                <c:pt idx="1880">
                  <c:v>36535</c:v>
                </c:pt>
                <c:pt idx="1881">
                  <c:v>36536</c:v>
                </c:pt>
                <c:pt idx="1882">
                  <c:v>36537</c:v>
                </c:pt>
                <c:pt idx="1883">
                  <c:v>36538</c:v>
                </c:pt>
                <c:pt idx="1884">
                  <c:v>36539</c:v>
                </c:pt>
                <c:pt idx="1885">
                  <c:v>36542</c:v>
                </c:pt>
                <c:pt idx="1886">
                  <c:v>36543</c:v>
                </c:pt>
                <c:pt idx="1887">
                  <c:v>36544</c:v>
                </c:pt>
                <c:pt idx="1888">
                  <c:v>36545</c:v>
                </c:pt>
                <c:pt idx="1889">
                  <c:v>36546</c:v>
                </c:pt>
                <c:pt idx="1890">
                  <c:v>36549</c:v>
                </c:pt>
                <c:pt idx="1891">
                  <c:v>36550</c:v>
                </c:pt>
                <c:pt idx="1892">
                  <c:v>36551</c:v>
                </c:pt>
                <c:pt idx="1893">
                  <c:v>36552</c:v>
                </c:pt>
                <c:pt idx="1894">
                  <c:v>36553</c:v>
                </c:pt>
                <c:pt idx="1895">
                  <c:v>36556</c:v>
                </c:pt>
                <c:pt idx="1896">
                  <c:v>36557</c:v>
                </c:pt>
                <c:pt idx="1897">
                  <c:v>36558</c:v>
                </c:pt>
                <c:pt idx="1898">
                  <c:v>36559</c:v>
                </c:pt>
                <c:pt idx="1899">
                  <c:v>36560</c:v>
                </c:pt>
                <c:pt idx="1900">
                  <c:v>36563</c:v>
                </c:pt>
                <c:pt idx="1901">
                  <c:v>36564</c:v>
                </c:pt>
                <c:pt idx="1902">
                  <c:v>36565</c:v>
                </c:pt>
                <c:pt idx="1903">
                  <c:v>36566</c:v>
                </c:pt>
                <c:pt idx="1904">
                  <c:v>36567</c:v>
                </c:pt>
                <c:pt idx="1905">
                  <c:v>36570</c:v>
                </c:pt>
                <c:pt idx="1906">
                  <c:v>36571</c:v>
                </c:pt>
                <c:pt idx="1907">
                  <c:v>36572</c:v>
                </c:pt>
                <c:pt idx="1908">
                  <c:v>36573</c:v>
                </c:pt>
                <c:pt idx="1909">
                  <c:v>36574</c:v>
                </c:pt>
                <c:pt idx="1910">
                  <c:v>36577</c:v>
                </c:pt>
                <c:pt idx="1911">
                  <c:v>36578</c:v>
                </c:pt>
                <c:pt idx="1912">
                  <c:v>36579</c:v>
                </c:pt>
                <c:pt idx="1913">
                  <c:v>36580</c:v>
                </c:pt>
                <c:pt idx="1914">
                  <c:v>36581</c:v>
                </c:pt>
                <c:pt idx="1915">
                  <c:v>36584</c:v>
                </c:pt>
                <c:pt idx="1916">
                  <c:v>36585</c:v>
                </c:pt>
                <c:pt idx="1917">
                  <c:v>36586</c:v>
                </c:pt>
                <c:pt idx="1918">
                  <c:v>36587</c:v>
                </c:pt>
                <c:pt idx="1919">
                  <c:v>36588</c:v>
                </c:pt>
                <c:pt idx="1920">
                  <c:v>36591</c:v>
                </c:pt>
                <c:pt idx="1921">
                  <c:v>36592</c:v>
                </c:pt>
                <c:pt idx="1922">
                  <c:v>36593</c:v>
                </c:pt>
                <c:pt idx="1923">
                  <c:v>36594</c:v>
                </c:pt>
                <c:pt idx="1924">
                  <c:v>36595</c:v>
                </c:pt>
                <c:pt idx="1925">
                  <c:v>36598</c:v>
                </c:pt>
                <c:pt idx="1926">
                  <c:v>36599</c:v>
                </c:pt>
                <c:pt idx="1927">
                  <c:v>36600</c:v>
                </c:pt>
                <c:pt idx="1928">
                  <c:v>36601</c:v>
                </c:pt>
                <c:pt idx="1929">
                  <c:v>36602</c:v>
                </c:pt>
                <c:pt idx="1930">
                  <c:v>36605</c:v>
                </c:pt>
                <c:pt idx="1931">
                  <c:v>36606</c:v>
                </c:pt>
                <c:pt idx="1932">
                  <c:v>36607</c:v>
                </c:pt>
                <c:pt idx="1933">
                  <c:v>36608</c:v>
                </c:pt>
                <c:pt idx="1934">
                  <c:v>36609</c:v>
                </c:pt>
                <c:pt idx="1935">
                  <c:v>36612</c:v>
                </c:pt>
                <c:pt idx="1936">
                  <c:v>36613</c:v>
                </c:pt>
                <c:pt idx="1937">
                  <c:v>36614</c:v>
                </c:pt>
                <c:pt idx="1938">
                  <c:v>36615</c:v>
                </c:pt>
                <c:pt idx="1939">
                  <c:v>36616</c:v>
                </c:pt>
                <c:pt idx="1940">
                  <c:v>36619</c:v>
                </c:pt>
                <c:pt idx="1941">
                  <c:v>36620</c:v>
                </c:pt>
                <c:pt idx="1942">
                  <c:v>36621</c:v>
                </c:pt>
                <c:pt idx="1943">
                  <c:v>36622</c:v>
                </c:pt>
                <c:pt idx="1944">
                  <c:v>36623</c:v>
                </c:pt>
                <c:pt idx="1945">
                  <c:v>36626</c:v>
                </c:pt>
                <c:pt idx="1946">
                  <c:v>36627</c:v>
                </c:pt>
                <c:pt idx="1947">
                  <c:v>36628</c:v>
                </c:pt>
                <c:pt idx="1948">
                  <c:v>36629</c:v>
                </c:pt>
                <c:pt idx="1949">
                  <c:v>36630</c:v>
                </c:pt>
                <c:pt idx="1950">
                  <c:v>36633</c:v>
                </c:pt>
                <c:pt idx="1951">
                  <c:v>36634</c:v>
                </c:pt>
                <c:pt idx="1952">
                  <c:v>36635</c:v>
                </c:pt>
                <c:pt idx="1953">
                  <c:v>36636</c:v>
                </c:pt>
                <c:pt idx="1954">
                  <c:v>36637</c:v>
                </c:pt>
                <c:pt idx="1955">
                  <c:v>36640</c:v>
                </c:pt>
                <c:pt idx="1956">
                  <c:v>36641</c:v>
                </c:pt>
                <c:pt idx="1957">
                  <c:v>36642</c:v>
                </c:pt>
                <c:pt idx="1958">
                  <c:v>36643</c:v>
                </c:pt>
                <c:pt idx="1959">
                  <c:v>36644</c:v>
                </c:pt>
                <c:pt idx="1960">
                  <c:v>36647</c:v>
                </c:pt>
                <c:pt idx="1961">
                  <c:v>36648</c:v>
                </c:pt>
                <c:pt idx="1962">
                  <c:v>36649</c:v>
                </c:pt>
                <c:pt idx="1963">
                  <c:v>36650</c:v>
                </c:pt>
                <c:pt idx="1964">
                  <c:v>36651</c:v>
                </c:pt>
                <c:pt idx="1965">
                  <c:v>36654</c:v>
                </c:pt>
                <c:pt idx="1966">
                  <c:v>36655</c:v>
                </c:pt>
                <c:pt idx="1967">
                  <c:v>36656</c:v>
                </c:pt>
                <c:pt idx="1968">
                  <c:v>36657</c:v>
                </c:pt>
                <c:pt idx="1969">
                  <c:v>36658</c:v>
                </c:pt>
                <c:pt idx="1970">
                  <c:v>36661</c:v>
                </c:pt>
                <c:pt idx="1971">
                  <c:v>36662</c:v>
                </c:pt>
                <c:pt idx="1972">
                  <c:v>36663</c:v>
                </c:pt>
                <c:pt idx="1973">
                  <c:v>36664</c:v>
                </c:pt>
                <c:pt idx="1974">
                  <c:v>36665</c:v>
                </c:pt>
                <c:pt idx="1975">
                  <c:v>36668</c:v>
                </c:pt>
                <c:pt idx="1976">
                  <c:v>36669</c:v>
                </c:pt>
                <c:pt idx="1977">
                  <c:v>36670</c:v>
                </c:pt>
                <c:pt idx="1978">
                  <c:v>36671</c:v>
                </c:pt>
                <c:pt idx="1979">
                  <c:v>36672</c:v>
                </c:pt>
                <c:pt idx="1980">
                  <c:v>36675</c:v>
                </c:pt>
                <c:pt idx="1981">
                  <c:v>36676</c:v>
                </c:pt>
                <c:pt idx="1982">
                  <c:v>36677</c:v>
                </c:pt>
                <c:pt idx="1983">
                  <c:v>36678</c:v>
                </c:pt>
                <c:pt idx="1984">
                  <c:v>36679</c:v>
                </c:pt>
                <c:pt idx="1985">
                  <c:v>36682</c:v>
                </c:pt>
                <c:pt idx="1986">
                  <c:v>36683</c:v>
                </c:pt>
                <c:pt idx="1987">
                  <c:v>36684</c:v>
                </c:pt>
                <c:pt idx="1988">
                  <c:v>36685</c:v>
                </c:pt>
                <c:pt idx="1989">
                  <c:v>36686</c:v>
                </c:pt>
                <c:pt idx="1990">
                  <c:v>36689</c:v>
                </c:pt>
                <c:pt idx="1991">
                  <c:v>36690</c:v>
                </c:pt>
                <c:pt idx="1992">
                  <c:v>36691</c:v>
                </c:pt>
                <c:pt idx="1993">
                  <c:v>36692</c:v>
                </c:pt>
                <c:pt idx="1994">
                  <c:v>36693</c:v>
                </c:pt>
                <c:pt idx="1995">
                  <c:v>36696</c:v>
                </c:pt>
                <c:pt idx="1996">
                  <c:v>36697</c:v>
                </c:pt>
                <c:pt idx="1997">
                  <c:v>36698</c:v>
                </c:pt>
                <c:pt idx="1998">
                  <c:v>36699</c:v>
                </c:pt>
                <c:pt idx="1999">
                  <c:v>36700</c:v>
                </c:pt>
                <c:pt idx="2000">
                  <c:v>36703</c:v>
                </c:pt>
                <c:pt idx="2001">
                  <c:v>36704</c:v>
                </c:pt>
                <c:pt idx="2002">
                  <c:v>36705</c:v>
                </c:pt>
                <c:pt idx="2003">
                  <c:v>36706</c:v>
                </c:pt>
                <c:pt idx="2004">
                  <c:v>36707</c:v>
                </c:pt>
                <c:pt idx="2005">
                  <c:v>36710</c:v>
                </c:pt>
                <c:pt idx="2006">
                  <c:v>36711</c:v>
                </c:pt>
                <c:pt idx="2007">
                  <c:v>36712</c:v>
                </c:pt>
                <c:pt idx="2008">
                  <c:v>36713</c:v>
                </c:pt>
                <c:pt idx="2009">
                  <c:v>36714</c:v>
                </c:pt>
                <c:pt idx="2010">
                  <c:v>36717</c:v>
                </c:pt>
                <c:pt idx="2011">
                  <c:v>36718</c:v>
                </c:pt>
                <c:pt idx="2012">
                  <c:v>36719</c:v>
                </c:pt>
                <c:pt idx="2013">
                  <c:v>36720</c:v>
                </c:pt>
                <c:pt idx="2014">
                  <c:v>36721</c:v>
                </c:pt>
                <c:pt idx="2015">
                  <c:v>36724</c:v>
                </c:pt>
                <c:pt idx="2016">
                  <c:v>36725</c:v>
                </c:pt>
                <c:pt idx="2017">
                  <c:v>36726</c:v>
                </c:pt>
                <c:pt idx="2018">
                  <c:v>36727</c:v>
                </c:pt>
                <c:pt idx="2019">
                  <c:v>36728</c:v>
                </c:pt>
                <c:pt idx="2020">
                  <c:v>36731</c:v>
                </c:pt>
                <c:pt idx="2021">
                  <c:v>36732</c:v>
                </c:pt>
                <c:pt idx="2022">
                  <c:v>36733</c:v>
                </c:pt>
                <c:pt idx="2023">
                  <c:v>36734</c:v>
                </c:pt>
                <c:pt idx="2024">
                  <c:v>36735</c:v>
                </c:pt>
                <c:pt idx="2025">
                  <c:v>36738</c:v>
                </c:pt>
                <c:pt idx="2026">
                  <c:v>36739</c:v>
                </c:pt>
                <c:pt idx="2027">
                  <c:v>36740</c:v>
                </c:pt>
                <c:pt idx="2028">
                  <c:v>36741</c:v>
                </c:pt>
                <c:pt idx="2029">
                  <c:v>36742</c:v>
                </c:pt>
                <c:pt idx="2030">
                  <c:v>36745</c:v>
                </c:pt>
                <c:pt idx="2031">
                  <c:v>36746</c:v>
                </c:pt>
                <c:pt idx="2032">
                  <c:v>36747</c:v>
                </c:pt>
                <c:pt idx="2033">
                  <c:v>36748</c:v>
                </c:pt>
                <c:pt idx="2034">
                  <c:v>36749</c:v>
                </c:pt>
                <c:pt idx="2035">
                  <c:v>36752</c:v>
                </c:pt>
                <c:pt idx="2036">
                  <c:v>36753</c:v>
                </c:pt>
                <c:pt idx="2037">
                  <c:v>36754</c:v>
                </c:pt>
                <c:pt idx="2038">
                  <c:v>36755</c:v>
                </c:pt>
                <c:pt idx="2039">
                  <c:v>36756</c:v>
                </c:pt>
                <c:pt idx="2040">
                  <c:v>36759</c:v>
                </c:pt>
                <c:pt idx="2041">
                  <c:v>36760</c:v>
                </c:pt>
                <c:pt idx="2042">
                  <c:v>36761</c:v>
                </c:pt>
                <c:pt idx="2043">
                  <c:v>36762</c:v>
                </c:pt>
                <c:pt idx="2044">
                  <c:v>36763</c:v>
                </c:pt>
                <c:pt idx="2045">
                  <c:v>36766</c:v>
                </c:pt>
                <c:pt idx="2046">
                  <c:v>36767</c:v>
                </c:pt>
                <c:pt idx="2047">
                  <c:v>36768</c:v>
                </c:pt>
                <c:pt idx="2048">
                  <c:v>36769</c:v>
                </c:pt>
                <c:pt idx="2049">
                  <c:v>36770</c:v>
                </c:pt>
                <c:pt idx="2050">
                  <c:v>36773</c:v>
                </c:pt>
                <c:pt idx="2051">
                  <c:v>36774</c:v>
                </c:pt>
                <c:pt idx="2052">
                  <c:v>36775</c:v>
                </c:pt>
                <c:pt idx="2053">
                  <c:v>36776</c:v>
                </c:pt>
                <c:pt idx="2054">
                  <c:v>36777</c:v>
                </c:pt>
                <c:pt idx="2055">
                  <c:v>36780</c:v>
                </c:pt>
                <c:pt idx="2056">
                  <c:v>36781</c:v>
                </c:pt>
                <c:pt idx="2057">
                  <c:v>36782</c:v>
                </c:pt>
                <c:pt idx="2058">
                  <c:v>36783</c:v>
                </c:pt>
                <c:pt idx="2059">
                  <c:v>36784</c:v>
                </c:pt>
                <c:pt idx="2060">
                  <c:v>36787</c:v>
                </c:pt>
                <c:pt idx="2061">
                  <c:v>36788</c:v>
                </c:pt>
                <c:pt idx="2062">
                  <c:v>36789</c:v>
                </c:pt>
                <c:pt idx="2063">
                  <c:v>36790</c:v>
                </c:pt>
                <c:pt idx="2064">
                  <c:v>36791</c:v>
                </c:pt>
                <c:pt idx="2065">
                  <c:v>36794</c:v>
                </c:pt>
                <c:pt idx="2066">
                  <c:v>36795</c:v>
                </c:pt>
                <c:pt idx="2067">
                  <c:v>36796</c:v>
                </c:pt>
                <c:pt idx="2068">
                  <c:v>36797</c:v>
                </c:pt>
                <c:pt idx="2069">
                  <c:v>36798</c:v>
                </c:pt>
                <c:pt idx="2070">
                  <c:v>36801</c:v>
                </c:pt>
                <c:pt idx="2071">
                  <c:v>36802</c:v>
                </c:pt>
                <c:pt idx="2072">
                  <c:v>36803</c:v>
                </c:pt>
                <c:pt idx="2073">
                  <c:v>36804</c:v>
                </c:pt>
                <c:pt idx="2074">
                  <c:v>36805</c:v>
                </c:pt>
                <c:pt idx="2075">
                  <c:v>36808</c:v>
                </c:pt>
                <c:pt idx="2076">
                  <c:v>36809</c:v>
                </c:pt>
                <c:pt idx="2077">
                  <c:v>36810</c:v>
                </c:pt>
                <c:pt idx="2078">
                  <c:v>36811</c:v>
                </c:pt>
                <c:pt idx="2079">
                  <c:v>36812</c:v>
                </c:pt>
                <c:pt idx="2080">
                  <c:v>36815</c:v>
                </c:pt>
                <c:pt idx="2081">
                  <c:v>36816</c:v>
                </c:pt>
                <c:pt idx="2082">
                  <c:v>36817</c:v>
                </c:pt>
                <c:pt idx="2083">
                  <c:v>36818</c:v>
                </c:pt>
                <c:pt idx="2084">
                  <c:v>36819</c:v>
                </c:pt>
                <c:pt idx="2085">
                  <c:v>36822</c:v>
                </c:pt>
                <c:pt idx="2086">
                  <c:v>36823</c:v>
                </c:pt>
                <c:pt idx="2087">
                  <c:v>36824</c:v>
                </c:pt>
                <c:pt idx="2088">
                  <c:v>36825</c:v>
                </c:pt>
                <c:pt idx="2089">
                  <c:v>36826</c:v>
                </c:pt>
                <c:pt idx="2090">
                  <c:v>36829</c:v>
                </c:pt>
                <c:pt idx="2091">
                  <c:v>36830</c:v>
                </c:pt>
                <c:pt idx="2092">
                  <c:v>36831</c:v>
                </c:pt>
                <c:pt idx="2093">
                  <c:v>36832</c:v>
                </c:pt>
                <c:pt idx="2094">
                  <c:v>36833</c:v>
                </c:pt>
                <c:pt idx="2095">
                  <c:v>36836</c:v>
                </c:pt>
                <c:pt idx="2096">
                  <c:v>36837</c:v>
                </c:pt>
                <c:pt idx="2097">
                  <c:v>36838</c:v>
                </c:pt>
                <c:pt idx="2098">
                  <c:v>36839</c:v>
                </c:pt>
                <c:pt idx="2099">
                  <c:v>36840</c:v>
                </c:pt>
                <c:pt idx="2100">
                  <c:v>36843</c:v>
                </c:pt>
                <c:pt idx="2101">
                  <c:v>36844</c:v>
                </c:pt>
                <c:pt idx="2102">
                  <c:v>36845</c:v>
                </c:pt>
                <c:pt idx="2103">
                  <c:v>36846</c:v>
                </c:pt>
                <c:pt idx="2104">
                  <c:v>36847</c:v>
                </c:pt>
                <c:pt idx="2105">
                  <c:v>36850</c:v>
                </c:pt>
                <c:pt idx="2106">
                  <c:v>36851</c:v>
                </c:pt>
                <c:pt idx="2107">
                  <c:v>36852</c:v>
                </c:pt>
                <c:pt idx="2108">
                  <c:v>36853</c:v>
                </c:pt>
                <c:pt idx="2109">
                  <c:v>36854</c:v>
                </c:pt>
                <c:pt idx="2110">
                  <c:v>36857</c:v>
                </c:pt>
                <c:pt idx="2111">
                  <c:v>36858</c:v>
                </c:pt>
                <c:pt idx="2112">
                  <c:v>36859</c:v>
                </c:pt>
                <c:pt idx="2113">
                  <c:v>36860</c:v>
                </c:pt>
                <c:pt idx="2114">
                  <c:v>36861</c:v>
                </c:pt>
                <c:pt idx="2115">
                  <c:v>36864</c:v>
                </c:pt>
                <c:pt idx="2116">
                  <c:v>36865</c:v>
                </c:pt>
                <c:pt idx="2117">
                  <c:v>36866</c:v>
                </c:pt>
                <c:pt idx="2118">
                  <c:v>36867</c:v>
                </c:pt>
                <c:pt idx="2119">
                  <c:v>36868</c:v>
                </c:pt>
                <c:pt idx="2120">
                  <c:v>36871</c:v>
                </c:pt>
                <c:pt idx="2121">
                  <c:v>36872</c:v>
                </c:pt>
                <c:pt idx="2122">
                  <c:v>36873</c:v>
                </c:pt>
                <c:pt idx="2123">
                  <c:v>36874</c:v>
                </c:pt>
                <c:pt idx="2124">
                  <c:v>36875</c:v>
                </c:pt>
                <c:pt idx="2125">
                  <c:v>36878</c:v>
                </c:pt>
                <c:pt idx="2126">
                  <c:v>36879</c:v>
                </c:pt>
                <c:pt idx="2127">
                  <c:v>36880</c:v>
                </c:pt>
                <c:pt idx="2128">
                  <c:v>36881</c:v>
                </c:pt>
                <c:pt idx="2129">
                  <c:v>36882</c:v>
                </c:pt>
                <c:pt idx="2130">
                  <c:v>36885</c:v>
                </c:pt>
                <c:pt idx="2131">
                  <c:v>36886</c:v>
                </c:pt>
                <c:pt idx="2132">
                  <c:v>36887</c:v>
                </c:pt>
                <c:pt idx="2133">
                  <c:v>36888</c:v>
                </c:pt>
                <c:pt idx="2134">
                  <c:v>36889</c:v>
                </c:pt>
                <c:pt idx="2135">
                  <c:v>36892</c:v>
                </c:pt>
                <c:pt idx="2136">
                  <c:v>36893</c:v>
                </c:pt>
                <c:pt idx="2137">
                  <c:v>36894</c:v>
                </c:pt>
                <c:pt idx="2138">
                  <c:v>36895</c:v>
                </c:pt>
                <c:pt idx="2139">
                  <c:v>36896</c:v>
                </c:pt>
                <c:pt idx="2140">
                  <c:v>36899</c:v>
                </c:pt>
                <c:pt idx="2141">
                  <c:v>36900</c:v>
                </c:pt>
                <c:pt idx="2142">
                  <c:v>36901</c:v>
                </c:pt>
                <c:pt idx="2143">
                  <c:v>36902</c:v>
                </c:pt>
                <c:pt idx="2144">
                  <c:v>36903</c:v>
                </c:pt>
                <c:pt idx="2145">
                  <c:v>36906</c:v>
                </c:pt>
                <c:pt idx="2146">
                  <c:v>36907</c:v>
                </c:pt>
                <c:pt idx="2147">
                  <c:v>36908</c:v>
                </c:pt>
                <c:pt idx="2148">
                  <c:v>36909</c:v>
                </c:pt>
                <c:pt idx="2149">
                  <c:v>36910</c:v>
                </c:pt>
                <c:pt idx="2150">
                  <c:v>36913</c:v>
                </c:pt>
                <c:pt idx="2151">
                  <c:v>36914</c:v>
                </c:pt>
                <c:pt idx="2152">
                  <c:v>36915</c:v>
                </c:pt>
                <c:pt idx="2153">
                  <c:v>36916</c:v>
                </c:pt>
                <c:pt idx="2154">
                  <c:v>36917</c:v>
                </c:pt>
                <c:pt idx="2155">
                  <c:v>36920</c:v>
                </c:pt>
                <c:pt idx="2156">
                  <c:v>36921</c:v>
                </c:pt>
                <c:pt idx="2157">
                  <c:v>36922</c:v>
                </c:pt>
                <c:pt idx="2158">
                  <c:v>36923</c:v>
                </c:pt>
                <c:pt idx="2159">
                  <c:v>36924</c:v>
                </c:pt>
                <c:pt idx="2160">
                  <c:v>36927</c:v>
                </c:pt>
                <c:pt idx="2161">
                  <c:v>36928</c:v>
                </c:pt>
                <c:pt idx="2162">
                  <c:v>36929</c:v>
                </c:pt>
                <c:pt idx="2163">
                  <c:v>36930</c:v>
                </c:pt>
                <c:pt idx="2164">
                  <c:v>36931</c:v>
                </c:pt>
                <c:pt idx="2165">
                  <c:v>36934</c:v>
                </c:pt>
                <c:pt idx="2166">
                  <c:v>36935</c:v>
                </c:pt>
                <c:pt idx="2167">
                  <c:v>36936</c:v>
                </c:pt>
                <c:pt idx="2168">
                  <c:v>36937</c:v>
                </c:pt>
                <c:pt idx="2169">
                  <c:v>36938</c:v>
                </c:pt>
                <c:pt idx="2170">
                  <c:v>36941</c:v>
                </c:pt>
                <c:pt idx="2171">
                  <c:v>36942</c:v>
                </c:pt>
                <c:pt idx="2172">
                  <c:v>36943</c:v>
                </c:pt>
                <c:pt idx="2173">
                  <c:v>36944</c:v>
                </c:pt>
                <c:pt idx="2174">
                  <c:v>36945</c:v>
                </c:pt>
                <c:pt idx="2175">
                  <c:v>36948</c:v>
                </c:pt>
                <c:pt idx="2176">
                  <c:v>36949</c:v>
                </c:pt>
                <c:pt idx="2177">
                  <c:v>36950</c:v>
                </c:pt>
                <c:pt idx="2178">
                  <c:v>36951</c:v>
                </c:pt>
                <c:pt idx="2179">
                  <c:v>36952</c:v>
                </c:pt>
                <c:pt idx="2180">
                  <c:v>36955</c:v>
                </c:pt>
                <c:pt idx="2181">
                  <c:v>36956</c:v>
                </c:pt>
                <c:pt idx="2182">
                  <c:v>36957</c:v>
                </c:pt>
                <c:pt idx="2183">
                  <c:v>36958</c:v>
                </c:pt>
                <c:pt idx="2184">
                  <c:v>36959</c:v>
                </c:pt>
                <c:pt idx="2185">
                  <c:v>36962</c:v>
                </c:pt>
                <c:pt idx="2186">
                  <c:v>36963</c:v>
                </c:pt>
                <c:pt idx="2187">
                  <c:v>36964</c:v>
                </c:pt>
                <c:pt idx="2188">
                  <c:v>36965</c:v>
                </c:pt>
                <c:pt idx="2189">
                  <c:v>36966</c:v>
                </c:pt>
                <c:pt idx="2190">
                  <c:v>36969</c:v>
                </c:pt>
                <c:pt idx="2191">
                  <c:v>36970</c:v>
                </c:pt>
                <c:pt idx="2192">
                  <c:v>36971</c:v>
                </c:pt>
                <c:pt idx="2193">
                  <c:v>36972</c:v>
                </c:pt>
                <c:pt idx="2194">
                  <c:v>36973</c:v>
                </c:pt>
                <c:pt idx="2195">
                  <c:v>36976</c:v>
                </c:pt>
                <c:pt idx="2196">
                  <c:v>36977</c:v>
                </c:pt>
                <c:pt idx="2197">
                  <c:v>36978</c:v>
                </c:pt>
                <c:pt idx="2198">
                  <c:v>36979</c:v>
                </c:pt>
                <c:pt idx="2199">
                  <c:v>36980</c:v>
                </c:pt>
                <c:pt idx="2200">
                  <c:v>36983</c:v>
                </c:pt>
                <c:pt idx="2201">
                  <c:v>36984</c:v>
                </c:pt>
                <c:pt idx="2202">
                  <c:v>36985</c:v>
                </c:pt>
                <c:pt idx="2203">
                  <c:v>36986</c:v>
                </c:pt>
                <c:pt idx="2204">
                  <c:v>36987</c:v>
                </c:pt>
                <c:pt idx="2205">
                  <c:v>36990</c:v>
                </c:pt>
                <c:pt idx="2206">
                  <c:v>36991</c:v>
                </c:pt>
                <c:pt idx="2207">
                  <c:v>36992</c:v>
                </c:pt>
                <c:pt idx="2208">
                  <c:v>36993</c:v>
                </c:pt>
                <c:pt idx="2209">
                  <c:v>36994</c:v>
                </c:pt>
                <c:pt idx="2210">
                  <c:v>36997</c:v>
                </c:pt>
                <c:pt idx="2211">
                  <c:v>36998</c:v>
                </c:pt>
                <c:pt idx="2212">
                  <c:v>36999</c:v>
                </c:pt>
                <c:pt idx="2213">
                  <c:v>37000</c:v>
                </c:pt>
                <c:pt idx="2214">
                  <c:v>37001</c:v>
                </c:pt>
                <c:pt idx="2215">
                  <c:v>37004</c:v>
                </c:pt>
                <c:pt idx="2216">
                  <c:v>37005</c:v>
                </c:pt>
                <c:pt idx="2217">
                  <c:v>37006</c:v>
                </c:pt>
                <c:pt idx="2218">
                  <c:v>37007</c:v>
                </c:pt>
                <c:pt idx="2219">
                  <c:v>37008</c:v>
                </c:pt>
                <c:pt idx="2220">
                  <c:v>37011</c:v>
                </c:pt>
                <c:pt idx="2221">
                  <c:v>37012</c:v>
                </c:pt>
                <c:pt idx="2222">
                  <c:v>37013</c:v>
                </c:pt>
                <c:pt idx="2223">
                  <c:v>37014</c:v>
                </c:pt>
                <c:pt idx="2224">
                  <c:v>37015</c:v>
                </c:pt>
                <c:pt idx="2225">
                  <c:v>37018</c:v>
                </c:pt>
                <c:pt idx="2226">
                  <c:v>37019</c:v>
                </c:pt>
                <c:pt idx="2227">
                  <c:v>37020</c:v>
                </c:pt>
                <c:pt idx="2228">
                  <c:v>37021</c:v>
                </c:pt>
                <c:pt idx="2229">
                  <c:v>37022</c:v>
                </c:pt>
                <c:pt idx="2230">
                  <c:v>37025</c:v>
                </c:pt>
                <c:pt idx="2231">
                  <c:v>37026</c:v>
                </c:pt>
                <c:pt idx="2232">
                  <c:v>37027</c:v>
                </c:pt>
                <c:pt idx="2233">
                  <c:v>37028</c:v>
                </c:pt>
                <c:pt idx="2234">
                  <c:v>37029</c:v>
                </c:pt>
                <c:pt idx="2235">
                  <c:v>37032</c:v>
                </c:pt>
                <c:pt idx="2236">
                  <c:v>37033</c:v>
                </c:pt>
                <c:pt idx="2237">
                  <c:v>37034</c:v>
                </c:pt>
                <c:pt idx="2238">
                  <c:v>37035</c:v>
                </c:pt>
                <c:pt idx="2239">
                  <c:v>37036</c:v>
                </c:pt>
                <c:pt idx="2240">
                  <c:v>37039</c:v>
                </c:pt>
                <c:pt idx="2241">
                  <c:v>37040</c:v>
                </c:pt>
                <c:pt idx="2242">
                  <c:v>37041</c:v>
                </c:pt>
                <c:pt idx="2243">
                  <c:v>37042</c:v>
                </c:pt>
                <c:pt idx="2244">
                  <c:v>37043</c:v>
                </c:pt>
                <c:pt idx="2245">
                  <c:v>37046</c:v>
                </c:pt>
                <c:pt idx="2246">
                  <c:v>37047</c:v>
                </c:pt>
                <c:pt idx="2247">
                  <c:v>37048</c:v>
                </c:pt>
                <c:pt idx="2248">
                  <c:v>37049</c:v>
                </c:pt>
                <c:pt idx="2249">
                  <c:v>37050</c:v>
                </c:pt>
                <c:pt idx="2250">
                  <c:v>37053</c:v>
                </c:pt>
                <c:pt idx="2251">
                  <c:v>37054</c:v>
                </c:pt>
                <c:pt idx="2252">
                  <c:v>37055</c:v>
                </c:pt>
                <c:pt idx="2253">
                  <c:v>37056</c:v>
                </c:pt>
                <c:pt idx="2254">
                  <c:v>37057</c:v>
                </c:pt>
                <c:pt idx="2255">
                  <c:v>37060</c:v>
                </c:pt>
                <c:pt idx="2256">
                  <c:v>37061</c:v>
                </c:pt>
                <c:pt idx="2257">
                  <c:v>37062</c:v>
                </c:pt>
                <c:pt idx="2258">
                  <c:v>37063</c:v>
                </c:pt>
                <c:pt idx="2259">
                  <c:v>37064</c:v>
                </c:pt>
                <c:pt idx="2260">
                  <c:v>37067</c:v>
                </c:pt>
                <c:pt idx="2261">
                  <c:v>37068</c:v>
                </c:pt>
                <c:pt idx="2262">
                  <c:v>37069</c:v>
                </c:pt>
                <c:pt idx="2263">
                  <c:v>37070</c:v>
                </c:pt>
                <c:pt idx="2264">
                  <c:v>37071</c:v>
                </c:pt>
                <c:pt idx="2265">
                  <c:v>37074</c:v>
                </c:pt>
                <c:pt idx="2266">
                  <c:v>37075</c:v>
                </c:pt>
                <c:pt idx="2267">
                  <c:v>37076</c:v>
                </c:pt>
                <c:pt idx="2268">
                  <c:v>37077</c:v>
                </c:pt>
                <c:pt idx="2269">
                  <c:v>37078</c:v>
                </c:pt>
                <c:pt idx="2270">
                  <c:v>37081</c:v>
                </c:pt>
                <c:pt idx="2271">
                  <c:v>37082</c:v>
                </c:pt>
                <c:pt idx="2272">
                  <c:v>37083</c:v>
                </c:pt>
                <c:pt idx="2273">
                  <c:v>37084</c:v>
                </c:pt>
                <c:pt idx="2274">
                  <c:v>37085</c:v>
                </c:pt>
                <c:pt idx="2275">
                  <c:v>37088</c:v>
                </c:pt>
                <c:pt idx="2276">
                  <c:v>37089</c:v>
                </c:pt>
                <c:pt idx="2277">
                  <c:v>37090</c:v>
                </c:pt>
                <c:pt idx="2278">
                  <c:v>37091</c:v>
                </c:pt>
                <c:pt idx="2279">
                  <c:v>37092</c:v>
                </c:pt>
                <c:pt idx="2280">
                  <c:v>37095</c:v>
                </c:pt>
                <c:pt idx="2281">
                  <c:v>37096</c:v>
                </c:pt>
                <c:pt idx="2282">
                  <c:v>37097</c:v>
                </c:pt>
                <c:pt idx="2283">
                  <c:v>37098</c:v>
                </c:pt>
                <c:pt idx="2284">
                  <c:v>37099</c:v>
                </c:pt>
                <c:pt idx="2285">
                  <c:v>37102</c:v>
                </c:pt>
                <c:pt idx="2286">
                  <c:v>37103</c:v>
                </c:pt>
                <c:pt idx="2287">
                  <c:v>37104</c:v>
                </c:pt>
                <c:pt idx="2288">
                  <c:v>37105</c:v>
                </c:pt>
                <c:pt idx="2289">
                  <c:v>37106</c:v>
                </c:pt>
                <c:pt idx="2290">
                  <c:v>37109</c:v>
                </c:pt>
                <c:pt idx="2291">
                  <c:v>37110</c:v>
                </c:pt>
                <c:pt idx="2292">
                  <c:v>37111</c:v>
                </c:pt>
                <c:pt idx="2293">
                  <c:v>37112</c:v>
                </c:pt>
                <c:pt idx="2294">
                  <c:v>37113</c:v>
                </c:pt>
                <c:pt idx="2295">
                  <c:v>37116</c:v>
                </c:pt>
                <c:pt idx="2296">
                  <c:v>37117</c:v>
                </c:pt>
                <c:pt idx="2297">
                  <c:v>37118</c:v>
                </c:pt>
                <c:pt idx="2298">
                  <c:v>37119</c:v>
                </c:pt>
                <c:pt idx="2299">
                  <c:v>37120</c:v>
                </c:pt>
                <c:pt idx="2300">
                  <c:v>37123</c:v>
                </c:pt>
                <c:pt idx="2301">
                  <c:v>37124</c:v>
                </c:pt>
                <c:pt idx="2302">
                  <c:v>37125</c:v>
                </c:pt>
                <c:pt idx="2303">
                  <c:v>37126</c:v>
                </c:pt>
                <c:pt idx="2304">
                  <c:v>37127</c:v>
                </c:pt>
                <c:pt idx="2305">
                  <c:v>37130</c:v>
                </c:pt>
                <c:pt idx="2306">
                  <c:v>37131</c:v>
                </c:pt>
                <c:pt idx="2307">
                  <c:v>37132</c:v>
                </c:pt>
                <c:pt idx="2308">
                  <c:v>37133</c:v>
                </c:pt>
                <c:pt idx="2309">
                  <c:v>37134</c:v>
                </c:pt>
                <c:pt idx="2310">
                  <c:v>37137</c:v>
                </c:pt>
                <c:pt idx="2311">
                  <c:v>37138</c:v>
                </c:pt>
                <c:pt idx="2312">
                  <c:v>37139</c:v>
                </c:pt>
                <c:pt idx="2313">
                  <c:v>37140</c:v>
                </c:pt>
                <c:pt idx="2314">
                  <c:v>37141</c:v>
                </c:pt>
                <c:pt idx="2315">
                  <c:v>37144</c:v>
                </c:pt>
                <c:pt idx="2316">
                  <c:v>37145</c:v>
                </c:pt>
                <c:pt idx="2317">
                  <c:v>37146</c:v>
                </c:pt>
                <c:pt idx="2318">
                  <c:v>37147</c:v>
                </c:pt>
                <c:pt idx="2319">
                  <c:v>37148</c:v>
                </c:pt>
                <c:pt idx="2320">
                  <c:v>37151</c:v>
                </c:pt>
                <c:pt idx="2321">
                  <c:v>37152</c:v>
                </c:pt>
                <c:pt idx="2322">
                  <c:v>37153</c:v>
                </c:pt>
                <c:pt idx="2323">
                  <c:v>37154</c:v>
                </c:pt>
                <c:pt idx="2324">
                  <c:v>37155</c:v>
                </c:pt>
                <c:pt idx="2325">
                  <c:v>37158</c:v>
                </c:pt>
                <c:pt idx="2326">
                  <c:v>37159</c:v>
                </c:pt>
                <c:pt idx="2327">
                  <c:v>37160</c:v>
                </c:pt>
                <c:pt idx="2328">
                  <c:v>37161</c:v>
                </c:pt>
                <c:pt idx="2329">
                  <c:v>37162</c:v>
                </c:pt>
                <c:pt idx="2330">
                  <c:v>37165</c:v>
                </c:pt>
                <c:pt idx="2331">
                  <c:v>37166</c:v>
                </c:pt>
                <c:pt idx="2332">
                  <c:v>37167</c:v>
                </c:pt>
                <c:pt idx="2333">
                  <c:v>37168</c:v>
                </c:pt>
                <c:pt idx="2334">
                  <c:v>37169</c:v>
                </c:pt>
                <c:pt idx="2335">
                  <c:v>37172</c:v>
                </c:pt>
                <c:pt idx="2336">
                  <c:v>37173</c:v>
                </c:pt>
                <c:pt idx="2337">
                  <c:v>37174</c:v>
                </c:pt>
                <c:pt idx="2338">
                  <c:v>37175</c:v>
                </c:pt>
                <c:pt idx="2339">
                  <c:v>37176</c:v>
                </c:pt>
                <c:pt idx="2340">
                  <c:v>37179</c:v>
                </c:pt>
                <c:pt idx="2341">
                  <c:v>37180</c:v>
                </c:pt>
                <c:pt idx="2342">
                  <c:v>37181</c:v>
                </c:pt>
                <c:pt idx="2343">
                  <c:v>37182</c:v>
                </c:pt>
                <c:pt idx="2344">
                  <c:v>37183</c:v>
                </c:pt>
                <c:pt idx="2345">
                  <c:v>37186</c:v>
                </c:pt>
                <c:pt idx="2346">
                  <c:v>37187</c:v>
                </c:pt>
                <c:pt idx="2347">
                  <c:v>37188</c:v>
                </c:pt>
                <c:pt idx="2348">
                  <c:v>37189</c:v>
                </c:pt>
                <c:pt idx="2349">
                  <c:v>37190</c:v>
                </c:pt>
                <c:pt idx="2350">
                  <c:v>37193</c:v>
                </c:pt>
                <c:pt idx="2351">
                  <c:v>37194</c:v>
                </c:pt>
                <c:pt idx="2352">
                  <c:v>37195</c:v>
                </c:pt>
                <c:pt idx="2353">
                  <c:v>37196</c:v>
                </c:pt>
                <c:pt idx="2354">
                  <c:v>37197</c:v>
                </c:pt>
                <c:pt idx="2355">
                  <c:v>37200</c:v>
                </c:pt>
                <c:pt idx="2356">
                  <c:v>37201</c:v>
                </c:pt>
                <c:pt idx="2357">
                  <c:v>37202</c:v>
                </c:pt>
                <c:pt idx="2358">
                  <c:v>37203</c:v>
                </c:pt>
                <c:pt idx="2359">
                  <c:v>37204</c:v>
                </c:pt>
                <c:pt idx="2360">
                  <c:v>37207</c:v>
                </c:pt>
                <c:pt idx="2361">
                  <c:v>37208</c:v>
                </c:pt>
                <c:pt idx="2362">
                  <c:v>37209</c:v>
                </c:pt>
                <c:pt idx="2363">
                  <c:v>37210</c:v>
                </c:pt>
                <c:pt idx="2364">
                  <c:v>37211</c:v>
                </c:pt>
                <c:pt idx="2365">
                  <c:v>37214</c:v>
                </c:pt>
                <c:pt idx="2366">
                  <c:v>37215</c:v>
                </c:pt>
                <c:pt idx="2367">
                  <c:v>37216</c:v>
                </c:pt>
                <c:pt idx="2368">
                  <c:v>37217</c:v>
                </c:pt>
                <c:pt idx="2369">
                  <c:v>37218</c:v>
                </c:pt>
                <c:pt idx="2370">
                  <c:v>37221</c:v>
                </c:pt>
                <c:pt idx="2371">
                  <c:v>37222</c:v>
                </c:pt>
                <c:pt idx="2372">
                  <c:v>37223</c:v>
                </c:pt>
                <c:pt idx="2373">
                  <c:v>37224</c:v>
                </c:pt>
                <c:pt idx="2374">
                  <c:v>37225</c:v>
                </c:pt>
                <c:pt idx="2375">
                  <c:v>37228</c:v>
                </c:pt>
                <c:pt idx="2376">
                  <c:v>37229</c:v>
                </c:pt>
                <c:pt idx="2377">
                  <c:v>37230</c:v>
                </c:pt>
                <c:pt idx="2378">
                  <c:v>37231</c:v>
                </c:pt>
                <c:pt idx="2379">
                  <c:v>37232</c:v>
                </c:pt>
                <c:pt idx="2380">
                  <c:v>37235</c:v>
                </c:pt>
                <c:pt idx="2381">
                  <c:v>37236</c:v>
                </c:pt>
                <c:pt idx="2382">
                  <c:v>37237</c:v>
                </c:pt>
                <c:pt idx="2383">
                  <c:v>37238</c:v>
                </c:pt>
                <c:pt idx="2384">
                  <c:v>37239</c:v>
                </c:pt>
                <c:pt idx="2385">
                  <c:v>37242</c:v>
                </c:pt>
                <c:pt idx="2386">
                  <c:v>37243</c:v>
                </c:pt>
                <c:pt idx="2387">
                  <c:v>37244</c:v>
                </c:pt>
                <c:pt idx="2388">
                  <c:v>37245</c:v>
                </c:pt>
                <c:pt idx="2389">
                  <c:v>37246</c:v>
                </c:pt>
                <c:pt idx="2390">
                  <c:v>37249</c:v>
                </c:pt>
                <c:pt idx="2391">
                  <c:v>37250</c:v>
                </c:pt>
                <c:pt idx="2392">
                  <c:v>37251</c:v>
                </c:pt>
                <c:pt idx="2393">
                  <c:v>37252</c:v>
                </c:pt>
                <c:pt idx="2394">
                  <c:v>37253</c:v>
                </c:pt>
                <c:pt idx="2395">
                  <c:v>37256</c:v>
                </c:pt>
                <c:pt idx="2396">
                  <c:v>37257</c:v>
                </c:pt>
                <c:pt idx="2397">
                  <c:v>37258</c:v>
                </c:pt>
                <c:pt idx="2398">
                  <c:v>37259</c:v>
                </c:pt>
                <c:pt idx="2399">
                  <c:v>37260</c:v>
                </c:pt>
                <c:pt idx="2400">
                  <c:v>37263</c:v>
                </c:pt>
                <c:pt idx="2401">
                  <c:v>37264</c:v>
                </c:pt>
                <c:pt idx="2402">
                  <c:v>37265</c:v>
                </c:pt>
                <c:pt idx="2403">
                  <c:v>37266</c:v>
                </c:pt>
                <c:pt idx="2404">
                  <c:v>37267</c:v>
                </c:pt>
                <c:pt idx="2405">
                  <c:v>37270</c:v>
                </c:pt>
                <c:pt idx="2406">
                  <c:v>37271</c:v>
                </c:pt>
                <c:pt idx="2407">
                  <c:v>37272</c:v>
                </c:pt>
                <c:pt idx="2408">
                  <c:v>37273</c:v>
                </c:pt>
                <c:pt idx="2409">
                  <c:v>37274</c:v>
                </c:pt>
                <c:pt idx="2410">
                  <c:v>37277</c:v>
                </c:pt>
                <c:pt idx="2411">
                  <c:v>37278</c:v>
                </c:pt>
                <c:pt idx="2412">
                  <c:v>37279</c:v>
                </c:pt>
                <c:pt idx="2413">
                  <c:v>37280</c:v>
                </c:pt>
                <c:pt idx="2414">
                  <c:v>37281</c:v>
                </c:pt>
                <c:pt idx="2415">
                  <c:v>37284</c:v>
                </c:pt>
                <c:pt idx="2416">
                  <c:v>37285</c:v>
                </c:pt>
                <c:pt idx="2417">
                  <c:v>37286</c:v>
                </c:pt>
                <c:pt idx="2418">
                  <c:v>37287</c:v>
                </c:pt>
                <c:pt idx="2419">
                  <c:v>37288</c:v>
                </c:pt>
                <c:pt idx="2420">
                  <c:v>37291</c:v>
                </c:pt>
                <c:pt idx="2421">
                  <c:v>37292</c:v>
                </c:pt>
                <c:pt idx="2422">
                  <c:v>37293</c:v>
                </c:pt>
                <c:pt idx="2423">
                  <c:v>37294</c:v>
                </c:pt>
                <c:pt idx="2424">
                  <c:v>37295</c:v>
                </c:pt>
                <c:pt idx="2425">
                  <c:v>37298</c:v>
                </c:pt>
                <c:pt idx="2426">
                  <c:v>37299</c:v>
                </c:pt>
                <c:pt idx="2427">
                  <c:v>37300</c:v>
                </c:pt>
                <c:pt idx="2428">
                  <c:v>37301</c:v>
                </c:pt>
                <c:pt idx="2429">
                  <c:v>37302</c:v>
                </c:pt>
                <c:pt idx="2430">
                  <c:v>37305</c:v>
                </c:pt>
                <c:pt idx="2431">
                  <c:v>37306</c:v>
                </c:pt>
                <c:pt idx="2432">
                  <c:v>37307</c:v>
                </c:pt>
                <c:pt idx="2433">
                  <c:v>37308</c:v>
                </c:pt>
                <c:pt idx="2434">
                  <c:v>37309</c:v>
                </c:pt>
                <c:pt idx="2435">
                  <c:v>37312</c:v>
                </c:pt>
                <c:pt idx="2436">
                  <c:v>37313</c:v>
                </c:pt>
                <c:pt idx="2437">
                  <c:v>37314</c:v>
                </c:pt>
                <c:pt idx="2438">
                  <c:v>37315</c:v>
                </c:pt>
                <c:pt idx="2439">
                  <c:v>37316</c:v>
                </c:pt>
                <c:pt idx="2440">
                  <c:v>37319</c:v>
                </c:pt>
                <c:pt idx="2441">
                  <c:v>37320</c:v>
                </c:pt>
                <c:pt idx="2442">
                  <c:v>37321</c:v>
                </c:pt>
                <c:pt idx="2443">
                  <c:v>37322</c:v>
                </c:pt>
                <c:pt idx="2444">
                  <c:v>37323</c:v>
                </c:pt>
                <c:pt idx="2445">
                  <c:v>37326</c:v>
                </c:pt>
                <c:pt idx="2446">
                  <c:v>37327</c:v>
                </c:pt>
                <c:pt idx="2447">
                  <c:v>37328</c:v>
                </c:pt>
                <c:pt idx="2448">
                  <c:v>37329</c:v>
                </c:pt>
                <c:pt idx="2449">
                  <c:v>37330</c:v>
                </c:pt>
                <c:pt idx="2450">
                  <c:v>37333</c:v>
                </c:pt>
                <c:pt idx="2451">
                  <c:v>37334</c:v>
                </c:pt>
                <c:pt idx="2452">
                  <c:v>37335</c:v>
                </c:pt>
                <c:pt idx="2453">
                  <c:v>37336</c:v>
                </c:pt>
                <c:pt idx="2454">
                  <c:v>37337</c:v>
                </c:pt>
                <c:pt idx="2455">
                  <c:v>37340</c:v>
                </c:pt>
                <c:pt idx="2456">
                  <c:v>37341</c:v>
                </c:pt>
                <c:pt idx="2457">
                  <c:v>37342</c:v>
                </c:pt>
                <c:pt idx="2458">
                  <c:v>37343</c:v>
                </c:pt>
                <c:pt idx="2459">
                  <c:v>37344</c:v>
                </c:pt>
                <c:pt idx="2460">
                  <c:v>37347</c:v>
                </c:pt>
                <c:pt idx="2461">
                  <c:v>37348</c:v>
                </c:pt>
                <c:pt idx="2462">
                  <c:v>37349</c:v>
                </c:pt>
                <c:pt idx="2463">
                  <c:v>37350</c:v>
                </c:pt>
                <c:pt idx="2464">
                  <c:v>37351</c:v>
                </c:pt>
                <c:pt idx="2465">
                  <c:v>37354</c:v>
                </c:pt>
                <c:pt idx="2466">
                  <c:v>37355</c:v>
                </c:pt>
                <c:pt idx="2467">
                  <c:v>37356</c:v>
                </c:pt>
                <c:pt idx="2468">
                  <c:v>37357</c:v>
                </c:pt>
                <c:pt idx="2469">
                  <c:v>37358</c:v>
                </c:pt>
                <c:pt idx="2470">
                  <c:v>37361</c:v>
                </c:pt>
                <c:pt idx="2471">
                  <c:v>37362</c:v>
                </c:pt>
                <c:pt idx="2472">
                  <c:v>37363</c:v>
                </c:pt>
                <c:pt idx="2473">
                  <c:v>37364</c:v>
                </c:pt>
                <c:pt idx="2474">
                  <c:v>37365</c:v>
                </c:pt>
                <c:pt idx="2475">
                  <c:v>37368</c:v>
                </c:pt>
                <c:pt idx="2476">
                  <c:v>37369</c:v>
                </c:pt>
                <c:pt idx="2477">
                  <c:v>37370</c:v>
                </c:pt>
                <c:pt idx="2478">
                  <c:v>37371</c:v>
                </c:pt>
                <c:pt idx="2479">
                  <c:v>37372</c:v>
                </c:pt>
                <c:pt idx="2480">
                  <c:v>37375</c:v>
                </c:pt>
                <c:pt idx="2481">
                  <c:v>37376</c:v>
                </c:pt>
                <c:pt idx="2482">
                  <c:v>37377</c:v>
                </c:pt>
                <c:pt idx="2483">
                  <c:v>37378</c:v>
                </c:pt>
                <c:pt idx="2484">
                  <c:v>37379</c:v>
                </c:pt>
                <c:pt idx="2485">
                  <c:v>37382</c:v>
                </c:pt>
                <c:pt idx="2486">
                  <c:v>37383</c:v>
                </c:pt>
                <c:pt idx="2487">
                  <c:v>37384</c:v>
                </c:pt>
                <c:pt idx="2488">
                  <c:v>37385</c:v>
                </c:pt>
                <c:pt idx="2489">
                  <c:v>37386</c:v>
                </c:pt>
                <c:pt idx="2490">
                  <c:v>37389</c:v>
                </c:pt>
                <c:pt idx="2491">
                  <c:v>37390</c:v>
                </c:pt>
                <c:pt idx="2492">
                  <c:v>37391</c:v>
                </c:pt>
                <c:pt idx="2493">
                  <c:v>37392</c:v>
                </c:pt>
                <c:pt idx="2494">
                  <c:v>37393</c:v>
                </c:pt>
                <c:pt idx="2495">
                  <c:v>37396</c:v>
                </c:pt>
                <c:pt idx="2496">
                  <c:v>37397</c:v>
                </c:pt>
                <c:pt idx="2497">
                  <c:v>37398</c:v>
                </c:pt>
                <c:pt idx="2498">
                  <c:v>37399</c:v>
                </c:pt>
                <c:pt idx="2499">
                  <c:v>37400</c:v>
                </c:pt>
                <c:pt idx="2500">
                  <c:v>37403</c:v>
                </c:pt>
                <c:pt idx="2501">
                  <c:v>37404</c:v>
                </c:pt>
                <c:pt idx="2502">
                  <c:v>37405</c:v>
                </c:pt>
                <c:pt idx="2503">
                  <c:v>37406</c:v>
                </c:pt>
                <c:pt idx="2504">
                  <c:v>37407</c:v>
                </c:pt>
                <c:pt idx="2505">
                  <c:v>37410</c:v>
                </c:pt>
                <c:pt idx="2506">
                  <c:v>37411</c:v>
                </c:pt>
                <c:pt idx="2507">
                  <c:v>37412</c:v>
                </c:pt>
                <c:pt idx="2508">
                  <c:v>37413</c:v>
                </c:pt>
                <c:pt idx="2509">
                  <c:v>37414</c:v>
                </c:pt>
                <c:pt idx="2510">
                  <c:v>37417</c:v>
                </c:pt>
                <c:pt idx="2511">
                  <c:v>37418</c:v>
                </c:pt>
                <c:pt idx="2512">
                  <c:v>37419</c:v>
                </c:pt>
                <c:pt idx="2513">
                  <c:v>37420</c:v>
                </c:pt>
                <c:pt idx="2514">
                  <c:v>37421</c:v>
                </c:pt>
                <c:pt idx="2515">
                  <c:v>37424</c:v>
                </c:pt>
                <c:pt idx="2516">
                  <c:v>37425</c:v>
                </c:pt>
                <c:pt idx="2517">
                  <c:v>37426</c:v>
                </c:pt>
                <c:pt idx="2518">
                  <c:v>37427</c:v>
                </c:pt>
                <c:pt idx="2519">
                  <c:v>37428</c:v>
                </c:pt>
                <c:pt idx="2520">
                  <c:v>37431</c:v>
                </c:pt>
                <c:pt idx="2521">
                  <c:v>37432</c:v>
                </c:pt>
                <c:pt idx="2522">
                  <c:v>37433</c:v>
                </c:pt>
                <c:pt idx="2523">
                  <c:v>37434</c:v>
                </c:pt>
                <c:pt idx="2524">
                  <c:v>37435</c:v>
                </c:pt>
                <c:pt idx="2525">
                  <c:v>37438</c:v>
                </c:pt>
                <c:pt idx="2526">
                  <c:v>37439</c:v>
                </c:pt>
                <c:pt idx="2527">
                  <c:v>37440</c:v>
                </c:pt>
                <c:pt idx="2528">
                  <c:v>37441</c:v>
                </c:pt>
                <c:pt idx="2529">
                  <c:v>37442</c:v>
                </c:pt>
                <c:pt idx="2530">
                  <c:v>37445</c:v>
                </c:pt>
                <c:pt idx="2531">
                  <c:v>37446</c:v>
                </c:pt>
                <c:pt idx="2532">
                  <c:v>37447</c:v>
                </c:pt>
                <c:pt idx="2533">
                  <c:v>37448</c:v>
                </c:pt>
                <c:pt idx="2534">
                  <c:v>37449</c:v>
                </c:pt>
                <c:pt idx="2535">
                  <c:v>37452</c:v>
                </c:pt>
                <c:pt idx="2536">
                  <c:v>37453</c:v>
                </c:pt>
                <c:pt idx="2537">
                  <c:v>37454</c:v>
                </c:pt>
                <c:pt idx="2538">
                  <c:v>37455</c:v>
                </c:pt>
                <c:pt idx="2539">
                  <c:v>37456</c:v>
                </c:pt>
                <c:pt idx="2540">
                  <c:v>37459</c:v>
                </c:pt>
                <c:pt idx="2541">
                  <c:v>37460</c:v>
                </c:pt>
                <c:pt idx="2542">
                  <c:v>37461</c:v>
                </c:pt>
                <c:pt idx="2543">
                  <c:v>37462</c:v>
                </c:pt>
                <c:pt idx="2544">
                  <c:v>37463</c:v>
                </c:pt>
                <c:pt idx="2545">
                  <c:v>37466</c:v>
                </c:pt>
                <c:pt idx="2546">
                  <c:v>37467</c:v>
                </c:pt>
                <c:pt idx="2547">
                  <c:v>37468</c:v>
                </c:pt>
                <c:pt idx="2548">
                  <c:v>37469</c:v>
                </c:pt>
                <c:pt idx="2549">
                  <c:v>37470</c:v>
                </c:pt>
                <c:pt idx="2550">
                  <c:v>37473</c:v>
                </c:pt>
                <c:pt idx="2551">
                  <c:v>37474</c:v>
                </c:pt>
                <c:pt idx="2552">
                  <c:v>37475</c:v>
                </c:pt>
                <c:pt idx="2553">
                  <c:v>37476</c:v>
                </c:pt>
                <c:pt idx="2554">
                  <c:v>37477</c:v>
                </c:pt>
                <c:pt idx="2555">
                  <c:v>37480</c:v>
                </c:pt>
                <c:pt idx="2556">
                  <c:v>37481</c:v>
                </c:pt>
                <c:pt idx="2557">
                  <c:v>37482</c:v>
                </c:pt>
                <c:pt idx="2558">
                  <c:v>37483</c:v>
                </c:pt>
                <c:pt idx="2559">
                  <c:v>37484</c:v>
                </c:pt>
                <c:pt idx="2560">
                  <c:v>37487</c:v>
                </c:pt>
                <c:pt idx="2561">
                  <c:v>37488</c:v>
                </c:pt>
                <c:pt idx="2562">
                  <c:v>37489</c:v>
                </c:pt>
                <c:pt idx="2563">
                  <c:v>37490</c:v>
                </c:pt>
                <c:pt idx="2564">
                  <c:v>37491</c:v>
                </c:pt>
                <c:pt idx="2565">
                  <c:v>37494</c:v>
                </c:pt>
                <c:pt idx="2566">
                  <c:v>37495</c:v>
                </c:pt>
                <c:pt idx="2567">
                  <c:v>37496</c:v>
                </c:pt>
                <c:pt idx="2568">
                  <c:v>37497</c:v>
                </c:pt>
                <c:pt idx="2569">
                  <c:v>37498</c:v>
                </c:pt>
                <c:pt idx="2570">
                  <c:v>37501</c:v>
                </c:pt>
                <c:pt idx="2571">
                  <c:v>37502</c:v>
                </c:pt>
                <c:pt idx="2572">
                  <c:v>37503</c:v>
                </c:pt>
                <c:pt idx="2573">
                  <c:v>37504</c:v>
                </c:pt>
                <c:pt idx="2574">
                  <c:v>37505</c:v>
                </c:pt>
                <c:pt idx="2575">
                  <c:v>37508</c:v>
                </c:pt>
                <c:pt idx="2576">
                  <c:v>37509</c:v>
                </c:pt>
                <c:pt idx="2577">
                  <c:v>37510</c:v>
                </c:pt>
                <c:pt idx="2578">
                  <c:v>37511</c:v>
                </c:pt>
                <c:pt idx="2579">
                  <c:v>37512</c:v>
                </c:pt>
                <c:pt idx="2580">
                  <c:v>37515</c:v>
                </c:pt>
                <c:pt idx="2581">
                  <c:v>37516</c:v>
                </c:pt>
                <c:pt idx="2582">
                  <c:v>37517</c:v>
                </c:pt>
                <c:pt idx="2583">
                  <c:v>37518</c:v>
                </c:pt>
                <c:pt idx="2584">
                  <c:v>37519</c:v>
                </c:pt>
                <c:pt idx="2585">
                  <c:v>37522</c:v>
                </c:pt>
                <c:pt idx="2586">
                  <c:v>37523</c:v>
                </c:pt>
                <c:pt idx="2587">
                  <c:v>37524</c:v>
                </c:pt>
                <c:pt idx="2588">
                  <c:v>37525</c:v>
                </c:pt>
                <c:pt idx="2589">
                  <c:v>37526</c:v>
                </c:pt>
                <c:pt idx="2590">
                  <c:v>37529</c:v>
                </c:pt>
                <c:pt idx="2591">
                  <c:v>37530</c:v>
                </c:pt>
                <c:pt idx="2592">
                  <c:v>37531</c:v>
                </c:pt>
                <c:pt idx="2593">
                  <c:v>37532</c:v>
                </c:pt>
                <c:pt idx="2594">
                  <c:v>37533</c:v>
                </c:pt>
                <c:pt idx="2595">
                  <c:v>37536</c:v>
                </c:pt>
                <c:pt idx="2596">
                  <c:v>37537</c:v>
                </c:pt>
                <c:pt idx="2597">
                  <c:v>37538</c:v>
                </c:pt>
                <c:pt idx="2598">
                  <c:v>37539</c:v>
                </c:pt>
                <c:pt idx="2599">
                  <c:v>37540</c:v>
                </c:pt>
                <c:pt idx="2600">
                  <c:v>37543</c:v>
                </c:pt>
                <c:pt idx="2601">
                  <c:v>37544</c:v>
                </c:pt>
                <c:pt idx="2602">
                  <c:v>37545</c:v>
                </c:pt>
                <c:pt idx="2603">
                  <c:v>37546</c:v>
                </c:pt>
                <c:pt idx="2604">
                  <c:v>37547</c:v>
                </c:pt>
                <c:pt idx="2605">
                  <c:v>37550</c:v>
                </c:pt>
                <c:pt idx="2606">
                  <c:v>37551</c:v>
                </c:pt>
                <c:pt idx="2607">
                  <c:v>37552</c:v>
                </c:pt>
                <c:pt idx="2608">
                  <c:v>37553</c:v>
                </c:pt>
                <c:pt idx="2609">
                  <c:v>37554</c:v>
                </c:pt>
                <c:pt idx="2610">
                  <c:v>37557</c:v>
                </c:pt>
                <c:pt idx="2611">
                  <c:v>37558</c:v>
                </c:pt>
                <c:pt idx="2612">
                  <c:v>37559</c:v>
                </c:pt>
                <c:pt idx="2613">
                  <c:v>37560</c:v>
                </c:pt>
                <c:pt idx="2614">
                  <c:v>37561</c:v>
                </c:pt>
                <c:pt idx="2615">
                  <c:v>37564</c:v>
                </c:pt>
                <c:pt idx="2616">
                  <c:v>37565</c:v>
                </c:pt>
                <c:pt idx="2617">
                  <c:v>37566</c:v>
                </c:pt>
                <c:pt idx="2618">
                  <c:v>37567</c:v>
                </c:pt>
                <c:pt idx="2619">
                  <c:v>37568</c:v>
                </c:pt>
                <c:pt idx="2620">
                  <c:v>37571</c:v>
                </c:pt>
                <c:pt idx="2621">
                  <c:v>37572</c:v>
                </c:pt>
                <c:pt idx="2622">
                  <c:v>37573</c:v>
                </c:pt>
                <c:pt idx="2623">
                  <c:v>37574</c:v>
                </c:pt>
                <c:pt idx="2624">
                  <c:v>37575</c:v>
                </c:pt>
                <c:pt idx="2625">
                  <c:v>37578</c:v>
                </c:pt>
                <c:pt idx="2626">
                  <c:v>37579</c:v>
                </c:pt>
                <c:pt idx="2627">
                  <c:v>37580</c:v>
                </c:pt>
                <c:pt idx="2628">
                  <c:v>37581</c:v>
                </c:pt>
                <c:pt idx="2629">
                  <c:v>37582</c:v>
                </c:pt>
                <c:pt idx="2630">
                  <c:v>37585</c:v>
                </c:pt>
                <c:pt idx="2631">
                  <c:v>37586</c:v>
                </c:pt>
                <c:pt idx="2632">
                  <c:v>37587</c:v>
                </c:pt>
                <c:pt idx="2633">
                  <c:v>37588</c:v>
                </c:pt>
                <c:pt idx="2634">
                  <c:v>37589</c:v>
                </c:pt>
                <c:pt idx="2635">
                  <c:v>37592</c:v>
                </c:pt>
                <c:pt idx="2636">
                  <c:v>37593</c:v>
                </c:pt>
                <c:pt idx="2637">
                  <c:v>37594</c:v>
                </c:pt>
                <c:pt idx="2638">
                  <c:v>37595</c:v>
                </c:pt>
                <c:pt idx="2639">
                  <c:v>37596</c:v>
                </c:pt>
                <c:pt idx="2640">
                  <c:v>37599</c:v>
                </c:pt>
                <c:pt idx="2641">
                  <c:v>37600</c:v>
                </c:pt>
                <c:pt idx="2642">
                  <c:v>37601</c:v>
                </c:pt>
                <c:pt idx="2643">
                  <c:v>37602</c:v>
                </c:pt>
                <c:pt idx="2644">
                  <c:v>37603</c:v>
                </c:pt>
                <c:pt idx="2645">
                  <c:v>37606</c:v>
                </c:pt>
                <c:pt idx="2646">
                  <c:v>37607</c:v>
                </c:pt>
                <c:pt idx="2647">
                  <c:v>37608</c:v>
                </c:pt>
                <c:pt idx="2648">
                  <c:v>37609</c:v>
                </c:pt>
                <c:pt idx="2649">
                  <c:v>37610</c:v>
                </c:pt>
                <c:pt idx="2650">
                  <c:v>37613</c:v>
                </c:pt>
                <c:pt idx="2651">
                  <c:v>37614</c:v>
                </c:pt>
                <c:pt idx="2652">
                  <c:v>37615</c:v>
                </c:pt>
                <c:pt idx="2653">
                  <c:v>37616</c:v>
                </c:pt>
                <c:pt idx="2654">
                  <c:v>37617</c:v>
                </c:pt>
                <c:pt idx="2655">
                  <c:v>37620</c:v>
                </c:pt>
                <c:pt idx="2656">
                  <c:v>37621</c:v>
                </c:pt>
                <c:pt idx="2657">
                  <c:v>37622</c:v>
                </c:pt>
                <c:pt idx="2658">
                  <c:v>37623</c:v>
                </c:pt>
                <c:pt idx="2659">
                  <c:v>37624</c:v>
                </c:pt>
                <c:pt idx="2660">
                  <c:v>37627</c:v>
                </c:pt>
                <c:pt idx="2661">
                  <c:v>37628</c:v>
                </c:pt>
                <c:pt idx="2662">
                  <c:v>37629</c:v>
                </c:pt>
                <c:pt idx="2663">
                  <c:v>37630</c:v>
                </c:pt>
                <c:pt idx="2664">
                  <c:v>37631</c:v>
                </c:pt>
                <c:pt idx="2665">
                  <c:v>37634</c:v>
                </c:pt>
                <c:pt idx="2666">
                  <c:v>37635</c:v>
                </c:pt>
                <c:pt idx="2667">
                  <c:v>37636</c:v>
                </c:pt>
                <c:pt idx="2668">
                  <c:v>37637</c:v>
                </c:pt>
                <c:pt idx="2669">
                  <c:v>37638</c:v>
                </c:pt>
                <c:pt idx="2670">
                  <c:v>37641</c:v>
                </c:pt>
                <c:pt idx="2671">
                  <c:v>37642</c:v>
                </c:pt>
                <c:pt idx="2672">
                  <c:v>37643</c:v>
                </c:pt>
                <c:pt idx="2673">
                  <c:v>37644</c:v>
                </c:pt>
                <c:pt idx="2674">
                  <c:v>37645</c:v>
                </c:pt>
                <c:pt idx="2675">
                  <c:v>37648</c:v>
                </c:pt>
                <c:pt idx="2676">
                  <c:v>37649</c:v>
                </c:pt>
                <c:pt idx="2677">
                  <c:v>37650</c:v>
                </c:pt>
                <c:pt idx="2678">
                  <c:v>37651</c:v>
                </c:pt>
                <c:pt idx="2679">
                  <c:v>37652</c:v>
                </c:pt>
                <c:pt idx="2680">
                  <c:v>37655</c:v>
                </c:pt>
                <c:pt idx="2681">
                  <c:v>37656</c:v>
                </c:pt>
                <c:pt idx="2682">
                  <c:v>37657</c:v>
                </c:pt>
                <c:pt idx="2683">
                  <c:v>37658</c:v>
                </c:pt>
                <c:pt idx="2684">
                  <c:v>37659</c:v>
                </c:pt>
                <c:pt idx="2685">
                  <c:v>37662</c:v>
                </c:pt>
                <c:pt idx="2686">
                  <c:v>37663</c:v>
                </c:pt>
                <c:pt idx="2687">
                  <c:v>37664</c:v>
                </c:pt>
                <c:pt idx="2688">
                  <c:v>37665</c:v>
                </c:pt>
                <c:pt idx="2689">
                  <c:v>37666</c:v>
                </c:pt>
                <c:pt idx="2690">
                  <c:v>37669</c:v>
                </c:pt>
                <c:pt idx="2691">
                  <c:v>37670</c:v>
                </c:pt>
                <c:pt idx="2692">
                  <c:v>37671</c:v>
                </c:pt>
                <c:pt idx="2693">
                  <c:v>37672</c:v>
                </c:pt>
                <c:pt idx="2694">
                  <c:v>37673</c:v>
                </c:pt>
                <c:pt idx="2695">
                  <c:v>37676</c:v>
                </c:pt>
                <c:pt idx="2696">
                  <c:v>37677</c:v>
                </c:pt>
                <c:pt idx="2697">
                  <c:v>37678</c:v>
                </c:pt>
                <c:pt idx="2698">
                  <c:v>37679</c:v>
                </c:pt>
                <c:pt idx="2699">
                  <c:v>37680</c:v>
                </c:pt>
                <c:pt idx="2700">
                  <c:v>37683</c:v>
                </c:pt>
                <c:pt idx="2701">
                  <c:v>37684</c:v>
                </c:pt>
                <c:pt idx="2702">
                  <c:v>37685</c:v>
                </c:pt>
                <c:pt idx="2703">
                  <c:v>37686</c:v>
                </c:pt>
                <c:pt idx="2704">
                  <c:v>37687</c:v>
                </c:pt>
                <c:pt idx="2705">
                  <c:v>37690</c:v>
                </c:pt>
                <c:pt idx="2706">
                  <c:v>37691</c:v>
                </c:pt>
                <c:pt idx="2707">
                  <c:v>37692</c:v>
                </c:pt>
                <c:pt idx="2708">
                  <c:v>37693</c:v>
                </c:pt>
                <c:pt idx="2709">
                  <c:v>37694</c:v>
                </c:pt>
                <c:pt idx="2710">
                  <c:v>37697</c:v>
                </c:pt>
                <c:pt idx="2711">
                  <c:v>37698</c:v>
                </c:pt>
                <c:pt idx="2712">
                  <c:v>37699</c:v>
                </c:pt>
                <c:pt idx="2713">
                  <c:v>37700</c:v>
                </c:pt>
                <c:pt idx="2714">
                  <c:v>37701</c:v>
                </c:pt>
                <c:pt idx="2715">
                  <c:v>37704</c:v>
                </c:pt>
                <c:pt idx="2716">
                  <c:v>37705</c:v>
                </c:pt>
                <c:pt idx="2717">
                  <c:v>37706</c:v>
                </c:pt>
                <c:pt idx="2718">
                  <c:v>37707</c:v>
                </c:pt>
                <c:pt idx="2719">
                  <c:v>37708</c:v>
                </c:pt>
                <c:pt idx="2720">
                  <c:v>37711</c:v>
                </c:pt>
                <c:pt idx="2721">
                  <c:v>37712</c:v>
                </c:pt>
                <c:pt idx="2722">
                  <c:v>37713</c:v>
                </c:pt>
                <c:pt idx="2723">
                  <c:v>37714</c:v>
                </c:pt>
                <c:pt idx="2724">
                  <c:v>37715</c:v>
                </c:pt>
                <c:pt idx="2725">
                  <c:v>37718</c:v>
                </c:pt>
                <c:pt idx="2726">
                  <c:v>37719</c:v>
                </c:pt>
                <c:pt idx="2727">
                  <c:v>37720</c:v>
                </c:pt>
                <c:pt idx="2728">
                  <c:v>37721</c:v>
                </c:pt>
                <c:pt idx="2729">
                  <c:v>37722</c:v>
                </c:pt>
                <c:pt idx="2730">
                  <c:v>37725</c:v>
                </c:pt>
                <c:pt idx="2731">
                  <c:v>37726</c:v>
                </c:pt>
                <c:pt idx="2732">
                  <c:v>37727</c:v>
                </c:pt>
                <c:pt idx="2733">
                  <c:v>37728</c:v>
                </c:pt>
                <c:pt idx="2734">
                  <c:v>37729</c:v>
                </c:pt>
                <c:pt idx="2735">
                  <c:v>37732</c:v>
                </c:pt>
                <c:pt idx="2736">
                  <c:v>37733</c:v>
                </c:pt>
                <c:pt idx="2737">
                  <c:v>37734</c:v>
                </c:pt>
                <c:pt idx="2738">
                  <c:v>37735</c:v>
                </c:pt>
                <c:pt idx="2739">
                  <c:v>37736</c:v>
                </c:pt>
                <c:pt idx="2740">
                  <c:v>37739</c:v>
                </c:pt>
                <c:pt idx="2741">
                  <c:v>37740</c:v>
                </c:pt>
                <c:pt idx="2742">
                  <c:v>37741</c:v>
                </c:pt>
                <c:pt idx="2743">
                  <c:v>37742</c:v>
                </c:pt>
                <c:pt idx="2744">
                  <c:v>37743</c:v>
                </c:pt>
                <c:pt idx="2745">
                  <c:v>37746</c:v>
                </c:pt>
                <c:pt idx="2746">
                  <c:v>37747</c:v>
                </c:pt>
                <c:pt idx="2747">
                  <c:v>37748</c:v>
                </c:pt>
                <c:pt idx="2748">
                  <c:v>37749</c:v>
                </c:pt>
                <c:pt idx="2749">
                  <c:v>37750</c:v>
                </c:pt>
                <c:pt idx="2750">
                  <c:v>37753</c:v>
                </c:pt>
                <c:pt idx="2751">
                  <c:v>37754</c:v>
                </c:pt>
                <c:pt idx="2752">
                  <c:v>37755</c:v>
                </c:pt>
                <c:pt idx="2753">
                  <c:v>37756</c:v>
                </c:pt>
                <c:pt idx="2754">
                  <c:v>37757</c:v>
                </c:pt>
                <c:pt idx="2755">
                  <c:v>37760</c:v>
                </c:pt>
                <c:pt idx="2756">
                  <c:v>37761</c:v>
                </c:pt>
                <c:pt idx="2757">
                  <c:v>37762</c:v>
                </c:pt>
                <c:pt idx="2758">
                  <c:v>37763</c:v>
                </c:pt>
                <c:pt idx="2759">
                  <c:v>37764</c:v>
                </c:pt>
                <c:pt idx="2760">
                  <c:v>37767</c:v>
                </c:pt>
                <c:pt idx="2761">
                  <c:v>37768</c:v>
                </c:pt>
                <c:pt idx="2762">
                  <c:v>37769</c:v>
                </c:pt>
                <c:pt idx="2763">
                  <c:v>37770</c:v>
                </c:pt>
                <c:pt idx="2764">
                  <c:v>37771</c:v>
                </c:pt>
                <c:pt idx="2765">
                  <c:v>37774</c:v>
                </c:pt>
                <c:pt idx="2766">
                  <c:v>37775</c:v>
                </c:pt>
                <c:pt idx="2767">
                  <c:v>37776</c:v>
                </c:pt>
                <c:pt idx="2768">
                  <c:v>37777</c:v>
                </c:pt>
                <c:pt idx="2769">
                  <c:v>37778</c:v>
                </c:pt>
                <c:pt idx="2770">
                  <c:v>37781</c:v>
                </c:pt>
                <c:pt idx="2771">
                  <c:v>37782</c:v>
                </c:pt>
                <c:pt idx="2772">
                  <c:v>37783</c:v>
                </c:pt>
                <c:pt idx="2773">
                  <c:v>37784</c:v>
                </c:pt>
                <c:pt idx="2774">
                  <c:v>37785</c:v>
                </c:pt>
                <c:pt idx="2775">
                  <c:v>37788</c:v>
                </c:pt>
                <c:pt idx="2776">
                  <c:v>37789</c:v>
                </c:pt>
                <c:pt idx="2777">
                  <c:v>37790</c:v>
                </c:pt>
                <c:pt idx="2778">
                  <c:v>37791</c:v>
                </c:pt>
                <c:pt idx="2779">
                  <c:v>37792</c:v>
                </c:pt>
                <c:pt idx="2780">
                  <c:v>37795</c:v>
                </c:pt>
                <c:pt idx="2781">
                  <c:v>37796</c:v>
                </c:pt>
                <c:pt idx="2782">
                  <c:v>37797</c:v>
                </c:pt>
                <c:pt idx="2783">
                  <c:v>37798</c:v>
                </c:pt>
                <c:pt idx="2784">
                  <c:v>37799</c:v>
                </c:pt>
                <c:pt idx="2785">
                  <c:v>37802</c:v>
                </c:pt>
                <c:pt idx="2786">
                  <c:v>37803</c:v>
                </c:pt>
                <c:pt idx="2787">
                  <c:v>37804</c:v>
                </c:pt>
                <c:pt idx="2788">
                  <c:v>37805</c:v>
                </c:pt>
                <c:pt idx="2789">
                  <c:v>37806</c:v>
                </c:pt>
                <c:pt idx="2790">
                  <c:v>37809</c:v>
                </c:pt>
                <c:pt idx="2791">
                  <c:v>37810</c:v>
                </c:pt>
                <c:pt idx="2792">
                  <c:v>37811</c:v>
                </c:pt>
                <c:pt idx="2793">
                  <c:v>37812</c:v>
                </c:pt>
                <c:pt idx="2794">
                  <c:v>37813</c:v>
                </c:pt>
                <c:pt idx="2795">
                  <c:v>37816</c:v>
                </c:pt>
                <c:pt idx="2796">
                  <c:v>37817</c:v>
                </c:pt>
                <c:pt idx="2797">
                  <c:v>37818</c:v>
                </c:pt>
                <c:pt idx="2798">
                  <c:v>37819</c:v>
                </c:pt>
                <c:pt idx="2799">
                  <c:v>37820</c:v>
                </c:pt>
                <c:pt idx="2800">
                  <c:v>37823</c:v>
                </c:pt>
                <c:pt idx="2801">
                  <c:v>37824</c:v>
                </c:pt>
                <c:pt idx="2802">
                  <c:v>37825</c:v>
                </c:pt>
                <c:pt idx="2803">
                  <c:v>37826</c:v>
                </c:pt>
                <c:pt idx="2804">
                  <c:v>37827</c:v>
                </c:pt>
                <c:pt idx="2805">
                  <c:v>37830</c:v>
                </c:pt>
                <c:pt idx="2806">
                  <c:v>37831</c:v>
                </c:pt>
                <c:pt idx="2807">
                  <c:v>37832</c:v>
                </c:pt>
                <c:pt idx="2808">
                  <c:v>37833</c:v>
                </c:pt>
                <c:pt idx="2809">
                  <c:v>37834</c:v>
                </c:pt>
                <c:pt idx="2810">
                  <c:v>37837</c:v>
                </c:pt>
                <c:pt idx="2811">
                  <c:v>37838</c:v>
                </c:pt>
                <c:pt idx="2812">
                  <c:v>37839</c:v>
                </c:pt>
                <c:pt idx="2813">
                  <c:v>37840</c:v>
                </c:pt>
                <c:pt idx="2814">
                  <c:v>37841</c:v>
                </c:pt>
                <c:pt idx="2815">
                  <c:v>37844</c:v>
                </c:pt>
                <c:pt idx="2816">
                  <c:v>37845</c:v>
                </c:pt>
                <c:pt idx="2817">
                  <c:v>37846</c:v>
                </c:pt>
                <c:pt idx="2818">
                  <c:v>37847</c:v>
                </c:pt>
                <c:pt idx="2819">
                  <c:v>37848</c:v>
                </c:pt>
                <c:pt idx="2820">
                  <c:v>37851</c:v>
                </c:pt>
                <c:pt idx="2821">
                  <c:v>37852</c:v>
                </c:pt>
                <c:pt idx="2822">
                  <c:v>37853</c:v>
                </c:pt>
                <c:pt idx="2823">
                  <c:v>37854</c:v>
                </c:pt>
                <c:pt idx="2824">
                  <c:v>37855</c:v>
                </c:pt>
                <c:pt idx="2825">
                  <c:v>37858</c:v>
                </c:pt>
                <c:pt idx="2826">
                  <c:v>37859</c:v>
                </c:pt>
                <c:pt idx="2827">
                  <c:v>37860</c:v>
                </c:pt>
                <c:pt idx="2828">
                  <c:v>37861</c:v>
                </c:pt>
                <c:pt idx="2829">
                  <c:v>37862</c:v>
                </c:pt>
                <c:pt idx="2830">
                  <c:v>37865</c:v>
                </c:pt>
                <c:pt idx="2831">
                  <c:v>37866</c:v>
                </c:pt>
                <c:pt idx="2832">
                  <c:v>37867</c:v>
                </c:pt>
                <c:pt idx="2833">
                  <c:v>37868</c:v>
                </c:pt>
                <c:pt idx="2834">
                  <c:v>37869</c:v>
                </c:pt>
                <c:pt idx="2835">
                  <c:v>37872</c:v>
                </c:pt>
                <c:pt idx="2836">
                  <c:v>37873</c:v>
                </c:pt>
                <c:pt idx="2837">
                  <c:v>37874</c:v>
                </c:pt>
                <c:pt idx="2838">
                  <c:v>37875</c:v>
                </c:pt>
                <c:pt idx="2839">
                  <c:v>37876</c:v>
                </c:pt>
                <c:pt idx="2840">
                  <c:v>37879</c:v>
                </c:pt>
                <c:pt idx="2841">
                  <c:v>37880</c:v>
                </c:pt>
                <c:pt idx="2842">
                  <c:v>37881</c:v>
                </c:pt>
                <c:pt idx="2843">
                  <c:v>37882</c:v>
                </c:pt>
                <c:pt idx="2844">
                  <c:v>37883</c:v>
                </c:pt>
                <c:pt idx="2845">
                  <c:v>37886</c:v>
                </c:pt>
                <c:pt idx="2846">
                  <c:v>37887</c:v>
                </c:pt>
                <c:pt idx="2847">
                  <c:v>37888</c:v>
                </c:pt>
                <c:pt idx="2848">
                  <c:v>37889</c:v>
                </c:pt>
                <c:pt idx="2849">
                  <c:v>37890</c:v>
                </c:pt>
                <c:pt idx="2850">
                  <c:v>37893</c:v>
                </c:pt>
                <c:pt idx="2851">
                  <c:v>37894</c:v>
                </c:pt>
                <c:pt idx="2852">
                  <c:v>37895</c:v>
                </c:pt>
                <c:pt idx="2853">
                  <c:v>37896</c:v>
                </c:pt>
                <c:pt idx="2854">
                  <c:v>37897</c:v>
                </c:pt>
                <c:pt idx="2855">
                  <c:v>37900</c:v>
                </c:pt>
                <c:pt idx="2856">
                  <c:v>37901</c:v>
                </c:pt>
                <c:pt idx="2857">
                  <c:v>37902</c:v>
                </c:pt>
                <c:pt idx="2858">
                  <c:v>37903</c:v>
                </c:pt>
                <c:pt idx="2859">
                  <c:v>37904</c:v>
                </c:pt>
                <c:pt idx="2860">
                  <c:v>37907</c:v>
                </c:pt>
                <c:pt idx="2861">
                  <c:v>37908</c:v>
                </c:pt>
                <c:pt idx="2862">
                  <c:v>37909</c:v>
                </c:pt>
                <c:pt idx="2863">
                  <c:v>37910</c:v>
                </c:pt>
                <c:pt idx="2864">
                  <c:v>37911</c:v>
                </c:pt>
                <c:pt idx="2865">
                  <c:v>37914</c:v>
                </c:pt>
                <c:pt idx="2866">
                  <c:v>37915</c:v>
                </c:pt>
                <c:pt idx="2867">
                  <c:v>37916</c:v>
                </c:pt>
                <c:pt idx="2868">
                  <c:v>37917</c:v>
                </c:pt>
                <c:pt idx="2869">
                  <c:v>37918</c:v>
                </c:pt>
                <c:pt idx="2870">
                  <c:v>37921</c:v>
                </c:pt>
                <c:pt idx="2871">
                  <c:v>37922</c:v>
                </c:pt>
                <c:pt idx="2872">
                  <c:v>37923</c:v>
                </c:pt>
                <c:pt idx="2873">
                  <c:v>37924</c:v>
                </c:pt>
                <c:pt idx="2874">
                  <c:v>37925</c:v>
                </c:pt>
                <c:pt idx="2875">
                  <c:v>37928</c:v>
                </c:pt>
                <c:pt idx="2876">
                  <c:v>37929</c:v>
                </c:pt>
                <c:pt idx="2877">
                  <c:v>37930</c:v>
                </c:pt>
                <c:pt idx="2878">
                  <c:v>37931</c:v>
                </c:pt>
                <c:pt idx="2879">
                  <c:v>37932</c:v>
                </c:pt>
                <c:pt idx="2880">
                  <c:v>37935</c:v>
                </c:pt>
                <c:pt idx="2881">
                  <c:v>37936</c:v>
                </c:pt>
                <c:pt idx="2882">
                  <c:v>37937</c:v>
                </c:pt>
                <c:pt idx="2883">
                  <c:v>37938</c:v>
                </c:pt>
                <c:pt idx="2884">
                  <c:v>37939</c:v>
                </c:pt>
                <c:pt idx="2885">
                  <c:v>37942</c:v>
                </c:pt>
                <c:pt idx="2886">
                  <c:v>37943</c:v>
                </c:pt>
                <c:pt idx="2887">
                  <c:v>37944</c:v>
                </c:pt>
                <c:pt idx="2888">
                  <c:v>37945</c:v>
                </c:pt>
                <c:pt idx="2889">
                  <c:v>37946</c:v>
                </c:pt>
                <c:pt idx="2890">
                  <c:v>37949</c:v>
                </c:pt>
                <c:pt idx="2891">
                  <c:v>37950</c:v>
                </c:pt>
                <c:pt idx="2892">
                  <c:v>37951</c:v>
                </c:pt>
                <c:pt idx="2893">
                  <c:v>37952</c:v>
                </c:pt>
                <c:pt idx="2894">
                  <c:v>37953</c:v>
                </c:pt>
                <c:pt idx="2895">
                  <c:v>37956</c:v>
                </c:pt>
                <c:pt idx="2896">
                  <c:v>37957</c:v>
                </c:pt>
                <c:pt idx="2897">
                  <c:v>37958</c:v>
                </c:pt>
                <c:pt idx="2898">
                  <c:v>37959</c:v>
                </c:pt>
                <c:pt idx="2899">
                  <c:v>37960</c:v>
                </c:pt>
                <c:pt idx="2900">
                  <c:v>37963</c:v>
                </c:pt>
                <c:pt idx="2901">
                  <c:v>37964</c:v>
                </c:pt>
                <c:pt idx="2902">
                  <c:v>37965</c:v>
                </c:pt>
                <c:pt idx="2903">
                  <c:v>37966</c:v>
                </c:pt>
                <c:pt idx="2904">
                  <c:v>37967</c:v>
                </c:pt>
                <c:pt idx="2905">
                  <c:v>37970</c:v>
                </c:pt>
                <c:pt idx="2906">
                  <c:v>37971</c:v>
                </c:pt>
                <c:pt idx="2907">
                  <c:v>37972</c:v>
                </c:pt>
                <c:pt idx="2908">
                  <c:v>37973</c:v>
                </c:pt>
                <c:pt idx="2909">
                  <c:v>37974</c:v>
                </c:pt>
                <c:pt idx="2910">
                  <c:v>37977</c:v>
                </c:pt>
                <c:pt idx="2911">
                  <c:v>37978</c:v>
                </c:pt>
                <c:pt idx="2912">
                  <c:v>37979</c:v>
                </c:pt>
                <c:pt idx="2913">
                  <c:v>37980</c:v>
                </c:pt>
                <c:pt idx="2914">
                  <c:v>37981</c:v>
                </c:pt>
                <c:pt idx="2915">
                  <c:v>37984</c:v>
                </c:pt>
                <c:pt idx="2916">
                  <c:v>37985</c:v>
                </c:pt>
                <c:pt idx="2917">
                  <c:v>37986</c:v>
                </c:pt>
                <c:pt idx="2918">
                  <c:v>37987</c:v>
                </c:pt>
                <c:pt idx="2919">
                  <c:v>37988</c:v>
                </c:pt>
                <c:pt idx="2920">
                  <c:v>37991</c:v>
                </c:pt>
                <c:pt idx="2921">
                  <c:v>37992</c:v>
                </c:pt>
                <c:pt idx="2922">
                  <c:v>37993</c:v>
                </c:pt>
                <c:pt idx="2923">
                  <c:v>37994</c:v>
                </c:pt>
                <c:pt idx="2924">
                  <c:v>37995</c:v>
                </c:pt>
                <c:pt idx="2925">
                  <c:v>37998</c:v>
                </c:pt>
                <c:pt idx="2926">
                  <c:v>37999</c:v>
                </c:pt>
                <c:pt idx="2927">
                  <c:v>38000</c:v>
                </c:pt>
                <c:pt idx="2928">
                  <c:v>38001</c:v>
                </c:pt>
                <c:pt idx="2929">
                  <c:v>38002</c:v>
                </c:pt>
                <c:pt idx="2930">
                  <c:v>38005</c:v>
                </c:pt>
                <c:pt idx="2931">
                  <c:v>38006</c:v>
                </c:pt>
                <c:pt idx="2932">
                  <c:v>38007</c:v>
                </c:pt>
                <c:pt idx="2933">
                  <c:v>38008</c:v>
                </c:pt>
                <c:pt idx="2934">
                  <c:v>38009</c:v>
                </c:pt>
                <c:pt idx="2935">
                  <c:v>38012</c:v>
                </c:pt>
                <c:pt idx="2936">
                  <c:v>38013</c:v>
                </c:pt>
                <c:pt idx="2937">
                  <c:v>38014</c:v>
                </c:pt>
                <c:pt idx="2938">
                  <c:v>38015</c:v>
                </c:pt>
                <c:pt idx="2939">
                  <c:v>38016</c:v>
                </c:pt>
                <c:pt idx="2940">
                  <c:v>38019</c:v>
                </c:pt>
                <c:pt idx="2941">
                  <c:v>38020</c:v>
                </c:pt>
                <c:pt idx="2942">
                  <c:v>38021</c:v>
                </c:pt>
                <c:pt idx="2943">
                  <c:v>38022</c:v>
                </c:pt>
                <c:pt idx="2944">
                  <c:v>38023</c:v>
                </c:pt>
                <c:pt idx="2945">
                  <c:v>38026</c:v>
                </c:pt>
                <c:pt idx="2946">
                  <c:v>38027</c:v>
                </c:pt>
                <c:pt idx="2947">
                  <c:v>38028</c:v>
                </c:pt>
                <c:pt idx="2948">
                  <c:v>38029</c:v>
                </c:pt>
                <c:pt idx="2949">
                  <c:v>38030</c:v>
                </c:pt>
                <c:pt idx="2950">
                  <c:v>38033</c:v>
                </c:pt>
                <c:pt idx="2951">
                  <c:v>38034</c:v>
                </c:pt>
                <c:pt idx="2952">
                  <c:v>38035</c:v>
                </c:pt>
                <c:pt idx="2953">
                  <c:v>38036</c:v>
                </c:pt>
                <c:pt idx="2954">
                  <c:v>38037</c:v>
                </c:pt>
                <c:pt idx="2955">
                  <c:v>38040</c:v>
                </c:pt>
                <c:pt idx="2956">
                  <c:v>38041</c:v>
                </c:pt>
                <c:pt idx="2957">
                  <c:v>38042</c:v>
                </c:pt>
                <c:pt idx="2958">
                  <c:v>38043</c:v>
                </c:pt>
                <c:pt idx="2959">
                  <c:v>38044</c:v>
                </c:pt>
                <c:pt idx="2960">
                  <c:v>38047</c:v>
                </c:pt>
                <c:pt idx="2961">
                  <c:v>38048</c:v>
                </c:pt>
                <c:pt idx="2962">
                  <c:v>38049</c:v>
                </c:pt>
                <c:pt idx="2963">
                  <c:v>38050</c:v>
                </c:pt>
                <c:pt idx="2964">
                  <c:v>38051</c:v>
                </c:pt>
                <c:pt idx="2965">
                  <c:v>38054</c:v>
                </c:pt>
                <c:pt idx="2966">
                  <c:v>38055</c:v>
                </c:pt>
                <c:pt idx="2967">
                  <c:v>38056</c:v>
                </c:pt>
                <c:pt idx="2968">
                  <c:v>38057</c:v>
                </c:pt>
                <c:pt idx="2969">
                  <c:v>38058</c:v>
                </c:pt>
                <c:pt idx="2970">
                  <c:v>38061</c:v>
                </c:pt>
                <c:pt idx="2971">
                  <c:v>38062</c:v>
                </c:pt>
                <c:pt idx="2972">
                  <c:v>38063</c:v>
                </c:pt>
                <c:pt idx="2973">
                  <c:v>38064</c:v>
                </c:pt>
                <c:pt idx="2974">
                  <c:v>38065</c:v>
                </c:pt>
                <c:pt idx="2975">
                  <c:v>38068</c:v>
                </c:pt>
                <c:pt idx="2976">
                  <c:v>38069</c:v>
                </c:pt>
                <c:pt idx="2977">
                  <c:v>38070</c:v>
                </c:pt>
                <c:pt idx="2978">
                  <c:v>38071</c:v>
                </c:pt>
                <c:pt idx="2979">
                  <c:v>38072</c:v>
                </c:pt>
                <c:pt idx="2980">
                  <c:v>38075</c:v>
                </c:pt>
                <c:pt idx="2981">
                  <c:v>38076</c:v>
                </c:pt>
                <c:pt idx="2982">
                  <c:v>38077</c:v>
                </c:pt>
                <c:pt idx="2983">
                  <c:v>38078</c:v>
                </c:pt>
                <c:pt idx="2984">
                  <c:v>38079</c:v>
                </c:pt>
                <c:pt idx="2985">
                  <c:v>38082</c:v>
                </c:pt>
                <c:pt idx="2986">
                  <c:v>38083</c:v>
                </c:pt>
                <c:pt idx="2987">
                  <c:v>38084</c:v>
                </c:pt>
                <c:pt idx="2988">
                  <c:v>38085</c:v>
                </c:pt>
                <c:pt idx="2989">
                  <c:v>38086</c:v>
                </c:pt>
                <c:pt idx="2990">
                  <c:v>38089</c:v>
                </c:pt>
                <c:pt idx="2991">
                  <c:v>38090</c:v>
                </c:pt>
                <c:pt idx="2992">
                  <c:v>38091</c:v>
                </c:pt>
                <c:pt idx="2993">
                  <c:v>38092</c:v>
                </c:pt>
                <c:pt idx="2994">
                  <c:v>38093</c:v>
                </c:pt>
                <c:pt idx="2995">
                  <c:v>38096</c:v>
                </c:pt>
                <c:pt idx="2996">
                  <c:v>38097</c:v>
                </c:pt>
                <c:pt idx="2997">
                  <c:v>38098</c:v>
                </c:pt>
                <c:pt idx="2998">
                  <c:v>38099</c:v>
                </c:pt>
                <c:pt idx="2999">
                  <c:v>38100</c:v>
                </c:pt>
                <c:pt idx="3000">
                  <c:v>38103</c:v>
                </c:pt>
                <c:pt idx="3001">
                  <c:v>38104</c:v>
                </c:pt>
                <c:pt idx="3002">
                  <c:v>38105</c:v>
                </c:pt>
                <c:pt idx="3003">
                  <c:v>38106</c:v>
                </c:pt>
                <c:pt idx="3004">
                  <c:v>38107</c:v>
                </c:pt>
                <c:pt idx="3005">
                  <c:v>38110</c:v>
                </c:pt>
                <c:pt idx="3006">
                  <c:v>38111</c:v>
                </c:pt>
                <c:pt idx="3007">
                  <c:v>38112</c:v>
                </c:pt>
                <c:pt idx="3008">
                  <c:v>38113</c:v>
                </c:pt>
                <c:pt idx="3009">
                  <c:v>38114</c:v>
                </c:pt>
                <c:pt idx="3010">
                  <c:v>38117</c:v>
                </c:pt>
                <c:pt idx="3011">
                  <c:v>38118</c:v>
                </c:pt>
                <c:pt idx="3012">
                  <c:v>38119</c:v>
                </c:pt>
                <c:pt idx="3013">
                  <c:v>38120</c:v>
                </c:pt>
                <c:pt idx="3014">
                  <c:v>38121</c:v>
                </c:pt>
                <c:pt idx="3015">
                  <c:v>38124</c:v>
                </c:pt>
                <c:pt idx="3016">
                  <c:v>38125</c:v>
                </c:pt>
                <c:pt idx="3017">
                  <c:v>38126</c:v>
                </c:pt>
                <c:pt idx="3018">
                  <c:v>38127</c:v>
                </c:pt>
                <c:pt idx="3019">
                  <c:v>38128</c:v>
                </c:pt>
                <c:pt idx="3020">
                  <c:v>38131</c:v>
                </c:pt>
                <c:pt idx="3021">
                  <c:v>38132</c:v>
                </c:pt>
                <c:pt idx="3022">
                  <c:v>38133</c:v>
                </c:pt>
                <c:pt idx="3023">
                  <c:v>38134</c:v>
                </c:pt>
                <c:pt idx="3024">
                  <c:v>38135</c:v>
                </c:pt>
                <c:pt idx="3025">
                  <c:v>38138</c:v>
                </c:pt>
                <c:pt idx="3026">
                  <c:v>38139</c:v>
                </c:pt>
                <c:pt idx="3027">
                  <c:v>38140</c:v>
                </c:pt>
                <c:pt idx="3028">
                  <c:v>38141</c:v>
                </c:pt>
                <c:pt idx="3029">
                  <c:v>38142</c:v>
                </c:pt>
                <c:pt idx="3030">
                  <c:v>38145</c:v>
                </c:pt>
                <c:pt idx="3031">
                  <c:v>38146</c:v>
                </c:pt>
                <c:pt idx="3032">
                  <c:v>38147</c:v>
                </c:pt>
                <c:pt idx="3033">
                  <c:v>38148</c:v>
                </c:pt>
                <c:pt idx="3034">
                  <c:v>38149</c:v>
                </c:pt>
                <c:pt idx="3035">
                  <c:v>38152</c:v>
                </c:pt>
                <c:pt idx="3036">
                  <c:v>38153</c:v>
                </c:pt>
                <c:pt idx="3037">
                  <c:v>38154</c:v>
                </c:pt>
                <c:pt idx="3038">
                  <c:v>38155</c:v>
                </c:pt>
                <c:pt idx="3039">
                  <c:v>38156</c:v>
                </c:pt>
                <c:pt idx="3040">
                  <c:v>38159</c:v>
                </c:pt>
                <c:pt idx="3041">
                  <c:v>38160</c:v>
                </c:pt>
                <c:pt idx="3042">
                  <c:v>38161</c:v>
                </c:pt>
                <c:pt idx="3043">
                  <c:v>38162</c:v>
                </c:pt>
                <c:pt idx="3044">
                  <c:v>38163</c:v>
                </c:pt>
                <c:pt idx="3045">
                  <c:v>38166</c:v>
                </c:pt>
                <c:pt idx="3046">
                  <c:v>38167</c:v>
                </c:pt>
                <c:pt idx="3047">
                  <c:v>38168</c:v>
                </c:pt>
                <c:pt idx="3048">
                  <c:v>38169</c:v>
                </c:pt>
                <c:pt idx="3049">
                  <c:v>38170</c:v>
                </c:pt>
                <c:pt idx="3050">
                  <c:v>38173</c:v>
                </c:pt>
                <c:pt idx="3051">
                  <c:v>38174</c:v>
                </c:pt>
                <c:pt idx="3052">
                  <c:v>38175</c:v>
                </c:pt>
                <c:pt idx="3053">
                  <c:v>38176</c:v>
                </c:pt>
                <c:pt idx="3054">
                  <c:v>38177</c:v>
                </c:pt>
                <c:pt idx="3055">
                  <c:v>38180</c:v>
                </c:pt>
                <c:pt idx="3056">
                  <c:v>38181</c:v>
                </c:pt>
                <c:pt idx="3057">
                  <c:v>38182</c:v>
                </c:pt>
                <c:pt idx="3058">
                  <c:v>38183</c:v>
                </c:pt>
                <c:pt idx="3059">
                  <c:v>38184</c:v>
                </c:pt>
                <c:pt idx="3060">
                  <c:v>38187</c:v>
                </c:pt>
                <c:pt idx="3061">
                  <c:v>38188</c:v>
                </c:pt>
                <c:pt idx="3062">
                  <c:v>38189</c:v>
                </c:pt>
                <c:pt idx="3063">
                  <c:v>38190</c:v>
                </c:pt>
                <c:pt idx="3064">
                  <c:v>38191</c:v>
                </c:pt>
                <c:pt idx="3065">
                  <c:v>38194</c:v>
                </c:pt>
                <c:pt idx="3066">
                  <c:v>38195</c:v>
                </c:pt>
                <c:pt idx="3067">
                  <c:v>38196</c:v>
                </c:pt>
                <c:pt idx="3068">
                  <c:v>38197</c:v>
                </c:pt>
                <c:pt idx="3069">
                  <c:v>38198</c:v>
                </c:pt>
                <c:pt idx="3070">
                  <c:v>38201</c:v>
                </c:pt>
                <c:pt idx="3071">
                  <c:v>38202</c:v>
                </c:pt>
                <c:pt idx="3072">
                  <c:v>38203</c:v>
                </c:pt>
                <c:pt idx="3073">
                  <c:v>38204</c:v>
                </c:pt>
                <c:pt idx="3074">
                  <c:v>38205</c:v>
                </c:pt>
                <c:pt idx="3075">
                  <c:v>38208</c:v>
                </c:pt>
                <c:pt idx="3076">
                  <c:v>38209</c:v>
                </c:pt>
                <c:pt idx="3077">
                  <c:v>38210</c:v>
                </c:pt>
                <c:pt idx="3078">
                  <c:v>38211</c:v>
                </c:pt>
                <c:pt idx="3079">
                  <c:v>38212</c:v>
                </c:pt>
                <c:pt idx="3080">
                  <c:v>38215</c:v>
                </c:pt>
                <c:pt idx="3081">
                  <c:v>38216</c:v>
                </c:pt>
                <c:pt idx="3082">
                  <c:v>38217</c:v>
                </c:pt>
                <c:pt idx="3083">
                  <c:v>38218</c:v>
                </c:pt>
                <c:pt idx="3084">
                  <c:v>38219</c:v>
                </c:pt>
                <c:pt idx="3085">
                  <c:v>38222</c:v>
                </c:pt>
                <c:pt idx="3086">
                  <c:v>38223</c:v>
                </c:pt>
                <c:pt idx="3087">
                  <c:v>38224</c:v>
                </c:pt>
                <c:pt idx="3088">
                  <c:v>38225</c:v>
                </c:pt>
                <c:pt idx="3089">
                  <c:v>38226</c:v>
                </c:pt>
                <c:pt idx="3090">
                  <c:v>38229</c:v>
                </c:pt>
                <c:pt idx="3091">
                  <c:v>38230</c:v>
                </c:pt>
                <c:pt idx="3092">
                  <c:v>38231</c:v>
                </c:pt>
                <c:pt idx="3093">
                  <c:v>38232</c:v>
                </c:pt>
                <c:pt idx="3094">
                  <c:v>38233</c:v>
                </c:pt>
                <c:pt idx="3095">
                  <c:v>38236</c:v>
                </c:pt>
                <c:pt idx="3096">
                  <c:v>38237</c:v>
                </c:pt>
                <c:pt idx="3097">
                  <c:v>38238</c:v>
                </c:pt>
                <c:pt idx="3098">
                  <c:v>38239</c:v>
                </c:pt>
                <c:pt idx="3099">
                  <c:v>38240</c:v>
                </c:pt>
                <c:pt idx="3100">
                  <c:v>38243</c:v>
                </c:pt>
                <c:pt idx="3101">
                  <c:v>38244</c:v>
                </c:pt>
                <c:pt idx="3102">
                  <c:v>38245</c:v>
                </c:pt>
                <c:pt idx="3103">
                  <c:v>38246</c:v>
                </c:pt>
                <c:pt idx="3104">
                  <c:v>38247</c:v>
                </c:pt>
                <c:pt idx="3105">
                  <c:v>38250</c:v>
                </c:pt>
                <c:pt idx="3106">
                  <c:v>38251</c:v>
                </c:pt>
                <c:pt idx="3107">
                  <c:v>38252</c:v>
                </c:pt>
                <c:pt idx="3108">
                  <c:v>38253</c:v>
                </c:pt>
                <c:pt idx="3109">
                  <c:v>38254</c:v>
                </c:pt>
                <c:pt idx="3110">
                  <c:v>38257</c:v>
                </c:pt>
                <c:pt idx="3111">
                  <c:v>38258</c:v>
                </c:pt>
                <c:pt idx="3112">
                  <c:v>38259</c:v>
                </c:pt>
                <c:pt idx="3113">
                  <c:v>38260</c:v>
                </c:pt>
                <c:pt idx="3114">
                  <c:v>38261</c:v>
                </c:pt>
                <c:pt idx="3115">
                  <c:v>38264</c:v>
                </c:pt>
                <c:pt idx="3116">
                  <c:v>38265</c:v>
                </c:pt>
                <c:pt idx="3117">
                  <c:v>38266</c:v>
                </c:pt>
                <c:pt idx="3118">
                  <c:v>38267</c:v>
                </c:pt>
                <c:pt idx="3119">
                  <c:v>38268</c:v>
                </c:pt>
                <c:pt idx="3120">
                  <c:v>38271</c:v>
                </c:pt>
                <c:pt idx="3121">
                  <c:v>38272</c:v>
                </c:pt>
                <c:pt idx="3122">
                  <c:v>38273</c:v>
                </c:pt>
                <c:pt idx="3123">
                  <c:v>38274</c:v>
                </c:pt>
                <c:pt idx="3124">
                  <c:v>38275</c:v>
                </c:pt>
                <c:pt idx="3125">
                  <c:v>38278</c:v>
                </c:pt>
                <c:pt idx="3126">
                  <c:v>38279</c:v>
                </c:pt>
                <c:pt idx="3127">
                  <c:v>38280</c:v>
                </c:pt>
                <c:pt idx="3128">
                  <c:v>38281</c:v>
                </c:pt>
                <c:pt idx="3129">
                  <c:v>38282</c:v>
                </c:pt>
                <c:pt idx="3130">
                  <c:v>38285</c:v>
                </c:pt>
                <c:pt idx="3131">
                  <c:v>38286</c:v>
                </c:pt>
                <c:pt idx="3132">
                  <c:v>38287</c:v>
                </c:pt>
                <c:pt idx="3133">
                  <c:v>38288</c:v>
                </c:pt>
                <c:pt idx="3134">
                  <c:v>38289</c:v>
                </c:pt>
                <c:pt idx="3135">
                  <c:v>38292</c:v>
                </c:pt>
                <c:pt idx="3136">
                  <c:v>38293</c:v>
                </c:pt>
                <c:pt idx="3137">
                  <c:v>38294</c:v>
                </c:pt>
                <c:pt idx="3138">
                  <c:v>38295</c:v>
                </c:pt>
                <c:pt idx="3139">
                  <c:v>38296</c:v>
                </c:pt>
                <c:pt idx="3140">
                  <c:v>38299</c:v>
                </c:pt>
                <c:pt idx="3141">
                  <c:v>38300</c:v>
                </c:pt>
                <c:pt idx="3142">
                  <c:v>38301</c:v>
                </c:pt>
                <c:pt idx="3143">
                  <c:v>38302</c:v>
                </c:pt>
                <c:pt idx="3144">
                  <c:v>38303</c:v>
                </c:pt>
                <c:pt idx="3145">
                  <c:v>38306</c:v>
                </c:pt>
                <c:pt idx="3146">
                  <c:v>38307</c:v>
                </c:pt>
                <c:pt idx="3147">
                  <c:v>38308</c:v>
                </c:pt>
                <c:pt idx="3148">
                  <c:v>38309</c:v>
                </c:pt>
                <c:pt idx="3149">
                  <c:v>38310</c:v>
                </c:pt>
                <c:pt idx="3150">
                  <c:v>38313</c:v>
                </c:pt>
                <c:pt idx="3151">
                  <c:v>38314</c:v>
                </c:pt>
                <c:pt idx="3152">
                  <c:v>38315</c:v>
                </c:pt>
                <c:pt idx="3153">
                  <c:v>38316</c:v>
                </c:pt>
                <c:pt idx="3154">
                  <c:v>38317</c:v>
                </c:pt>
                <c:pt idx="3155">
                  <c:v>38320</c:v>
                </c:pt>
                <c:pt idx="3156">
                  <c:v>38321</c:v>
                </c:pt>
                <c:pt idx="3157">
                  <c:v>38322</c:v>
                </c:pt>
                <c:pt idx="3158">
                  <c:v>38323</c:v>
                </c:pt>
                <c:pt idx="3159">
                  <c:v>38324</c:v>
                </c:pt>
                <c:pt idx="3160">
                  <c:v>38327</c:v>
                </c:pt>
                <c:pt idx="3161">
                  <c:v>38328</c:v>
                </c:pt>
                <c:pt idx="3162">
                  <c:v>38329</c:v>
                </c:pt>
                <c:pt idx="3163">
                  <c:v>38330</c:v>
                </c:pt>
                <c:pt idx="3164">
                  <c:v>38331</c:v>
                </c:pt>
                <c:pt idx="3165">
                  <c:v>38334</c:v>
                </c:pt>
                <c:pt idx="3166">
                  <c:v>38335</c:v>
                </c:pt>
                <c:pt idx="3167">
                  <c:v>38336</c:v>
                </c:pt>
                <c:pt idx="3168">
                  <c:v>38337</c:v>
                </c:pt>
                <c:pt idx="3169">
                  <c:v>38338</c:v>
                </c:pt>
                <c:pt idx="3170">
                  <c:v>38341</c:v>
                </c:pt>
                <c:pt idx="3171">
                  <c:v>38342</c:v>
                </c:pt>
                <c:pt idx="3172">
                  <c:v>38343</c:v>
                </c:pt>
                <c:pt idx="3173">
                  <c:v>38344</c:v>
                </c:pt>
                <c:pt idx="3174">
                  <c:v>38345</c:v>
                </c:pt>
                <c:pt idx="3175">
                  <c:v>38348</c:v>
                </c:pt>
                <c:pt idx="3176">
                  <c:v>38349</c:v>
                </c:pt>
                <c:pt idx="3177">
                  <c:v>38350</c:v>
                </c:pt>
                <c:pt idx="3178">
                  <c:v>38351</c:v>
                </c:pt>
                <c:pt idx="3179">
                  <c:v>38352</c:v>
                </c:pt>
                <c:pt idx="3180">
                  <c:v>38355</c:v>
                </c:pt>
                <c:pt idx="3181">
                  <c:v>38356</c:v>
                </c:pt>
                <c:pt idx="3182">
                  <c:v>38357</c:v>
                </c:pt>
                <c:pt idx="3183">
                  <c:v>38358</c:v>
                </c:pt>
                <c:pt idx="3184">
                  <c:v>38359</c:v>
                </c:pt>
                <c:pt idx="3185">
                  <c:v>38362</c:v>
                </c:pt>
                <c:pt idx="3186">
                  <c:v>38363</c:v>
                </c:pt>
                <c:pt idx="3187">
                  <c:v>38364</c:v>
                </c:pt>
                <c:pt idx="3188">
                  <c:v>38365</c:v>
                </c:pt>
                <c:pt idx="3189">
                  <c:v>38366</c:v>
                </c:pt>
                <c:pt idx="3190">
                  <c:v>38369</c:v>
                </c:pt>
                <c:pt idx="3191">
                  <c:v>38370</c:v>
                </c:pt>
                <c:pt idx="3192">
                  <c:v>38371</c:v>
                </c:pt>
                <c:pt idx="3193">
                  <c:v>38372</c:v>
                </c:pt>
                <c:pt idx="3194">
                  <c:v>38373</c:v>
                </c:pt>
                <c:pt idx="3195">
                  <c:v>38376</c:v>
                </c:pt>
                <c:pt idx="3196">
                  <c:v>38377</c:v>
                </c:pt>
                <c:pt idx="3197">
                  <c:v>38378</c:v>
                </c:pt>
                <c:pt idx="3198">
                  <c:v>38379</c:v>
                </c:pt>
                <c:pt idx="3199">
                  <c:v>38380</c:v>
                </c:pt>
                <c:pt idx="3200">
                  <c:v>38383</c:v>
                </c:pt>
                <c:pt idx="3201">
                  <c:v>38384</c:v>
                </c:pt>
                <c:pt idx="3202">
                  <c:v>38385</c:v>
                </c:pt>
                <c:pt idx="3203">
                  <c:v>38386</c:v>
                </c:pt>
                <c:pt idx="3204">
                  <c:v>38387</c:v>
                </c:pt>
                <c:pt idx="3205">
                  <c:v>38390</c:v>
                </c:pt>
                <c:pt idx="3206">
                  <c:v>38391</c:v>
                </c:pt>
                <c:pt idx="3207">
                  <c:v>38392</c:v>
                </c:pt>
                <c:pt idx="3208">
                  <c:v>38393</c:v>
                </c:pt>
                <c:pt idx="3209">
                  <c:v>38394</c:v>
                </c:pt>
                <c:pt idx="3210">
                  <c:v>38397</c:v>
                </c:pt>
                <c:pt idx="3211">
                  <c:v>38398</c:v>
                </c:pt>
                <c:pt idx="3212">
                  <c:v>38399</c:v>
                </c:pt>
                <c:pt idx="3213">
                  <c:v>38400</c:v>
                </c:pt>
                <c:pt idx="3214">
                  <c:v>38401</c:v>
                </c:pt>
                <c:pt idx="3215">
                  <c:v>38404</c:v>
                </c:pt>
                <c:pt idx="3216">
                  <c:v>38405</c:v>
                </c:pt>
                <c:pt idx="3217">
                  <c:v>38406</c:v>
                </c:pt>
                <c:pt idx="3218">
                  <c:v>38407</c:v>
                </c:pt>
                <c:pt idx="3219">
                  <c:v>38408</c:v>
                </c:pt>
                <c:pt idx="3220">
                  <c:v>38411</c:v>
                </c:pt>
                <c:pt idx="3221">
                  <c:v>38412</c:v>
                </c:pt>
                <c:pt idx="3222">
                  <c:v>38413</c:v>
                </c:pt>
                <c:pt idx="3223">
                  <c:v>38414</c:v>
                </c:pt>
                <c:pt idx="3224">
                  <c:v>38415</c:v>
                </c:pt>
                <c:pt idx="3225">
                  <c:v>38418</c:v>
                </c:pt>
                <c:pt idx="3226">
                  <c:v>38419</c:v>
                </c:pt>
                <c:pt idx="3227">
                  <c:v>38420</c:v>
                </c:pt>
                <c:pt idx="3228">
                  <c:v>38421</c:v>
                </c:pt>
                <c:pt idx="3229">
                  <c:v>38422</c:v>
                </c:pt>
                <c:pt idx="3230">
                  <c:v>38425</c:v>
                </c:pt>
                <c:pt idx="3231">
                  <c:v>38426</c:v>
                </c:pt>
                <c:pt idx="3232">
                  <c:v>38427</c:v>
                </c:pt>
                <c:pt idx="3233">
                  <c:v>38428</c:v>
                </c:pt>
                <c:pt idx="3234">
                  <c:v>38429</c:v>
                </c:pt>
                <c:pt idx="3235">
                  <c:v>38432</c:v>
                </c:pt>
                <c:pt idx="3236">
                  <c:v>38433</c:v>
                </c:pt>
                <c:pt idx="3237">
                  <c:v>38434</c:v>
                </c:pt>
                <c:pt idx="3238">
                  <c:v>38435</c:v>
                </c:pt>
                <c:pt idx="3239">
                  <c:v>38436</c:v>
                </c:pt>
                <c:pt idx="3240">
                  <c:v>38439</c:v>
                </c:pt>
                <c:pt idx="3241">
                  <c:v>38440</c:v>
                </c:pt>
                <c:pt idx="3242">
                  <c:v>38441</c:v>
                </c:pt>
                <c:pt idx="3243">
                  <c:v>38442</c:v>
                </c:pt>
                <c:pt idx="3244">
                  <c:v>38443</c:v>
                </c:pt>
                <c:pt idx="3245">
                  <c:v>38446</c:v>
                </c:pt>
                <c:pt idx="3246">
                  <c:v>38447</c:v>
                </c:pt>
                <c:pt idx="3247">
                  <c:v>38448</c:v>
                </c:pt>
                <c:pt idx="3248">
                  <c:v>38449</c:v>
                </c:pt>
                <c:pt idx="3249">
                  <c:v>38450</c:v>
                </c:pt>
                <c:pt idx="3250">
                  <c:v>38453</c:v>
                </c:pt>
                <c:pt idx="3251">
                  <c:v>38454</c:v>
                </c:pt>
                <c:pt idx="3252">
                  <c:v>38455</c:v>
                </c:pt>
                <c:pt idx="3253">
                  <c:v>38456</c:v>
                </c:pt>
                <c:pt idx="3254">
                  <c:v>38457</c:v>
                </c:pt>
                <c:pt idx="3255">
                  <c:v>38460</c:v>
                </c:pt>
                <c:pt idx="3256">
                  <c:v>38461</c:v>
                </c:pt>
                <c:pt idx="3257">
                  <c:v>38462</c:v>
                </c:pt>
                <c:pt idx="3258">
                  <c:v>38463</c:v>
                </c:pt>
                <c:pt idx="3259">
                  <c:v>38464</c:v>
                </c:pt>
                <c:pt idx="3260">
                  <c:v>38467</c:v>
                </c:pt>
                <c:pt idx="3261">
                  <c:v>38468</c:v>
                </c:pt>
                <c:pt idx="3262">
                  <c:v>38469</c:v>
                </c:pt>
                <c:pt idx="3263">
                  <c:v>38470</c:v>
                </c:pt>
                <c:pt idx="3264">
                  <c:v>38471</c:v>
                </c:pt>
                <c:pt idx="3265">
                  <c:v>38474</c:v>
                </c:pt>
                <c:pt idx="3266">
                  <c:v>38475</c:v>
                </c:pt>
                <c:pt idx="3267">
                  <c:v>38476</c:v>
                </c:pt>
                <c:pt idx="3268">
                  <c:v>38477</c:v>
                </c:pt>
                <c:pt idx="3269">
                  <c:v>38478</c:v>
                </c:pt>
                <c:pt idx="3270">
                  <c:v>38481</c:v>
                </c:pt>
                <c:pt idx="3271">
                  <c:v>38482</c:v>
                </c:pt>
                <c:pt idx="3272">
                  <c:v>38483</c:v>
                </c:pt>
                <c:pt idx="3273">
                  <c:v>38484</c:v>
                </c:pt>
                <c:pt idx="3274">
                  <c:v>38485</c:v>
                </c:pt>
                <c:pt idx="3275">
                  <c:v>38488</c:v>
                </c:pt>
                <c:pt idx="3276">
                  <c:v>38489</c:v>
                </c:pt>
                <c:pt idx="3277">
                  <c:v>38490</c:v>
                </c:pt>
                <c:pt idx="3278">
                  <c:v>38491</c:v>
                </c:pt>
                <c:pt idx="3279">
                  <c:v>38492</c:v>
                </c:pt>
                <c:pt idx="3280">
                  <c:v>38495</c:v>
                </c:pt>
                <c:pt idx="3281">
                  <c:v>38496</c:v>
                </c:pt>
                <c:pt idx="3282">
                  <c:v>38497</c:v>
                </c:pt>
                <c:pt idx="3283">
                  <c:v>38498</c:v>
                </c:pt>
                <c:pt idx="3284">
                  <c:v>38499</c:v>
                </c:pt>
                <c:pt idx="3285">
                  <c:v>38502</c:v>
                </c:pt>
                <c:pt idx="3286">
                  <c:v>38503</c:v>
                </c:pt>
                <c:pt idx="3287">
                  <c:v>38504</c:v>
                </c:pt>
                <c:pt idx="3288">
                  <c:v>38505</c:v>
                </c:pt>
                <c:pt idx="3289">
                  <c:v>38506</c:v>
                </c:pt>
                <c:pt idx="3290">
                  <c:v>38509</c:v>
                </c:pt>
                <c:pt idx="3291">
                  <c:v>38510</c:v>
                </c:pt>
                <c:pt idx="3292">
                  <c:v>38511</c:v>
                </c:pt>
                <c:pt idx="3293">
                  <c:v>38512</c:v>
                </c:pt>
                <c:pt idx="3294">
                  <c:v>38513</c:v>
                </c:pt>
                <c:pt idx="3295">
                  <c:v>38516</c:v>
                </c:pt>
                <c:pt idx="3296">
                  <c:v>38517</c:v>
                </c:pt>
                <c:pt idx="3297">
                  <c:v>38518</c:v>
                </c:pt>
                <c:pt idx="3298">
                  <c:v>38519</c:v>
                </c:pt>
                <c:pt idx="3299">
                  <c:v>38520</c:v>
                </c:pt>
                <c:pt idx="3300">
                  <c:v>38523</c:v>
                </c:pt>
                <c:pt idx="3301">
                  <c:v>38524</c:v>
                </c:pt>
                <c:pt idx="3302">
                  <c:v>38525</c:v>
                </c:pt>
                <c:pt idx="3303">
                  <c:v>38526</c:v>
                </c:pt>
                <c:pt idx="3304">
                  <c:v>38527</c:v>
                </c:pt>
                <c:pt idx="3305">
                  <c:v>38530</c:v>
                </c:pt>
                <c:pt idx="3306">
                  <c:v>38531</c:v>
                </c:pt>
                <c:pt idx="3307">
                  <c:v>38532</c:v>
                </c:pt>
                <c:pt idx="3308">
                  <c:v>38533</c:v>
                </c:pt>
                <c:pt idx="3309">
                  <c:v>38534</c:v>
                </c:pt>
                <c:pt idx="3310">
                  <c:v>38537</c:v>
                </c:pt>
                <c:pt idx="3311">
                  <c:v>38538</c:v>
                </c:pt>
                <c:pt idx="3312">
                  <c:v>38539</c:v>
                </c:pt>
                <c:pt idx="3313">
                  <c:v>38540</c:v>
                </c:pt>
                <c:pt idx="3314">
                  <c:v>38541</c:v>
                </c:pt>
                <c:pt idx="3315">
                  <c:v>38544</c:v>
                </c:pt>
                <c:pt idx="3316">
                  <c:v>38545</c:v>
                </c:pt>
                <c:pt idx="3317">
                  <c:v>38546</c:v>
                </c:pt>
                <c:pt idx="3318">
                  <c:v>38547</c:v>
                </c:pt>
                <c:pt idx="3319">
                  <c:v>38548</c:v>
                </c:pt>
                <c:pt idx="3320">
                  <c:v>38551</c:v>
                </c:pt>
                <c:pt idx="3321">
                  <c:v>38552</c:v>
                </c:pt>
                <c:pt idx="3322">
                  <c:v>38553</c:v>
                </c:pt>
                <c:pt idx="3323">
                  <c:v>38554</c:v>
                </c:pt>
                <c:pt idx="3324">
                  <c:v>38555</c:v>
                </c:pt>
                <c:pt idx="3325">
                  <c:v>38558</c:v>
                </c:pt>
                <c:pt idx="3326">
                  <c:v>38559</c:v>
                </c:pt>
                <c:pt idx="3327">
                  <c:v>38560</c:v>
                </c:pt>
                <c:pt idx="3328">
                  <c:v>38561</c:v>
                </c:pt>
                <c:pt idx="3329">
                  <c:v>38562</c:v>
                </c:pt>
                <c:pt idx="3330">
                  <c:v>38565</c:v>
                </c:pt>
                <c:pt idx="3331">
                  <c:v>38566</c:v>
                </c:pt>
                <c:pt idx="3332">
                  <c:v>38567</c:v>
                </c:pt>
                <c:pt idx="3333">
                  <c:v>38568</c:v>
                </c:pt>
                <c:pt idx="3334">
                  <c:v>38569</c:v>
                </c:pt>
                <c:pt idx="3335">
                  <c:v>38572</c:v>
                </c:pt>
                <c:pt idx="3336">
                  <c:v>38573</c:v>
                </c:pt>
                <c:pt idx="3337">
                  <c:v>38574</c:v>
                </c:pt>
                <c:pt idx="3338">
                  <c:v>38575</c:v>
                </c:pt>
                <c:pt idx="3339">
                  <c:v>38576</c:v>
                </c:pt>
                <c:pt idx="3340">
                  <c:v>38579</c:v>
                </c:pt>
                <c:pt idx="3341">
                  <c:v>38580</c:v>
                </c:pt>
                <c:pt idx="3342">
                  <c:v>38581</c:v>
                </c:pt>
                <c:pt idx="3343">
                  <c:v>38582</c:v>
                </c:pt>
                <c:pt idx="3344">
                  <c:v>38583</c:v>
                </c:pt>
                <c:pt idx="3345">
                  <c:v>38586</c:v>
                </c:pt>
                <c:pt idx="3346">
                  <c:v>38587</c:v>
                </c:pt>
                <c:pt idx="3347">
                  <c:v>38588</c:v>
                </c:pt>
                <c:pt idx="3348">
                  <c:v>38589</c:v>
                </c:pt>
                <c:pt idx="3349">
                  <c:v>38590</c:v>
                </c:pt>
                <c:pt idx="3350">
                  <c:v>38593</c:v>
                </c:pt>
                <c:pt idx="3351">
                  <c:v>38594</c:v>
                </c:pt>
                <c:pt idx="3352">
                  <c:v>38595</c:v>
                </c:pt>
                <c:pt idx="3353">
                  <c:v>38596</c:v>
                </c:pt>
                <c:pt idx="3354">
                  <c:v>38597</c:v>
                </c:pt>
                <c:pt idx="3355">
                  <c:v>38600</c:v>
                </c:pt>
                <c:pt idx="3356">
                  <c:v>38601</c:v>
                </c:pt>
                <c:pt idx="3357">
                  <c:v>38602</c:v>
                </c:pt>
                <c:pt idx="3358">
                  <c:v>38603</c:v>
                </c:pt>
                <c:pt idx="3359">
                  <c:v>38604</c:v>
                </c:pt>
                <c:pt idx="3360">
                  <c:v>38607</c:v>
                </c:pt>
                <c:pt idx="3361">
                  <c:v>38608</c:v>
                </c:pt>
                <c:pt idx="3362">
                  <c:v>38609</c:v>
                </c:pt>
                <c:pt idx="3363">
                  <c:v>38610</c:v>
                </c:pt>
                <c:pt idx="3364">
                  <c:v>38611</c:v>
                </c:pt>
                <c:pt idx="3365">
                  <c:v>38614</c:v>
                </c:pt>
                <c:pt idx="3366">
                  <c:v>38615</c:v>
                </c:pt>
                <c:pt idx="3367">
                  <c:v>38616</c:v>
                </c:pt>
                <c:pt idx="3368">
                  <c:v>38617</c:v>
                </c:pt>
                <c:pt idx="3369">
                  <c:v>38618</c:v>
                </c:pt>
                <c:pt idx="3370">
                  <c:v>38621</c:v>
                </c:pt>
                <c:pt idx="3371">
                  <c:v>38622</c:v>
                </c:pt>
                <c:pt idx="3372">
                  <c:v>38623</c:v>
                </c:pt>
                <c:pt idx="3373">
                  <c:v>38624</c:v>
                </c:pt>
                <c:pt idx="3374">
                  <c:v>38625</c:v>
                </c:pt>
                <c:pt idx="3375">
                  <c:v>38628</c:v>
                </c:pt>
                <c:pt idx="3376">
                  <c:v>38629</c:v>
                </c:pt>
                <c:pt idx="3377">
                  <c:v>38630</c:v>
                </c:pt>
                <c:pt idx="3378">
                  <c:v>38631</c:v>
                </c:pt>
                <c:pt idx="3379">
                  <c:v>38632</c:v>
                </c:pt>
                <c:pt idx="3380">
                  <c:v>38635</c:v>
                </c:pt>
                <c:pt idx="3381">
                  <c:v>38636</c:v>
                </c:pt>
                <c:pt idx="3382">
                  <c:v>38637</c:v>
                </c:pt>
                <c:pt idx="3383">
                  <c:v>38638</c:v>
                </c:pt>
                <c:pt idx="3384">
                  <c:v>38639</c:v>
                </c:pt>
                <c:pt idx="3385">
                  <c:v>38642</c:v>
                </c:pt>
                <c:pt idx="3386">
                  <c:v>38643</c:v>
                </c:pt>
                <c:pt idx="3387">
                  <c:v>38644</c:v>
                </c:pt>
                <c:pt idx="3388">
                  <c:v>38645</c:v>
                </c:pt>
                <c:pt idx="3389">
                  <c:v>38646</c:v>
                </c:pt>
                <c:pt idx="3390">
                  <c:v>38649</c:v>
                </c:pt>
                <c:pt idx="3391">
                  <c:v>38650</c:v>
                </c:pt>
                <c:pt idx="3392">
                  <c:v>38651</c:v>
                </c:pt>
                <c:pt idx="3393">
                  <c:v>38652</c:v>
                </c:pt>
                <c:pt idx="3394">
                  <c:v>38653</c:v>
                </c:pt>
                <c:pt idx="3395">
                  <c:v>38656</c:v>
                </c:pt>
                <c:pt idx="3396">
                  <c:v>38657</c:v>
                </c:pt>
                <c:pt idx="3397">
                  <c:v>38658</c:v>
                </c:pt>
                <c:pt idx="3398">
                  <c:v>38659</c:v>
                </c:pt>
                <c:pt idx="3399">
                  <c:v>38660</c:v>
                </c:pt>
                <c:pt idx="3400">
                  <c:v>38663</c:v>
                </c:pt>
                <c:pt idx="3401">
                  <c:v>38664</c:v>
                </c:pt>
                <c:pt idx="3402">
                  <c:v>38665</c:v>
                </c:pt>
                <c:pt idx="3403">
                  <c:v>38666</c:v>
                </c:pt>
                <c:pt idx="3404">
                  <c:v>38667</c:v>
                </c:pt>
                <c:pt idx="3405">
                  <c:v>38670</c:v>
                </c:pt>
                <c:pt idx="3406">
                  <c:v>38671</c:v>
                </c:pt>
                <c:pt idx="3407">
                  <c:v>38672</c:v>
                </c:pt>
                <c:pt idx="3408">
                  <c:v>38673</c:v>
                </c:pt>
                <c:pt idx="3409">
                  <c:v>38674</c:v>
                </c:pt>
                <c:pt idx="3410">
                  <c:v>38677</c:v>
                </c:pt>
                <c:pt idx="3411">
                  <c:v>38678</c:v>
                </c:pt>
                <c:pt idx="3412">
                  <c:v>38679</c:v>
                </c:pt>
                <c:pt idx="3413">
                  <c:v>38680</c:v>
                </c:pt>
                <c:pt idx="3414">
                  <c:v>38681</c:v>
                </c:pt>
                <c:pt idx="3415">
                  <c:v>38684</c:v>
                </c:pt>
                <c:pt idx="3416">
                  <c:v>38685</c:v>
                </c:pt>
                <c:pt idx="3417">
                  <c:v>38686</c:v>
                </c:pt>
                <c:pt idx="3418">
                  <c:v>38687</c:v>
                </c:pt>
                <c:pt idx="3419">
                  <c:v>38688</c:v>
                </c:pt>
                <c:pt idx="3420">
                  <c:v>38691</c:v>
                </c:pt>
                <c:pt idx="3421">
                  <c:v>38692</c:v>
                </c:pt>
                <c:pt idx="3422">
                  <c:v>38693</c:v>
                </c:pt>
                <c:pt idx="3423">
                  <c:v>38694</c:v>
                </c:pt>
                <c:pt idx="3424">
                  <c:v>38695</c:v>
                </c:pt>
                <c:pt idx="3425">
                  <c:v>38698</c:v>
                </c:pt>
                <c:pt idx="3426">
                  <c:v>38699</c:v>
                </c:pt>
                <c:pt idx="3427">
                  <c:v>38700</c:v>
                </c:pt>
                <c:pt idx="3428">
                  <c:v>38701</c:v>
                </c:pt>
                <c:pt idx="3429">
                  <c:v>38702</c:v>
                </c:pt>
                <c:pt idx="3430">
                  <c:v>38705</c:v>
                </c:pt>
                <c:pt idx="3431">
                  <c:v>38706</c:v>
                </c:pt>
                <c:pt idx="3432">
                  <c:v>38707</c:v>
                </c:pt>
                <c:pt idx="3433">
                  <c:v>38708</c:v>
                </c:pt>
                <c:pt idx="3434">
                  <c:v>38709</c:v>
                </c:pt>
                <c:pt idx="3435">
                  <c:v>38712</c:v>
                </c:pt>
                <c:pt idx="3436">
                  <c:v>38713</c:v>
                </c:pt>
                <c:pt idx="3437">
                  <c:v>38714</c:v>
                </c:pt>
                <c:pt idx="3438">
                  <c:v>38715</c:v>
                </c:pt>
                <c:pt idx="3439">
                  <c:v>38716</c:v>
                </c:pt>
                <c:pt idx="3440">
                  <c:v>38719</c:v>
                </c:pt>
                <c:pt idx="3441">
                  <c:v>38720</c:v>
                </c:pt>
                <c:pt idx="3442">
                  <c:v>38721</c:v>
                </c:pt>
                <c:pt idx="3443">
                  <c:v>38722</c:v>
                </c:pt>
                <c:pt idx="3444">
                  <c:v>38723</c:v>
                </c:pt>
                <c:pt idx="3445">
                  <c:v>38726</c:v>
                </c:pt>
                <c:pt idx="3446">
                  <c:v>38727</c:v>
                </c:pt>
                <c:pt idx="3447">
                  <c:v>38728</c:v>
                </c:pt>
                <c:pt idx="3448">
                  <c:v>38729</c:v>
                </c:pt>
                <c:pt idx="3449">
                  <c:v>38730</c:v>
                </c:pt>
                <c:pt idx="3450">
                  <c:v>38733</c:v>
                </c:pt>
                <c:pt idx="3451">
                  <c:v>38734</c:v>
                </c:pt>
                <c:pt idx="3452">
                  <c:v>38735</c:v>
                </c:pt>
                <c:pt idx="3453">
                  <c:v>38736</c:v>
                </c:pt>
                <c:pt idx="3454">
                  <c:v>38737</c:v>
                </c:pt>
                <c:pt idx="3455">
                  <c:v>38740</c:v>
                </c:pt>
                <c:pt idx="3456">
                  <c:v>38741</c:v>
                </c:pt>
                <c:pt idx="3457">
                  <c:v>38742</c:v>
                </c:pt>
                <c:pt idx="3458">
                  <c:v>38743</c:v>
                </c:pt>
                <c:pt idx="3459">
                  <c:v>38744</c:v>
                </c:pt>
                <c:pt idx="3460">
                  <c:v>38747</c:v>
                </c:pt>
                <c:pt idx="3461">
                  <c:v>38748</c:v>
                </c:pt>
                <c:pt idx="3462">
                  <c:v>38749</c:v>
                </c:pt>
                <c:pt idx="3463">
                  <c:v>38750</c:v>
                </c:pt>
                <c:pt idx="3464">
                  <c:v>38751</c:v>
                </c:pt>
                <c:pt idx="3465">
                  <c:v>38754</c:v>
                </c:pt>
                <c:pt idx="3466">
                  <c:v>38755</c:v>
                </c:pt>
                <c:pt idx="3467">
                  <c:v>38756</c:v>
                </c:pt>
                <c:pt idx="3468">
                  <c:v>38757</c:v>
                </c:pt>
                <c:pt idx="3469">
                  <c:v>38758</c:v>
                </c:pt>
                <c:pt idx="3470">
                  <c:v>38761</c:v>
                </c:pt>
                <c:pt idx="3471">
                  <c:v>38762</c:v>
                </c:pt>
                <c:pt idx="3472">
                  <c:v>38763</c:v>
                </c:pt>
                <c:pt idx="3473">
                  <c:v>38764</c:v>
                </c:pt>
                <c:pt idx="3474">
                  <c:v>38765</c:v>
                </c:pt>
                <c:pt idx="3475">
                  <c:v>38768</c:v>
                </c:pt>
                <c:pt idx="3476">
                  <c:v>38769</c:v>
                </c:pt>
                <c:pt idx="3477">
                  <c:v>38770</c:v>
                </c:pt>
                <c:pt idx="3478">
                  <c:v>38771</c:v>
                </c:pt>
                <c:pt idx="3479">
                  <c:v>38772</c:v>
                </c:pt>
                <c:pt idx="3480">
                  <c:v>38775</c:v>
                </c:pt>
                <c:pt idx="3481">
                  <c:v>38776</c:v>
                </c:pt>
                <c:pt idx="3482">
                  <c:v>38777</c:v>
                </c:pt>
                <c:pt idx="3483">
                  <c:v>38778</c:v>
                </c:pt>
                <c:pt idx="3484">
                  <c:v>38779</c:v>
                </c:pt>
                <c:pt idx="3485">
                  <c:v>38782</c:v>
                </c:pt>
                <c:pt idx="3486">
                  <c:v>38783</c:v>
                </c:pt>
                <c:pt idx="3487">
                  <c:v>38784</c:v>
                </c:pt>
                <c:pt idx="3488">
                  <c:v>38785</c:v>
                </c:pt>
                <c:pt idx="3489">
                  <c:v>38786</c:v>
                </c:pt>
                <c:pt idx="3490">
                  <c:v>38789</c:v>
                </c:pt>
                <c:pt idx="3491">
                  <c:v>38790</c:v>
                </c:pt>
                <c:pt idx="3492">
                  <c:v>38791</c:v>
                </c:pt>
                <c:pt idx="3493">
                  <c:v>38792</c:v>
                </c:pt>
                <c:pt idx="3494">
                  <c:v>38793</c:v>
                </c:pt>
                <c:pt idx="3495">
                  <c:v>38796</c:v>
                </c:pt>
                <c:pt idx="3496">
                  <c:v>38797</c:v>
                </c:pt>
                <c:pt idx="3497">
                  <c:v>38798</c:v>
                </c:pt>
                <c:pt idx="3498">
                  <c:v>38799</c:v>
                </c:pt>
                <c:pt idx="3499">
                  <c:v>38800</c:v>
                </c:pt>
                <c:pt idx="3500">
                  <c:v>38803</c:v>
                </c:pt>
                <c:pt idx="3501">
                  <c:v>38804</c:v>
                </c:pt>
                <c:pt idx="3502">
                  <c:v>38805</c:v>
                </c:pt>
                <c:pt idx="3503">
                  <c:v>38806</c:v>
                </c:pt>
                <c:pt idx="3504">
                  <c:v>38807</c:v>
                </c:pt>
                <c:pt idx="3505">
                  <c:v>38810</c:v>
                </c:pt>
                <c:pt idx="3506">
                  <c:v>38811</c:v>
                </c:pt>
                <c:pt idx="3507">
                  <c:v>38812</c:v>
                </c:pt>
                <c:pt idx="3508">
                  <c:v>38813</c:v>
                </c:pt>
                <c:pt idx="3509">
                  <c:v>38814</c:v>
                </c:pt>
                <c:pt idx="3510">
                  <c:v>38817</c:v>
                </c:pt>
                <c:pt idx="3511">
                  <c:v>38818</c:v>
                </c:pt>
                <c:pt idx="3512">
                  <c:v>38819</c:v>
                </c:pt>
                <c:pt idx="3513">
                  <c:v>38820</c:v>
                </c:pt>
                <c:pt idx="3514">
                  <c:v>38821</c:v>
                </c:pt>
                <c:pt idx="3515">
                  <c:v>38824</c:v>
                </c:pt>
                <c:pt idx="3516">
                  <c:v>38825</c:v>
                </c:pt>
                <c:pt idx="3517">
                  <c:v>38826</c:v>
                </c:pt>
                <c:pt idx="3518">
                  <c:v>38827</c:v>
                </c:pt>
                <c:pt idx="3519">
                  <c:v>38828</c:v>
                </c:pt>
                <c:pt idx="3520">
                  <c:v>38831</c:v>
                </c:pt>
                <c:pt idx="3521">
                  <c:v>38832</c:v>
                </c:pt>
                <c:pt idx="3522">
                  <c:v>38833</c:v>
                </c:pt>
                <c:pt idx="3523">
                  <c:v>38834</c:v>
                </c:pt>
                <c:pt idx="3524">
                  <c:v>38835</c:v>
                </c:pt>
                <c:pt idx="3525">
                  <c:v>38838</c:v>
                </c:pt>
                <c:pt idx="3526">
                  <c:v>38839</c:v>
                </c:pt>
                <c:pt idx="3527">
                  <c:v>38840</c:v>
                </c:pt>
                <c:pt idx="3528">
                  <c:v>38841</c:v>
                </c:pt>
                <c:pt idx="3529">
                  <c:v>38842</c:v>
                </c:pt>
                <c:pt idx="3530">
                  <c:v>38845</c:v>
                </c:pt>
                <c:pt idx="3531">
                  <c:v>38846</c:v>
                </c:pt>
                <c:pt idx="3532">
                  <c:v>38847</c:v>
                </c:pt>
                <c:pt idx="3533">
                  <c:v>38848</c:v>
                </c:pt>
                <c:pt idx="3534">
                  <c:v>38849</c:v>
                </c:pt>
                <c:pt idx="3535">
                  <c:v>38852</c:v>
                </c:pt>
                <c:pt idx="3536">
                  <c:v>38853</c:v>
                </c:pt>
                <c:pt idx="3537">
                  <c:v>38854</c:v>
                </c:pt>
                <c:pt idx="3538">
                  <c:v>38855</c:v>
                </c:pt>
                <c:pt idx="3539">
                  <c:v>38856</c:v>
                </c:pt>
                <c:pt idx="3540">
                  <c:v>38859</c:v>
                </c:pt>
                <c:pt idx="3541">
                  <c:v>38860</c:v>
                </c:pt>
                <c:pt idx="3542">
                  <c:v>38861</c:v>
                </c:pt>
                <c:pt idx="3543">
                  <c:v>38862</c:v>
                </c:pt>
                <c:pt idx="3544">
                  <c:v>38863</c:v>
                </c:pt>
                <c:pt idx="3545">
                  <c:v>38866</c:v>
                </c:pt>
                <c:pt idx="3546">
                  <c:v>38867</c:v>
                </c:pt>
                <c:pt idx="3547">
                  <c:v>38868</c:v>
                </c:pt>
                <c:pt idx="3548">
                  <c:v>38869</c:v>
                </c:pt>
                <c:pt idx="3549">
                  <c:v>38870</c:v>
                </c:pt>
                <c:pt idx="3550">
                  <c:v>38873</c:v>
                </c:pt>
                <c:pt idx="3551">
                  <c:v>38874</c:v>
                </c:pt>
                <c:pt idx="3552">
                  <c:v>38875</c:v>
                </c:pt>
                <c:pt idx="3553">
                  <c:v>38876</c:v>
                </c:pt>
                <c:pt idx="3554">
                  <c:v>38877</c:v>
                </c:pt>
                <c:pt idx="3555">
                  <c:v>38880</c:v>
                </c:pt>
                <c:pt idx="3556">
                  <c:v>38881</c:v>
                </c:pt>
                <c:pt idx="3557">
                  <c:v>38882</c:v>
                </c:pt>
                <c:pt idx="3558">
                  <c:v>38883</c:v>
                </c:pt>
                <c:pt idx="3559">
                  <c:v>38884</c:v>
                </c:pt>
                <c:pt idx="3560">
                  <c:v>38887</c:v>
                </c:pt>
                <c:pt idx="3561">
                  <c:v>38888</c:v>
                </c:pt>
                <c:pt idx="3562">
                  <c:v>38889</c:v>
                </c:pt>
                <c:pt idx="3563">
                  <c:v>38890</c:v>
                </c:pt>
                <c:pt idx="3564">
                  <c:v>38891</c:v>
                </c:pt>
                <c:pt idx="3565">
                  <c:v>38894</c:v>
                </c:pt>
                <c:pt idx="3566">
                  <c:v>38895</c:v>
                </c:pt>
                <c:pt idx="3567">
                  <c:v>38896</c:v>
                </c:pt>
                <c:pt idx="3568">
                  <c:v>38897</c:v>
                </c:pt>
                <c:pt idx="3569">
                  <c:v>38898</c:v>
                </c:pt>
                <c:pt idx="3570">
                  <c:v>38901</c:v>
                </c:pt>
                <c:pt idx="3571">
                  <c:v>38902</c:v>
                </c:pt>
                <c:pt idx="3572">
                  <c:v>38903</c:v>
                </c:pt>
                <c:pt idx="3573">
                  <c:v>38904</c:v>
                </c:pt>
                <c:pt idx="3574">
                  <c:v>38905</c:v>
                </c:pt>
                <c:pt idx="3575">
                  <c:v>38908</c:v>
                </c:pt>
                <c:pt idx="3576">
                  <c:v>38909</c:v>
                </c:pt>
                <c:pt idx="3577">
                  <c:v>38910</c:v>
                </c:pt>
                <c:pt idx="3578">
                  <c:v>38911</c:v>
                </c:pt>
                <c:pt idx="3579">
                  <c:v>38912</c:v>
                </c:pt>
                <c:pt idx="3580">
                  <c:v>38915</c:v>
                </c:pt>
                <c:pt idx="3581">
                  <c:v>38916</c:v>
                </c:pt>
                <c:pt idx="3582">
                  <c:v>38917</c:v>
                </c:pt>
                <c:pt idx="3583">
                  <c:v>38918</c:v>
                </c:pt>
                <c:pt idx="3584">
                  <c:v>38919</c:v>
                </c:pt>
                <c:pt idx="3585">
                  <c:v>38922</c:v>
                </c:pt>
                <c:pt idx="3586">
                  <c:v>38923</c:v>
                </c:pt>
                <c:pt idx="3587">
                  <c:v>38924</c:v>
                </c:pt>
                <c:pt idx="3588">
                  <c:v>38925</c:v>
                </c:pt>
                <c:pt idx="3589">
                  <c:v>38926</c:v>
                </c:pt>
                <c:pt idx="3590">
                  <c:v>38929</c:v>
                </c:pt>
                <c:pt idx="3591">
                  <c:v>38930</c:v>
                </c:pt>
                <c:pt idx="3592">
                  <c:v>38931</c:v>
                </c:pt>
                <c:pt idx="3593">
                  <c:v>38932</c:v>
                </c:pt>
                <c:pt idx="3594">
                  <c:v>38933</c:v>
                </c:pt>
                <c:pt idx="3595">
                  <c:v>38936</c:v>
                </c:pt>
                <c:pt idx="3596">
                  <c:v>38937</c:v>
                </c:pt>
                <c:pt idx="3597">
                  <c:v>38938</c:v>
                </c:pt>
                <c:pt idx="3598">
                  <c:v>38939</c:v>
                </c:pt>
                <c:pt idx="3599">
                  <c:v>38940</c:v>
                </c:pt>
                <c:pt idx="3600">
                  <c:v>38943</c:v>
                </c:pt>
                <c:pt idx="3601">
                  <c:v>38944</c:v>
                </c:pt>
                <c:pt idx="3602">
                  <c:v>38945</c:v>
                </c:pt>
                <c:pt idx="3603">
                  <c:v>38946</c:v>
                </c:pt>
                <c:pt idx="3604">
                  <c:v>38947</c:v>
                </c:pt>
                <c:pt idx="3605">
                  <c:v>38950</c:v>
                </c:pt>
                <c:pt idx="3606">
                  <c:v>38951</c:v>
                </c:pt>
                <c:pt idx="3607">
                  <c:v>38952</c:v>
                </c:pt>
                <c:pt idx="3608">
                  <c:v>38953</c:v>
                </c:pt>
                <c:pt idx="3609">
                  <c:v>38954</c:v>
                </c:pt>
                <c:pt idx="3610">
                  <c:v>38957</c:v>
                </c:pt>
                <c:pt idx="3611">
                  <c:v>38958</c:v>
                </c:pt>
                <c:pt idx="3612">
                  <c:v>38959</c:v>
                </c:pt>
                <c:pt idx="3613">
                  <c:v>38960</c:v>
                </c:pt>
                <c:pt idx="3614">
                  <c:v>38961</c:v>
                </c:pt>
                <c:pt idx="3615">
                  <c:v>38964</c:v>
                </c:pt>
                <c:pt idx="3616">
                  <c:v>38965</c:v>
                </c:pt>
                <c:pt idx="3617">
                  <c:v>38966</c:v>
                </c:pt>
                <c:pt idx="3618">
                  <c:v>38967</c:v>
                </c:pt>
                <c:pt idx="3619">
                  <c:v>38968</c:v>
                </c:pt>
                <c:pt idx="3620">
                  <c:v>38971</c:v>
                </c:pt>
                <c:pt idx="3621">
                  <c:v>38972</c:v>
                </c:pt>
                <c:pt idx="3622">
                  <c:v>38973</c:v>
                </c:pt>
                <c:pt idx="3623">
                  <c:v>38974</c:v>
                </c:pt>
                <c:pt idx="3624">
                  <c:v>38975</c:v>
                </c:pt>
                <c:pt idx="3625">
                  <c:v>38978</c:v>
                </c:pt>
                <c:pt idx="3626">
                  <c:v>38979</c:v>
                </c:pt>
                <c:pt idx="3627">
                  <c:v>38980</c:v>
                </c:pt>
                <c:pt idx="3628">
                  <c:v>38981</c:v>
                </c:pt>
                <c:pt idx="3629">
                  <c:v>38982</c:v>
                </c:pt>
                <c:pt idx="3630">
                  <c:v>38985</c:v>
                </c:pt>
                <c:pt idx="3631">
                  <c:v>38986</c:v>
                </c:pt>
                <c:pt idx="3632">
                  <c:v>38987</c:v>
                </c:pt>
                <c:pt idx="3633">
                  <c:v>38988</c:v>
                </c:pt>
                <c:pt idx="3634">
                  <c:v>38989</c:v>
                </c:pt>
                <c:pt idx="3635">
                  <c:v>38992</c:v>
                </c:pt>
                <c:pt idx="3636">
                  <c:v>38993</c:v>
                </c:pt>
                <c:pt idx="3637">
                  <c:v>38994</c:v>
                </c:pt>
                <c:pt idx="3638">
                  <c:v>38995</c:v>
                </c:pt>
                <c:pt idx="3639">
                  <c:v>38996</c:v>
                </c:pt>
                <c:pt idx="3640">
                  <c:v>38999</c:v>
                </c:pt>
                <c:pt idx="3641">
                  <c:v>39000</c:v>
                </c:pt>
                <c:pt idx="3642">
                  <c:v>39001</c:v>
                </c:pt>
                <c:pt idx="3643">
                  <c:v>39002</c:v>
                </c:pt>
                <c:pt idx="3644">
                  <c:v>39003</c:v>
                </c:pt>
                <c:pt idx="3645">
                  <c:v>39006</c:v>
                </c:pt>
                <c:pt idx="3646">
                  <c:v>39007</c:v>
                </c:pt>
                <c:pt idx="3647">
                  <c:v>39008</c:v>
                </c:pt>
                <c:pt idx="3648">
                  <c:v>39009</c:v>
                </c:pt>
                <c:pt idx="3649">
                  <c:v>39010</c:v>
                </c:pt>
                <c:pt idx="3650">
                  <c:v>39013</c:v>
                </c:pt>
                <c:pt idx="3651">
                  <c:v>39014</c:v>
                </c:pt>
                <c:pt idx="3652">
                  <c:v>39015</c:v>
                </c:pt>
                <c:pt idx="3653">
                  <c:v>39016</c:v>
                </c:pt>
                <c:pt idx="3654">
                  <c:v>39017</c:v>
                </c:pt>
                <c:pt idx="3655">
                  <c:v>39020</c:v>
                </c:pt>
                <c:pt idx="3656">
                  <c:v>39021</c:v>
                </c:pt>
                <c:pt idx="3657">
                  <c:v>39022</c:v>
                </c:pt>
                <c:pt idx="3658">
                  <c:v>39023</c:v>
                </c:pt>
                <c:pt idx="3659">
                  <c:v>39024</c:v>
                </c:pt>
                <c:pt idx="3660">
                  <c:v>39027</c:v>
                </c:pt>
                <c:pt idx="3661">
                  <c:v>39028</c:v>
                </c:pt>
                <c:pt idx="3662">
                  <c:v>39029</c:v>
                </c:pt>
                <c:pt idx="3663">
                  <c:v>39030</c:v>
                </c:pt>
                <c:pt idx="3664">
                  <c:v>39031</c:v>
                </c:pt>
                <c:pt idx="3665">
                  <c:v>39034</c:v>
                </c:pt>
                <c:pt idx="3666">
                  <c:v>39035</c:v>
                </c:pt>
                <c:pt idx="3667">
                  <c:v>39036</c:v>
                </c:pt>
                <c:pt idx="3668">
                  <c:v>39037</c:v>
                </c:pt>
                <c:pt idx="3669">
                  <c:v>39038</c:v>
                </c:pt>
                <c:pt idx="3670">
                  <c:v>39041</c:v>
                </c:pt>
                <c:pt idx="3671">
                  <c:v>39042</c:v>
                </c:pt>
                <c:pt idx="3672">
                  <c:v>39043</c:v>
                </c:pt>
                <c:pt idx="3673">
                  <c:v>39044</c:v>
                </c:pt>
                <c:pt idx="3674">
                  <c:v>39045</c:v>
                </c:pt>
                <c:pt idx="3675">
                  <c:v>39048</c:v>
                </c:pt>
                <c:pt idx="3676">
                  <c:v>39049</c:v>
                </c:pt>
                <c:pt idx="3677">
                  <c:v>39050</c:v>
                </c:pt>
                <c:pt idx="3678">
                  <c:v>39051</c:v>
                </c:pt>
                <c:pt idx="3679">
                  <c:v>39052</c:v>
                </c:pt>
                <c:pt idx="3680">
                  <c:v>39055</c:v>
                </c:pt>
                <c:pt idx="3681">
                  <c:v>39056</c:v>
                </c:pt>
                <c:pt idx="3682">
                  <c:v>39057</c:v>
                </c:pt>
                <c:pt idx="3683">
                  <c:v>39058</c:v>
                </c:pt>
                <c:pt idx="3684">
                  <c:v>39059</c:v>
                </c:pt>
                <c:pt idx="3685">
                  <c:v>39062</c:v>
                </c:pt>
                <c:pt idx="3686">
                  <c:v>39063</c:v>
                </c:pt>
                <c:pt idx="3687">
                  <c:v>39064</c:v>
                </c:pt>
                <c:pt idx="3688">
                  <c:v>39065</c:v>
                </c:pt>
                <c:pt idx="3689">
                  <c:v>39066</c:v>
                </c:pt>
                <c:pt idx="3690">
                  <c:v>39069</c:v>
                </c:pt>
                <c:pt idx="3691">
                  <c:v>39070</c:v>
                </c:pt>
                <c:pt idx="3692">
                  <c:v>39071</c:v>
                </c:pt>
                <c:pt idx="3693">
                  <c:v>39072</c:v>
                </c:pt>
                <c:pt idx="3694">
                  <c:v>39073</c:v>
                </c:pt>
                <c:pt idx="3695">
                  <c:v>39076</c:v>
                </c:pt>
                <c:pt idx="3696">
                  <c:v>39077</c:v>
                </c:pt>
                <c:pt idx="3697">
                  <c:v>39078</c:v>
                </c:pt>
                <c:pt idx="3698">
                  <c:v>39079</c:v>
                </c:pt>
                <c:pt idx="3699">
                  <c:v>39080</c:v>
                </c:pt>
                <c:pt idx="3700">
                  <c:v>39083</c:v>
                </c:pt>
                <c:pt idx="3701">
                  <c:v>39084</c:v>
                </c:pt>
                <c:pt idx="3702">
                  <c:v>39085</c:v>
                </c:pt>
                <c:pt idx="3703">
                  <c:v>39086</c:v>
                </c:pt>
                <c:pt idx="3704">
                  <c:v>39087</c:v>
                </c:pt>
                <c:pt idx="3705">
                  <c:v>39090</c:v>
                </c:pt>
                <c:pt idx="3706">
                  <c:v>39091</c:v>
                </c:pt>
                <c:pt idx="3707">
                  <c:v>39092</c:v>
                </c:pt>
                <c:pt idx="3708">
                  <c:v>39093</c:v>
                </c:pt>
                <c:pt idx="3709">
                  <c:v>39094</c:v>
                </c:pt>
                <c:pt idx="3710">
                  <c:v>39097</c:v>
                </c:pt>
                <c:pt idx="3711">
                  <c:v>39098</c:v>
                </c:pt>
                <c:pt idx="3712">
                  <c:v>39099</c:v>
                </c:pt>
                <c:pt idx="3713">
                  <c:v>39100</c:v>
                </c:pt>
                <c:pt idx="3714">
                  <c:v>39101</c:v>
                </c:pt>
                <c:pt idx="3715">
                  <c:v>39104</c:v>
                </c:pt>
                <c:pt idx="3716">
                  <c:v>39105</c:v>
                </c:pt>
                <c:pt idx="3717">
                  <c:v>39106</c:v>
                </c:pt>
                <c:pt idx="3718">
                  <c:v>39107</c:v>
                </c:pt>
                <c:pt idx="3719">
                  <c:v>39108</c:v>
                </c:pt>
                <c:pt idx="3720">
                  <c:v>39111</c:v>
                </c:pt>
                <c:pt idx="3721">
                  <c:v>39112</c:v>
                </c:pt>
                <c:pt idx="3722">
                  <c:v>39113</c:v>
                </c:pt>
                <c:pt idx="3723">
                  <c:v>39114</c:v>
                </c:pt>
                <c:pt idx="3724">
                  <c:v>39115</c:v>
                </c:pt>
                <c:pt idx="3725">
                  <c:v>39118</c:v>
                </c:pt>
                <c:pt idx="3726">
                  <c:v>39119</c:v>
                </c:pt>
                <c:pt idx="3727">
                  <c:v>39120</c:v>
                </c:pt>
                <c:pt idx="3728">
                  <c:v>39121</c:v>
                </c:pt>
                <c:pt idx="3729">
                  <c:v>39122</c:v>
                </c:pt>
                <c:pt idx="3730">
                  <c:v>39125</c:v>
                </c:pt>
                <c:pt idx="3731">
                  <c:v>39126</c:v>
                </c:pt>
                <c:pt idx="3732">
                  <c:v>39127</c:v>
                </c:pt>
                <c:pt idx="3733">
                  <c:v>39128</c:v>
                </c:pt>
                <c:pt idx="3734">
                  <c:v>39129</c:v>
                </c:pt>
                <c:pt idx="3735">
                  <c:v>39132</c:v>
                </c:pt>
                <c:pt idx="3736">
                  <c:v>39133</c:v>
                </c:pt>
                <c:pt idx="3737">
                  <c:v>39134</c:v>
                </c:pt>
                <c:pt idx="3738">
                  <c:v>39135</c:v>
                </c:pt>
                <c:pt idx="3739">
                  <c:v>39136</c:v>
                </c:pt>
                <c:pt idx="3740">
                  <c:v>39139</c:v>
                </c:pt>
                <c:pt idx="3741">
                  <c:v>39140</c:v>
                </c:pt>
                <c:pt idx="3742">
                  <c:v>39141</c:v>
                </c:pt>
                <c:pt idx="3743">
                  <c:v>39142</c:v>
                </c:pt>
                <c:pt idx="3744">
                  <c:v>39143</c:v>
                </c:pt>
                <c:pt idx="3745">
                  <c:v>39146</c:v>
                </c:pt>
                <c:pt idx="3746">
                  <c:v>39147</c:v>
                </c:pt>
                <c:pt idx="3747">
                  <c:v>39148</c:v>
                </c:pt>
                <c:pt idx="3748">
                  <c:v>39149</c:v>
                </c:pt>
                <c:pt idx="3749">
                  <c:v>39150</c:v>
                </c:pt>
                <c:pt idx="3750">
                  <c:v>39153</c:v>
                </c:pt>
                <c:pt idx="3751">
                  <c:v>39154</c:v>
                </c:pt>
                <c:pt idx="3752">
                  <c:v>39155</c:v>
                </c:pt>
                <c:pt idx="3753">
                  <c:v>39156</c:v>
                </c:pt>
                <c:pt idx="3754">
                  <c:v>39157</c:v>
                </c:pt>
                <c:pt idx="3755">
                  <c:v>39160</c:v>
                </c:pt>
                <c:pt idx="3756">
                  <c:v>39161</c:v>
                </c:pt>
                <c:pt idx="3757">
                  <c:v>39162</c:v>
                </c:pt>
                <c:pt idx="3758">
                  <c:v>39163</c:v>
                </c:pt>
                <c:pt idx="3759">
                  <c:v>39164</c:v>
                </c:pt>
                <c:pt idx="3760">
                  <c:v>39167</c:v>
                </c:pt>
                <c:pt idx="3761">
                  <c:v>39168</c:v>
                </c:pt>
                <c:pt idx="3762">
                  <c:v>39169</c:v>
                </c:pt>
                <c:pt idx="3763">
                  <c:v>39170</c:v>
                </c:pt>
                <c:pt idx="3764">
                  <c:v>39171</c:v>
                </c:pt>
                <c:pt idx="3765">
                  <c:v>39174</c:v>
                </c:pt>
                <c:pt idx="3766">
                  <c:v>39175</c:v>
                </c:pt>
                <c:pt idx="3767">
                  <c:v>39176</c:v>
                </c:pt>
                <c:pt idx="3768">
                  <c:v>39177</c:v>
                </c:pt>
                <c:pt idx="3769">
                  <c:v>39178</c:v>
                </c:pt>
                <c:pt idx="3770">
                  <c:v>39181</c:v>
                </c:pt>
                <c:pt idx="3771">
                  <c:v>39182</c:v>
                </c:pt>
                <c:pt idx="3772">
                  <c:v>39183</c:v>
                </c:pt>
                <c:pt idx="3773">
                  <c:v>39184</c:v>
                </c:pt>
                <c:pt idx="3774">
                  <c:v>39185</c:v>
                </c:pt>
                <c:pt idx="3775">
                  <c:v>39188</c:v>
                </c:pt>
                <c:pt idx="3776">
                  <c:v>39189</c:v>
                </c:pt>
                <c:pt idx="3777">
                  <c:v>39190</c:v>
                </c:pt>
                <c:pt idx="3778">
                  <c:v>39191</c:v>
                </c:pt>
                <c:pt idx="3779">
                  <c:v>39192</c:v>
                </c:pt>
                <c:pt idx="3780">
                  <c:v>39195</c:v>
                </c:pt>
                <c:pt idx="3781">
                  <c:v>39196</c:v>
                </c:pt>
                <c:pt idx="3782">
                  <c:v>39197</c:v>
                </c:pt>
                <c:pt idx="3783">
                  <c:v>39198</c:v>
                </c:pt>
                <c:pt idx="3784">
                  <c:v>39199</c:v>
                </c:pt>
                <c:pt idx="3785">
                  <c:v>39202</c:v>
                </c:pt>
                <c:pt idx="3786">
                  <c:v>39203</c:v>
                </c:pt>
                <c:pt idx="3787">
                  <c:v>39204</c:v>
                </c:pt>
                <c:pt idx="3788">
                  <c:v>39205</c:v>
                </c:pt>
                <c:pt idx="3789">
                  <c:v>39206</c:v>
                </c:pt>
                <c:pt idx="3790">
                  <c:v>39209</c:v>
                </c:pt>
                <c:pt idx="3791">
                  <c:v>39210</c:v>
                </c:pt>
                <c:pt idx="3792">
                  <c:v>39211</c:v>
                </c:pt>
                <c:pt idx="3793">
                  <c:v>39212</c:v>
                </c:pt>
                <c:pt idx="3794">
                  <c:v>39213</c:v>
                </c:pt>
                <c:pt idx="3795">
                  <c:v>39216</c:v>
                </c:pt>
                <c:pt idx="3796">
                  <c:v>39217</c:v>
                </c:pt>
                <c:pt idx="3797">
                  <c:v>39218</c:v>
                </c:pt>
                <c:pt idx="3798">
                  <c:v>39219</c:v>
                </c:pt>
                <c:pt idx="3799">
                  <c:v>39220</c:v>
                </c:pt>
                <c:pt idx="3800">
                  <c:v>39223</c:v>
                </c:pt>
                <c:pt idx="3801">
                  <c:v>39224</c:v>
                </c:pt>
                <c:pt idx="3802">
                  <c:v>39225</c:v>
                </c:pt>
                <c:pt idx="3803">
                  <c:v>39226</c:v>
                </c:pt>
                <c:pt idx="3804">
                  <c:v>39227</c:v>
                </c:pt>
                <c:pt idx="3805">
                  <c:v>39230</c:v>
                </c:pt>
                <c:pt idx="3806">
                  <c:v>39231</c:v>
                </c:pt>
                <c:pt idx="3807">
                  <c:v>39232</c:v>
                </c:pt>
                <c:pt idx="3808">
                  <c:v>39233</c:v>
                </c:pt>
                <c:pt idx="3809">
                  <c:v>39234</c:v>
                </c:pt>
                <c:pt idx="3810">
                  <c:v>39237</c:v>
                </c:pt>
                <c:pt idx="3811">
                  <c:v>39238</c:v>
                </c:pt>
                <c:pt idx="3812">
                  <c:v>39239</c:v>
                </c:pt>
                <c:pt idx="3813">
                  <c:v>39240</c:v>
                </c:pt>
                <c:pt idx="3814">
                  <c:v>39241</c:v>
                </c:pt>
                <c:pt idx="3815">
                  <c:v>39244</c:v>
                </c:pt>
                <c:pt idx="3816">
                  <c:v>39245</c:v>
                </c:pt>
                <c:pt idx="3817">
                  <c:v>39246</c:v>
                </c:pt>
                <c:pt idx="3818">
                  <c:v>39247</c:v>
                </c:pt>
                <c:pt idx="3819">
                  <c:v>39248</c:v>
                </c:pt>
                <c:pt idx="3820">
                  <c:v>39251</c:v>
                </c:pt>
                <c:pt idx="3821">
                  <c:v>39252</c:v>
                </c:pt>
                <c:pt idx="3822">
                  <c:v>39253</c:v>
                </c:pt>
                <c:pt idx="3823">
                  <c:v>39254</c:v>
                </c:pt>
                <c:pt idx="3824">
                  <c:v>39255</c:v>
                </c:pt>
                <c:pt idx="3825">
                  <c:v>39258</c:v>
                </c:pt>
                <c:pt idx="3826">
                  <c:v>39259</c:v>
                </c:pt>
                <c:pt idx="3827">
                  <c:v>39260</c:v>
                </c:pt>
                <c:pt idx="3828">
                  <c:v>39261</c:v>
                </c:pt>
                <c:pt idx="3829">
                  <c:v>39262</c:v>
                </c:pt>
                <c:pt idx="3830">
                  <c:v>39265</c:v>
                </c:pt>
                <c:pt idx="3831">
                  <c:v>39266</c:v>
                </c:pt>
                <c:pt idx="3832">
                  <c:v>39267</c:v>
                </c:pt>
                <c:pt idx="3833">
                  <c:v>39268</c:v>
                </c:pt>
                <c:pt idx="3834">
                  <c:v>39269</c:v>
                </c:pt>
                <c:pt idx="3835">
                  <c:v>39272</c:v>
                </c:pt>
                <c:pt idx="3836">
                  <c:v>39273</c:v>
                </c:pt>
                <c:pt idx="3837">
                  <c:v>39274</c:v>
                </c:pt>
                <c:pt idx="3838">
                  <c:v>39275</c:v>
                </c:pt>
                <c:pt idx="3839">
                  <c:v>39276</c:v>
                </c:pt>
                <c:pt idx="3840">
                  <c:v>39279</c:v>
                </c:pt>
                <c:pt idx="3841">
                  <c:v>39280</c:v>
                </c:pt>
                <c:pt idx="3842">
                  <c:v>39281</c:v>
                </c:pt>
                <c:pt idx="3843">
                  <c:v>39282</c:v>
                </c:pt>
                <c:pt idx="3844">
                  <c:v>39283</c:v>
                </c:pt>
                <c:pt idx="3845">
                  <c:v>39286</c:v>
                </c:pt>
                <c:pt idx="3846">
                  <c:v>39287</c:v>
                </c:pt>
                <c:pt idx="3847">
                  <c:v>39288</c:v>
                </c:pt>
                <c:pt idx="3848">
                  <c:v>39289</c:v>
                </c:pt>
                <c:pt idx="3849">
                  <c:v>39290</c:v>
                </c:pt>
                <c:pt idx="3850">
                  <c:v>39293</c:v>
                </c:pt>
                <c:pt idx="3851">
                  <c:v>39294</c:v>
                </c:pt>
                <c:pt idx="3852">
                  <c:v>39295</c:v>
                </c:pt>
                <c:pt idx="3853">
                  <c:v>39296</c:v>
                </c:pt>
                <c:pt idx="3854">
                  <c:v>39297</c:v>
                </c:pt>
                <c:pt idx="3855">
                  <c:v>39300</c:v>
                </c:pt>
                <c:pt idx="3856">
                  <c:v>39301</c:v>
                </c:pt>
                <c:pt idx="3857">
                  <c:v>39302</c:v>
                </c:pt>
                <c:pt idx="3858">
                  <c:v>39303</c:v>
                </c:pt>
                <c:pt idx="3859">
                  <c:v>39304</c:v>
                </c:pt>
                <c:pt idx="3860">
                  <c:v>39307</c:v>
                </c:pt>
                <c:pt idx="3861">
                  <c:v>39308</c:v>
                </c:pt>
                <c:pt idx="3862">
                  <c:v>39309</c:v>
                </c:pt>
                <c:pt idx="3863">
                  <c:v>39310</c:v>
                </c:pt>
                <c:pt idx="3864">
                  <c:v>39311</c:v>
                </c:pt>
                <c:pt idx="3865">
                  <c:v>39314</c:v>
                </c:pt>
                <c:pt idx="3866">
                  <c:v>39315</c:v>
                </c:pt>
                <c:pt idx="3867">
                  <c:v>39316</c:v>
                </c:pt>
                <c:pt idx="3868">
                  <c:v>39317</c:v>
                </c:pt>
                <c:pt idx="3869">
                  <c:v>39318</c:v>
                </c:pt>
                <c:pt idx="3870">
                  <c:v>39321</c:v>
                </c:pt>
                <c:pt idx="3871">
                  <c:v>39322</c:v>
                </c:pt>
                <c:pt idx="3872">
                  <c:v>39323</c:v>
                </c:pt>
                <c:pt idx="3873">
                  <c:v>39324</c:v>
                </c:pt>
                <c:pt idx="3874">
                  <c:v>39325</c:v>
                </c:pt>
                <c:pt idx="3875">
                  <c:v>39328</c:v>
                </c:pt>
                <c:pt idx="3876">
                  <c:v>39329</c:v>
                </c:pt>
                <c:pt idx="3877">
                  <c:v>39330</c:v>
                </c:pt>
                <c:pt idx="3878">
                  <c:v>39331</c:v>
                </c:pt>
                <c:pt idx="3879">
                  <c:v>39332</c:v>
                </c:pt>
                <c:pt idx="3880">
                  <c:v>39335</c:v>
                </c:pt>
                <c:pt idx="3881">
                  <c:v>39336</c:v>
                </c:pt>
                <c:pt idx="3882">
                  <c:v>39337</c:v>
                </c:pt>
                <c:pt idx="3883">
                  <c:v>39338</c:v>
                </c:pt>
                <c:pt idx="3884">
                  <c:v>39339</c:v>
                </c:pt>
                <c:pt idx="3885">
                  <c:v>39342</c:v>
                </c:pt>
                <c:pt idx="3886">
                  <c:v>39343</c:v>
                </c:pt>
                <c:pt idx="3887">
                  <c:v>39344</c:v>
                </c:pt>
                <c:pt idx="3888">
                  <c:v>39345</c:v>
                </c:pt>
                <c:pt idx="3889">
                  <c:v>39346</c:v>
                </c:pt>
                <c:pt idx="3890">
                  <c:v>39349</c:v>
                </c:pt>
                <c:pt idx="3891">
                  <c:v>39350</c:v>
                </c:pt>
                <c:pt idx="3892">
                  <c:v>39351</c:v>
                </c:pt>
                <c:pt idx="3893">
                  <c:v>39352</c:v>
                </c:pt>
                <c:pt idx="3894">
                  <c:v>39353</c:v>
                </c:pt>
                <c:pt idx="3895">
                  <c:v>39356</c:v>
                </c:pt>
                <c:pt idx="3896">
                  <c:v>39357</c:v>
                </c:pt>
                <c:pt idx="3897">
                  <c:v>39358</c:v>
                </c:pt>
                <c:pt idx="3898">
                  <c:v>39359</c:v>
                </c:pt>
                <c:pt idx="3899">
                  <c:v>39360</c:v>
                </c:pt>
                <c:pt idx="3900">
                  <c:v>39363</c:v>
                </c:pt>
                <c:pt idx="3901">
                  <c:v>39364</c:v>
                </c:pt>
                <c:pt idx="3902">
                  <c:v>39365</c:v>
                </c:pt>
                <c:pt idx="3903">
                  <c:v>39366</c:v>
                </c:pt>
                <c:pt idx="3904">
                  <c:v>39367</c:v>
                </c:pt>
                <c:pt idx="3905">
                  <c:v>39370</c:v>
                </c:pt>
                <c:pt idx="3906">
                  <c:v>39371</c:v>
                </c:pt>
                <c:pt idx="3907">
                  <c:v>39372</c:v>
                </c:pt>
                <c:pt idx="3908">
                  <c:v>39373</c:v>
                </c:pt>
                <c:pt idx="3909">
                  <c:v>39374</c:v>
                </c:pt>
                <c:pt idx="3910">
                  <c:v>39377</c:v>
                </c:pt>
                <c:pt idx="3911">
                  <c:v>39378</c:v>
                </c:pt>
                <c:pt idx="3912">
                  <c:v>39379</c:v>
                </c:pt>
                <c:pt idx="3913">
                  <c:v>39380</c:v>
                </c:pt>
                <c:pt idx="3914">
                  <c:v>39381</c:v>
                </c:pt>
                <c:pt idx="3915">
                  <c:v>39384</c:v>
                </c:pt>
                <c:pt idx="3916">
                  <c:v>39385</c:v>
                </c:pt>
                <c:pt idx="3917">
                  <c:v>39386</c:v>
                </c:pt>
                <c:pt idx="3918">
                  <c:v>39387</c:v>
                </c:pt>
                <c:pt idx="3919">
                  <c:v>39388</c:v>
                </c:pt>
                <c:pt idx="3920">
                  <c:v>39391</c:v>
                </c:pt>
                <c:pt idx="3921">
                  <c:v>39392</c:v>
                </c:pt>
                <c:pt idx="3922">
                  <c:v>39393</c:v>
                </c:pt>
                <c:pt idx="3923">
                  <c:v>39394</c:v>
                </c:pt>
                <c:pt idx="3924">
                  <c:v>39395</c:v>
                </c:pt>
                <c:pt idx="3925">
                  <c:v>39398</c:v>
                </c:pt>
                <c:pt idx="3926">
                  <c:v>39399</c:v>
                </c:pt>
                <c:pt idx="3927">
                  <c:v>39400</c:v>
                </c:pt>
                <c:pt idx="3928">
                  <c:v>39401</c:v>
                </c:pt>
                <c:pt idx="3929">
                  <c:v>39402</c:v>
                </c:pt>
                <c:pt idx="3930">
                  <c:v>39405</c:v>
                </c:pt>
                <c:pt idx="3931">
                  <c:v>39406</c:v>
                </c:pt>
                <c:pt idx="3932">
                  <c:v>39407</c:v>
                </c:pt>
                <c:pt idx="3933">
                  <c:v>39408</c:v>
                </c:pt>
                <c:pt idx="3934">
                  <c:v>39409</c:v>
                </c:pt>
                <c:pt idx="3935">
                  <c:v>39412</c:v>
                </c:pt>
                <c:pt idx="3936">
                  <c:v>39413</c:v>
                </c:pt>
                <c:pt idx="3937">
                  <c:v>39414</c:v>
                </c:pt>
                <c:pt idx="3938">
                  <c:v>39415</c:v>
                </c:pt>
                <c:pt idx="3939">
                  <c:v>39416</c:v>
                </c:pt>
                <c:pt idx="3940">
                  <c:v>39419</c:v>
                </c:pt>
                <c:pt idx="3941">
                  <c:v>39420</c:v>
                </c:pt>
                <c:pt idx="3942">
                  <c:v>39421</c:v>
                </c:pt>
                <c:pt idx="3943">
                  <c:v>39422</c:v>
                </c:pt>
                <c:pt idx="3944">
                  <c:v>39423</c:v>
                </c:pt>
                <c:pt idx="3945">
                  <c:v>39426</c:v>
                </c:pt>
                <c:pt idx="3946">
                  <c:v>39427</c:v>
                </c:pt>
                <c:pt idx="3947">
                  <c:v>39428</c:v>
                </c:pt>
                <c:pt idx="3948">
                  <c:v>39429</c:v>
                </c:pt>
                <c:pt idx="3949">
                  <c:v>39430</c:v>
                </c:pt>
                <c:pt idx="3950">
                  <c:v>39433</c:v>
                </c:pt>
                <c:pt idx="3951">
                  <c:v>39434</c:v>
                </c:pt>
                <c:pt idx="3952">
                  <c:v>39435</c:v>
                </c:pt>
                <c:pt idx="3953">
                  <c:v>39436</c:v>
                </c:pt>
                <c:pt idx="3954">
                  <c:v>39437</c:v>
                </c:pt>
                <c:pt idx="3955">
                  <c:v>39440</c:v>
                </c:pt>
                <c:pt idx="3956">
                  <c:v>39441</c:v>
                </c:pt>
                <c:pt idx="3957">
                  <c:v>39442</c:v>
                </c:pt>
                <c:pt idx="3958">
                  <c:v>39443</c:v>
                </c:pt>
                <c:pt idx="3959">
                  <c:v>39444</c:v>
                </c:pt>
                <c:pt idx="3960">
                  <c:v>39447</c:v>
                </c:pt>
                <c:pt idx="3961">
                  <c:v>39448</c:v>
                </c:pt>
                <c:pt idx="3962">
                  <c:v>39449</c:v>
                </c:pt>
                <c:pt idx="3963">
                  <c:v>39450</c:v>
                </c:pt>
                <c:pt idx="3964">
                  <c:v>39451</c:v>
                </c:pt>
                <c:pt idx="3965">
                  <c:v>39454</c:v>
                </c:pt>
                <c:pt idx="3966">
                  <c:v>39455</c:v>
                </c:pt>
                <c:pt idx="3967">
                  <c:v>39456</c:v>
                </c:pt>
                <c:pt idx="3968">
                  <c:v>39457</c:v>
                </c:pt>
                <c:pt idx="3969">
                  <c:v>39458</c:v>
                </c:pt>
                <c:pt idx="3970">
                  <c:v>39461</c:v>
                </c:pt>
                <c:pt idx="3971">
                  <c:v>39462</c:v>
                </c:pt>
                <c:pt idx="3972">
                  <c:v>39463</c:v>
                </c:pt>
                <c:pt idx="3973">
                  <c:v>39464</c:v>
                </c:pt>
                <c:pt idx="3974">
                  <c:v>39465</c:v>
                </c:pt>
                <c:pt idx="3975">
                  <c:v>39468</c:v>
                </c:pt>
                <c:pt idx="3976">
                  <c:v>39469</c:v>
                </c:pt>
                <c:pt idx="3977">
                  <c:v>39470</c:v>
                </c:pt>
                <c:pt idx="3978">
                  <c:v>39471</c:v>
                </c:pt>
                <c:pt idx="3979">
                  <c:v>39472</c:v>
                </c:pt>
                <c:pt idx="3980">
                  <c:v>39475</c:v>
                </c:pt>
                <c:pt idx="3981">
                  <c:v>39476</c:v>
                </c:pt>
                <c:pt idx="3982">
                  <c:v>39477</c:v>
                </c:pt>
                <c:pt idx="3983">
                  <c:v>39478</c:v>
                </c:pt>
                <c:pt idx="3984">
                  <c:v>39479</c:v>
                </c:pt>
                <c:pt idx="3985">
                  <c:v>39482</c:v>
                </c:pt>
                <c:pt idx="3986">
                  <c:v>39483</c:v>
                </c:pt>
                <c:pt idx="3987">
                  <c:v>39484</c:v>
                </c:pt>
                <c:pt idx="3988">
                  <c:v>39485</c:v>
                </c:pt>
                <c:pt idx="3989">
                  <c:v>39486</c:v>
                </c:pt>
                <c:pt idx="3990">
                  <c:v>39489</c:v>
                </c:pt>
                <c:pt idx="3991">
                  <c:v>39490</c:v>
                </c:pt>
                <c:pt idx="3992">
                  <c:v>39491</c:v>
                </c:pt>
                <c:pt idx="3993">
                  <c:v>39492</c:v>
                </c:pt>
                <c:pt idx="3994">
                  <c:v>39493</c:v>
                </c:pt>
                <c:pt idx="3995">
                  <c:v>39496</c:v>
                </c:pt>
                <c:pt idx="3996">
                  <c:v>39497</c:v>
                </c:pt>
                <c:pt idx="3997">
                  <c:v>39498</c:v>
                </c:pt>
                <c:pt idx="3998">
                  <c:v>39499</c:v>
                </c:pt>
                <c:pt idx="3999">
                  <c:v>39500</c:v>
                </c:pt>
                <c:pt idx="4000">
                  <c:v>39503</c:v>
                </c:pt>
                <c:pt idx="4001">
                  <c:v>39504</c:v>
                </c:pt>
                <c:pt idx="4002">
                  <c:v>39505</c:v>
                </c:pt>
                <c:pt idx="4003">
                  <c:v>39506</c:v>
                </c:pt>
                <c:pt idx="4004">
                  <c:v>39507</c:v>
                </c:pt>
                <c:pt idx="4005">
                  <c:v>39510</c:v>
                </c:pt>
                <c:pt idx="4006">
                  <c:v>39511</c:v>
                </c:pt>
                <c:pt idx="4007">
                  <c:v>39512</c:v>
                </c:pt>
                <c:pt idx="4008">
                  <c:v>39513</c:v>
                </c:pt>
                <c:pt idx="4009">
                  <c:v>39514</c:v>
                </c:pt>
                <c:pt idx="4010">
                  <c:v>39517</c:v>
                </c:pt>
                <c:pt idx="4011">
                  <c:v>39518</c:v>
                </c:pt>
                <c:pt idx="4012">
                  <c:v>39519</c:v>
                </c:pt>
                <c:pt idx="4013">
                  <c:v>39520</c:v>
                </c:pt>
                <c:pt idx="4014">
                  <c:v>39521</c:v>
                </c:pt>
                <c:pt idx="4015">
                  <c:v>39524</c:v>
                </c:pt>
                <c:pt idx="4016">
                  <c:v>39525</c:v>
                </c:pt>
                <c:pt idx="4017">
                  <c:v>39526</c:v>
                </c:pt>
                <c:pt idx="4018">
                  <c:v>39527</c:v>
                </c:pt>
                <c:pt idx="4019">
                  <c:v>39528</c:v>
                </c:pt>
                <c:pt idx="4020">
                  <c:v>39531</c:v>
                </c:pt>
                <c:pt idx="4021">
                  <c:v>39532</c:v>
                </c:pt>
                <c:pt idx="4022">
                  <c:v>39533</c:v>
                </c:pt>
                <c:pt idx="4023">
                  <c:v>39534</c:v>
                </c:pt>
                <c:pt idx="4024">
                  <c:v>39535</c:v>
                </c:pt>
                <c:pt idx="4025">
                  <c:v>39538</c:v>
                </c:pt>
                <c:pt idx="4026">
                  <c:v>39539</c:v>
                </c:pt>
                <c:pt idx="4027">
                  <c:v>39540</c:v>
                </c:pt>
                <c:pt idx="4028">
                  <c:v>39541</c:v>
                </c:pt>
                <c:pt idx="4029">
                  <c:v>39542</c:v>
                </c:pt>
                <c:pt idx="4030">
                  <c:v>39545</c:v>
                </c:pt>
                <c:pt idx="4031">
                  <c:v>39546</c:v>
                </c:pt>
                <c:pt idx="4032">
                  <c:v>39547</c:v>
                </c:pt>
                <c:pt idx="4033">
                  <c:v>39548</c:v>
                </c:pt>
                <c:pt idx="4034">
                  <c:v>39549</c:v>
                </c:pt>
                <c:pt idx="4035">
                  <c:v>39552</c:v>
                </c:pt>
                <c:pt idx="4036">
                  <c:v>39553</c:v>
                </c:pt>
                <c:pt idx="4037">
                  <c:v>39554</c:v>
                </c:pt>
                <c:pt idx="4038">
                  <c:v>39555</c:v>
                </c:pt>
                <c:pt idx="4039">
                  <c:v>39556</c:v>
                </c:pt>
                <c:pt idx="4040">
                  <c:v>39559</c:v>
                </c:pt>
                <c:pt idx="4041">
                  <c:v>39560</c:v>
                </c:pt>
                <c:pt idx="4042">
                  <c:v>39561</c:v>
                </c:pt>
                <c:pt idx="4043">
                  <c:v>39562</c:v>
                </c:pt>
                <c:pt idx="4044">
                  <c:v>39563</c:v>
                </c:pt>
                <c:pt idx="4045">
                  <c:v>39566</c:v>
                </c:pt>
                <c:pt idx="4046">
                  <c:v>39567</c:v>
                </c:pt>
                <c:pt idx="4047">
                  <c:v>39568</c:v>
                </c:pt>
                <c:pt idx="4048">
                  <c:v>39569</c:v>
                </c:pt>
                <c:pt idx="4049">
                  <c:v>39570</c:v>
                </c:pt>
                <c:pt idx="4050">
                  <c:v>39573</c:v>
                </c:pt>
                <c:pt idx="4051">
                  <c:v>39574</c:v>
                </c:pt>
                <c:pt idx="4052">
                  <c:v>39575</c:v>
                </c:pt>
                <c:pt idx="4053">
                  <c:v>39576</c:v>
                </c:pt>
                <c:pt idx="4054">
                  <c:v>39577</c:v>
                </c:pt>
                <c:pt idx="4055">
                  <c:v>39580</c:v>
                </c:pt>
                <c:pt idx="4056">
                  <c:v>39581</c:v>
                </c:pt>
                <c:pt idx="4057">
                  <c:v>39582</c:v>
                </c:pt>
                <c:pt idx="4058">
                  <c:v>39583</c:v>
                </c:pt>
                <c:pt idx="4059">
                  <c:v>39584</c:v>
                </c:pt>
                <c:pt idx="4060">
                  <c:v>39587</c:v>
                </c:pt>
                <c:pt idx="4061">
                  <c:v>39588</c:v>
                </c:pt>
                <c:pt idx="4062">
                  <c:v>39589</c:v>
                </c:pt>
                <c:pt idx="4063">
                  <c:v>39590</c:v>
                </c:pt>
                <c:pt idx="4064">
                  <c:v>39591</c:v>
                </c:pt>
                <c:pt idx="4065">
                  <c:v>39594</c:v>
                </c:pt>
                <c:pt idx="4066">
                  <c:v>39595</c:v>
                </c:pt>
                <c:pt idx="4067">
                  <c:v>39596</c:v>
                </c:pt>
                <c:pt idx="4068">
                  <c:v>39597</c:v>
                </c:pt>
                <c:pt idx="4069">
                  <c:v>39598</c:v>
                </c:pt>
                <c:pt idx="4070">
                  <c:v>39601</c:v>
                </c:pt>
                <c:pt idx="4071">
                  <c:v>39602</c:v>
                </c:pt>
                <c:pt idx="4072">
                  <c:v>39603</c:v>
                </c:pt>
                <c:pt idx="4073">
                  <c:v>39604</c:v>
                </c:pt>
                <c:pt idx="4074">
                  <c:v>39605</c:v>
                </c:pt>
                <c:pt idx="4075">
                  <c:v>39608</c:v>
                </c:pt>
                <c:pt idx="4076">
                  <c:v>39609</c:v>
                </c:pt>
                <c:pt idx="4077">
                  <c:v>39610</c:v>
                </c:pt>
                <c:pt idx="4078">
                  <c:v>39611</c:v>
                </c:pt>
                <c:pt idx="4079">
                  <c:v>39612</c:v>
                </c:pt>
                <c:pt idx="4080">
                  <c:v>39615</c:v>
                </c:pt>
                <c:pt idx="4081">
                  <c:v>39616</c:v>
                </c:pt>
                <c:pt idx="4082">
                  <c:v>39617</c:v>
                </c:pt>
                <c:pt idx="4083">
                  <c:v>39618</c:v>
                </c:pt>
                <c:pt idx="4084">
                  <c:v>39619</c:v>
                </c:pt>
                <c:pt idx="4085">
                  <c:v>39622</c:v>
                </c:pt>
                <c:pt idx="4086">
                  <c:v>39623</c:v>
                </c:pt>
                <c:pt idx="4087">
                  <c:v>39624</c:v>
                </c:pt>
                <c:pt idx="4088">
                  <c:v>39625</c:v>
                </c:pt>
                <c:pt idx="4089">
                  <c:v>39626</c:v>
                </c:pt>
                <c:pt idx="4090">
                  <c:v>39629</c:v>
                </c:pt>
                <c:pt idx="4091">
                  <c:v>39630</c:v>
                </c:pt>
                <c:pt idx="4092">
                  <c:v>39631</c:v>
                </c:pt>
                <c:pt idx="4093">
                  <c:v>39632</c:v>
                </c:pt>
                <c:pt idx="4094">
                  <c:v>39633</c:v>
                </c:pt>
                <c:pt idx="4095">
                  <c:v>39636</c:v>
                </c:pt>
                <c:pt idx="4096">
                  <c:v>39637</c:v>
                </c:pt>
                <c:pt idx="4097">
                  <c:v>39638</c:v>
                </c:pt>
                <c:pt idx="4098">
                  <c:v>39639</c:v>
                </c:pt>
                <c:pt idx="4099">
                  <c:v>39640</c:v>
                </c:pt>
                <c:pt idx="4100">
                  <c:v>39643</c:v>
                </c:pt>
                <c:pt idx="4101">
                  <c:v>39644</c:v>
                </c:pt>
                <c:pt idx="4102">
                  <c:v>39645</c:v>
                </c:pt>
                <c:pt idx="4103">
                  <c:v>39646</c:v>
                </c:pt>
                <c:pt idx="4104">
                  <c:v>39647</c:v>
                </c:pt>
                <c:pt idx="4105">
                  <c:v>39650</c:v>
                </c:pt>
                <c:pt idx="4106">
                  <c:v>39651</c:v>
                </c:pt>
                <c:pt idx="4107">
                  <c:v>39652</c:v>
                </c:pt>
                <c:pt idx="4108">
                  <c:v>39653</c:v>
                </c:pt>
                <c:pt idx="4109">
                  <c:v>39654</c:v>
                </c:pt>
                <c:pt idx="4110">
                  <c:v>39657</c:v>
                </c:pt>
                <c:pt idx="4111">
                  <c:v>39658</c:v>
                </c:pt>
                <c:pt idx="4112">
                  <c:v>39659</c:v>
                </c:pt>
                <c:pt idx="4113">
                  <c:v>39660</c:v>
                </c:pt>
                <c:pt idx="4114">
                  <c:v>39661</c:v>
                </c:pt>
                <c:pt idx="4115">
                  <c:v>39664</c:v>
                </c:pt>
                <c:pt idx="4116">
                  <c:v>39665</c:v>
                </c:pt>
                <c:pt idx="4117">
                  <c:v>39666</c:v>
                </c:pt>
                <c:pt idx="4118">
                  <c:v>39667</c:v>
                </c:pt>
                <c:pt idx="4119">
                  <c:v>39668</c:v>
                </c:pt>
                <c:pt idx="4120">
                  <c:v>39671</c:v>
                </c:pt>
                <c:pt idx="4121">
                  <c:v>39672</c:v>
                </c:pt>
                <c:pt idx="4122">
                  <c:v>39673</c:v>
                </c:pt>
                <c:pt idx="4123">
                  <c:v>39674</c:v>
                </c:pt>
                <c:pt idx="4124">
                  <c:v>39675</c:v>
                </c:pt>
                <c:pt idx="4125">
                  <c:v>39678</c:v>
                </c:pt>
                <c:pt idx="4126">
                  <c:v>39679</c:v>
                </c:pt>
                <c:pt idx="4127">
                  <c:v>39680</c:v>
                </c:pt>
                <c:pt idx="4128">
                  <c:v>39681</c:v>
                </c:pt>
                <c:pt idx="4129">
                  <c:v>39682</c:v>
                </c:pt>
                <c:pt idx="4130">
                  <c:v>39685</c:v>
                </c:pt>
                <c:pt idx="4131">
                  <c:v>39686</c:v>
                </c:pt>
                <c:pt idx="4132">
                  <c:v>39687</c:v>
                </c:pt>
                <c:pt idx="4133">
                  <c:v>39688</c:v>
                </c:pt>
                <c:pt idx="4134">
                  <c:v>39689</c:v>
                </c:pt>
                <c:pt idx="4135">
                  <c:v>39692</c:v>
                </c:pt>
                <c:pt idx="4136">
                  <c:v>39693</c:v>
                </c:pt>
                <c:pt idx="4137">
                  <c:v>39694</c:v>
                </c:pt>
                <c:pt idx="4138">
                  <c:v>39695</c:v>
                </c:pt>
                <c:pt idx="4139">
                  <c:v>39696</c:v>
                </c:pt>
                <c:pt idx="4140">
                  <c:v>39699</c:v>
                </c:pt>
                <c:pt idx="4141">
                  <c:v>39700</c:v>
                </c:pt>
                <c:pt idx="4142">
                  <c:v>39701</c:v>
                </c:pt>
                <c:pt idx="4143">
                  <c:v>39702</c:v>
                </c:pt>
                <c:pt idx="4144">
                  <c:v>39703</c:v>
                </c:pt>
                <c:pt idx="4145">
                  <c:v>39706</c:v>
                </c:pt>
                <c:pt idx="4146">
                  <c:v>39707</c:v>
                </c:pt>
                <c:pt idx="4147">
                  <c:v>39708</c:v>
                </c:pt>
                <c:pt idx="4148">
                  <c:v>39709</c:v>
                </c:pt>
                <c:pt idx="4149">
                  <c:v>39710</c:v>
                </c:pt>
                <c:pt idx="4150">
                  <c:v>39713</c:v>
                </c:pt>
                <c:pt idx="4151">
                  <c:v>39714</c:v>
                </c:pt>
                <c:pt idx="4152">
                  <c:v>39715</c:v>
                </c:pt>
                <c:pt idx="4153">
                  <c:v>39716</c:v>
                </c:pt>
                <c:pt idx="4154">
                  <c:v>39717</c:v>
                </c:pt>
                <c:pt idx="4155">
                  <c:v>39720</c:v>
                </c:pt>
                <c:pt idx="4156">
                  <c:v>39721</c:v>
                </c:pt>
                <c:pt idx="4157">
                  <c:v>39722</c:v>
                </c:pt>
                <c:pt idx="4158">
                  <c:v>39723</c:v>
                </c:pt>
                <c:pt idx="4159">
                  <c:v>39724</c:v>
                </c:pt>
                <c:pt idx="4160">
                  <c:v>39727</c:v>
                </c:pt>
                <c:pt idx="4161">
                  <c:v>39728</c:v>
                </c:pt>
                <c:pt idx="4162">
                  <c:v>39729</c:v>
                </c:pt>
                <c:pt idx="4163">
                  <c:v>39730</c:v>
                </c:pt>
                <c:pt idx="4164">
                  <c:v>39731</c:v>
                </c:pt>
                <c:pt idx="4165">
                  <c:v>39734</c:v>
                </c:pt>
                <c:pt idx="4166">
                  <c:v>39735</c:v>
                </c:pt>
                <c:pt idx="4167">
                  <c:v>39736</c:v>
                </c:pt>
                <c:pt idx="4168">
                  <c:v>39737</c:v>
                </c:pt>
                <c:pt idx="4169">
                  <c:v>39738</c:v>
                </c:pt>
                <c:pt idx="4170">
                  <c:v>39741</c:v>
                </c:pt>
                <c:pt idx="4171">
                  <c:v>39742</c:v>
                </c:pt>
                <c:pt idx="4172">
                  <c:v>39743</c:v>
                </c:pt>
                <c:pt idx="4173">
                  <c:v>39744</c:v>
                </c:pt>
                <c:pt idx="4174">
                  <c:v>39745</c:v>
                </c:pt>
                <c:pt idx="4175">
                  <c:v>39748</c:v>
                </c:pt>
                <c:pt idx="4176">
                  <c:v>39749</c:v>
                </c:pt>
                <c:pt idx="4177">
                  <c:v>39750</c:v>
                </c:pt>
                <c:pt idx="4178">
                  <c:v>39751</c:v>
                </c:pt>
                <c:pt idx="4179">
                  <c:v>39752</c:v>
                </c:pt>
                <c:pt idx="4180">
                  <c:v>39755</c:v>
                </c:pt>
                <c:pt idx="4181">
                  <c:v>39756</c:v>
                </c:pt>
                <c:pt idx="4182">
                  <c:v>39757</c:v>
                </c:pt>
                <c:pt idx="4183">
                  <c:v>39758</c:v>
                </c:pt>
                <c:pt idx="4184">
                  <c:v>39759</c:v>
                </c:pt>
                <c:pt idx="4185">
                  <c:v>39762</c:v>
                </c:pt>
                <c:pt idx="4186">
                  <c:v>39763</c:v>
                </c:pt>
                <c:pt idx="4187">
                  <c:v>39764</c:v>
                </c:pt>
                <c:pt idx="4188">
                  <c:v>39765</c:v>
                </c:pt>
                <c:pt idx="4189">
                  <c:v>39766</c:v>
                </c:pt>
                <c:pt idx="4190">
                  <c:v>39769</c:v>
                </c:pt>
                <c:pt idx="4191">
                  <c:v>39770</c:v>
                </c:pt>
                <c:pt idx="4192">
                  <c:v>39771</c:v>
                </c:pt>
                <c:pt idx="4193">
                  <c:v>39772</c:v>
                </c:pt>
                <c:pt idx="4194">
                  <c:v>39773</c:v>
                </c:pt>
                <c:pt idx="4195">
                  <c:v>39776</c:v>
                </c:pt>
                <c:pt idx="4196">
                  <c:v>39777</c:v>
                </c:pt>
                <c:pt idx="4197">
                  <c:v>39778</c:v>
                </c:pt>
                <c:pt idx="4198">
                  <c:v>39779</c:v>
                </c:pt>
                <c:pt idx="4199">
                  <c:v>39780</c:v>
                </c:pt>
                <c:pt idx="4200">
                  <c:v>39783</c:v>
                </c:pt>
                <c:pt idx="4201">
                  <c:v>39784</c:v>
                </c:pt>
                <c:pt idx="4202">
                  <c:v>39785</c:v>
                </c:pt>
                <c:pt idx="4203">
                  <c:v>39786</c:v>
                </c:pt>
                <c:pt idx="4204">
                  <c:v>39787</c:v>
                </c:pt>
                <c:pt idx="4205">
                  <c:v>39790</c:v>
                </c:pt>
                <c:pt idx="4206">
                  <c:v>39791</c:v>
                </c:pt>
                <c:pt idx="4207">
                  <c:v>39792</c:v>
                </c:pt>
                <c:pt idx="4208">
                  <c:v>39793</c:v>
                </c:pt>
                <c:pt idx="4209">
                  <c:v>39794</c:v>
                </c:pt>
                <c:pt idx="4210">
                  <c:v>39797</c:v>
                </c:pt>
                <c:pt idx="4211">
                  <c:v>39798</c:v>
                </c:pt>
                <c:pt idx="4212">
                  <c:v>39799</c:v>
                </c:pt>
                <c:pt idx="4213">
                  <c:v>39800</c:v>
                </c:pt>
                <c:pt idx="4214">
                  <c:v>39801</c:v>
                </c:pt>
                <c:pt idx="4215">
                  <c:v>39804</c:v>
                </c:pt>
                <c:pt idx="4216">
                  <c:v>39805</c:v>
                </c:pt>
                <c:pt idx="4217">
                  <c:v>39806</c:v>
                </c:pt>
                <c:pt idx="4218">
                  <c:v>39807</c:v>
                </c:pt>
                <c:pt idx="4219">
                  <c:v>39808</c:v>
                </c:pt>
                <c:pt idx="4220">
                  <c:v>39811</c:v>
                </c:pt>
                <c:pt idx="4221">
                  <c:v>39812</c:v>
                </c:pt>
                <c:pt idx="4222">
                  <c:v>39813</c:v>
                </c:pt>
                <c:pt idx="4223">
                  <c:v>39814</c:v>
                </c:pt>
                <c:pt idx="4224">
                  <c:v>39815</c:v>
                </c:pt>
                <c:pt idx="4225">
                  <c:v>39818</c:v>
                </c:pt>
                <c:pt idx="4226">
                  <c:v>39819</c:v>
                </c:pt>
                <c:pt idx="4227">
                  <c:v>39820</c:v>
                </c:pt>
                <c:pt idx="4228">
                  <c:v>39821</c:v>
                </c:pt>
                <c:pt idx="4229">
                  <c:v>39822</c:v>
                </c:pt>
                <c:pt idx="4230">
                  <c:v>39825</c:v>
                </c:pt>
                <c:pt idx="4231">
                  <c:v>39826</c:v>
                </c:pt>
                <c:pt idx="4232">
                  <c:v>39827</c:v>
                </c:pt>
                <c:pt idx="4233">
                  <c:v>39828</c:v>
                </c:pt>
                <c:pt idx="4234">
                  <c:v>39829</c:v>
                </c:pt>
                <c:pt idx="4235">
                  <c:v>39832</c:v>
                </c:pt>
                <c:pt idx="4236">
                  <c:v>39833</c:v>
                </c:pt>
                <c:pt idx="4237">
                  <c:v>39834</c:v>
                </c:pt>
                <c:pt idx="4238">
                  <c:v>39835</c:v>
                </c:pt>
                <c:pt idx="4239">
                  <c:v>39836</c:v>
                </c:pt>
                <c:pt idx="4240">
                  <c:v>39839</c:v>
                </c:pt>
                <c:pt idx="4241">
                  <c:v>39840</c:v>
                </c:pt>
                <c:pt idx="4242">
                  <c:v>39841</c:v>
                </c:pt>
                <c:pt idx="4243">
                  <c:v>39842</c:v>
                </c:pt>
                <c:pt idx="4244">
                  <c:v>39843</c:v>
                </c:pt>
                <c:pt idx="4245">
                  <c:v>39846</c:v>
                </c:pt>
                <c:pt idx="4246">
                  <c:v>39847</c:v>
                </c:pt>
                <c:pt idx="4247">
                  <c:v>39848</c:v>
                </c:pt>
                <c:pt idx="4248">
                  <c:v>39849</c:v>
                </c:pt>
                <c:pt idx="4249">
                  <c:v>39850</c:v>
                </c:pt>
                <c:pt idx="4250">
                  <c:v>39853</c:v>
                </c:pt>
                <c:pt idx="4251">
                  <c:v>39854</c:v>
                </c:pt>
                <c:pt idx="4252">
                  <c:v>39855</c:v>
                </c:pt>
                <c:pt idx="4253">
                  <c:v>39856</c:v>
                </c:pt>
                <c:pt idx="4254">
                  <c:v>39857</c:v>
                </c:pt>
                <c:pt idx="4255">
                  <c:v>39860</c:v>
                </c:pt>
                <c:pt idx="4256">
                  <c:v>39861</c:v>
                </c:pt>
                <c:pt idx="4257">
                  <c:v>39862</c:v>
                </c:pt>
                <c:pt idx="4258">
                  <c:v>39863</c:v>
                </c:pt>
                <c:pt idx="4259">
                  <c:v>39864</c:v>
                </c:pt>
                <c:pt idx="4260">
                  <c:v>39867</c:v>
                </c:pt>
                <c:pt idx="4261">
                  <c:v>39868</c:v>
                </c:pt>
                <c:pt idx="4262">
                  <c:v>39869</c:v>
                </c:pt>
                <c:pt idx="4263">
                  <c:v>39870</c:v>
                </c:pt>
                <c:pt idx="4264">
                  <c:v>39871</c:v>
                </c:pt>
                <c:pt idx="4265">
                  <c:v>39874</c:v>
                </c:pt>
                <c:pt idx="4266">
                  <c:v>39875</c:v>
                </c:pt>
                <c:pt idx="4267">
                  <c:v>39876</c:v>
                </c:pt>
                <c:pt idx="4268">
                  <c:v>39877</c:v>
                </c:pt>
                <c:pt idx="4269">
                  <c:v>39878</c:v>
                </c:pt>
                <c:pt idx="4270">
                  <c:v>39881</c:v>
                </c:pt>
                <c:pt idx="4271">
                  <c:v>39882</c:v>
                </c:pt>
                <c:pt idx="4272">
                  <c:v>39883</c:v>
                </c:pt>
                <c:pt idx="4273">
                  <c:v>39884</c:v>
                </c:pt>
                <c:pt idx="4274">
                  <c:v>39885</c:v>
                </c:pt>
                <c:pt idx="4275">
                  <c:v>39888</c:v>
                </c:pt>
                <c:pt idx="4276">
                  <c:v>39889</c:v>
                </c:pt>
                <c:pt idx="4277">
                  <c:v>39890</c:v>
                </c:pt>
                <c:pt idx="4278">
                  <c:v>39891</c:v>
                </c:pt>
                <c:pt idx="4279">
                  <c:v>39892</c:v>
                </c:pt>
                <c:pt idx="4280">
                  <c:v>39895</c:v>
                </c:pt>
                <c:pt idx="4281">
                  <c:v>39896</c:v>
                </c:pt>
                <c:pt idx="4282">
                  <c:v>39897</c:v>
                </c:pt>
                <c:pt idx="4283">
                  <c:v>39898</c:v>
                </c:pt>
                <c:pt idx="4284">
                  <c:v>39899</c:v>
                </c:pt>
                <c:pt idx="4285">
                  <c:v>39902</c:v>
                </c:pt>
                <c:pt idx="4286">
                  <c:v>39903</c:v>
                </c:pt>
                <c:pt idx="4287">
                  <c:v>39904</c:v>
                </c:pt>
                <c:pt idx="4288">
                  <c:v>39905</c:v>
                </c:pt>
                <c:pt idx="4289">
                  <c:v>39906</c:v>
                </c:pt>
                <c:pt idx="4290">
                  <c:v>39909</c:v>
                </c:pt>
                <c:pt idx="4291">
                  <c:v>39910</c:v>
                </c:pt>
                <c:pt idx="4292">
                  <c:v>39911</c:v>
                </c:pt>
                <c:pt idx="4293">
                  <c:v>39912</c:v>
                </c:pt>
                <c:pt idx="4294">
                  <c:v>39913</c:v>
                </c:pt>
                <c:pt idx="4295">
                  <c:v>39916</c:v>
                </c:pt>
                <c:pt idx="4296">
                  <c:v>39917</c:v>
                </c:pt>
                <c:pt idx="4297">
                  <c:v>39918</c:v>
                </c:pt>
                <c:pt idx="4298">
                  <c:v>39919</c:v>
                </c:pt>
                <c:pt idx="4299">
                  <c:v>39920</c:v>
                </c:pt>
                <c:pt idx="4300">
                  <c:v>39923</c:v>
                </c:pt>
                <c:pt idx="4301">
                  <c:v>39924</c:v>
                </c:pt>
                <c:pt idx="4302">
                  <c:v>39925</c:v>
                </c:pt>
                <c:pt idx="4303">
                  <c:v>39926</c:v>
                </c:pt>
                <c:pt idx="4304">
                  <c:v>39927</c:v>
                </c:pt>
                <c:pt idx="4305">
                  <c:v>39930</c:v>
                </c:pt>
                <c:pt idx="4306">
                  <c:v>39931</c:v>
                </c:pt>
                <c:pt idx="4307">
                  <c:v>39932</c:v>
                </c:pt>
                <c:pt idx="4308">
                  <c:v>39933</c:v>
                </c:pt>
                <c:pt idx="4309">
                  <c:v>39934</c:v>
                </c:pt>
                <c:pt idx="4310">
                  <c:v>39937</c:v>
                </c:pt>
                <c:pt idx="4311">
                  <c:v>39938</c:v>
                </c:pt>
                <c:pt idx="4312">
                  <c:v>39939</c:v>
                </c:pt>
                <c:pt idx="4313">
                  <c:v>39940</c:v>
                </c:pt>
                <c:pt idx="4314">
                  <c:v>39941</c:v>
                </c:pt>
                <c:pt idx="4315">
                  <c:v>39944</c:v>
                </c:pt>
                <c:pt idx="4316">
                  <c:v>39945</c:v>
                </c:pt>
                <c:pt idx="4317">
                  <c:v>39946</c:v>
                </c:pt>
                <c:pt idx="4318">
                  <c:v>39947</c:v>
                </c:pt>
                <c:pt idx="4319">
                  <c:v>39948</c:v>
                </c:pt>
                <c:pt idx="4320">
                  <c:v>39951</c:v>
                </c:pt>
                <c:pt idx="4321">
                  <c:v>39952</c:v>
                </c:pt>
                <c:pt idx="4322">
                  <c:v>39953</c:v>
                </c:pt>
                <c:pt idx="4323">
                  <c:v>39954</c:v>
                </c:pt>
                <c:pt idx="4324">
                  <c:v>39955</c:v>
                </c:pt>
                <c:pt idx="4325">
                  <c:v>39958</c:v>
                </c:pt>
                <c:pt idx="4326">
                  <c:v>39959</c:v>
                </c:pt>
                <c:pt idx="4327">
                  <c:v>39960</c:v>
                </c:pt>
                <c:pt idx="4328">
                  <c:v>39961</c:v>
                </c:pt>
                <c:pt idx="4329">
                  <c:v>39962</c:v>
                </c:pt>
                <c:pt idx="4330">
                  <c:v>39965</c:v>
                </c:pt>
                <c:pt idx="4331">
                  <c:v>39966</c:v>
                </c:pt>
                <c:pt idx="4332">
                  <c:v>39967</c:v>
                </c:pt>
                <c:pt idx="4333">
                  <c:v>39968</c:v>
                </c:pt>
                <c:pt idx="4334">
                  <c:v>39969</c:v>
                </c:pt>
                <c:pt idx="4335">
                  <c:v>39972</c:v>
                </c:pt>
                <c:pt idx="4336">
                  <c:v>39973</c:v>
                </c:pt>
                <c:pt idx="4337">
                  <c:v>39974</c:v>
                </c:pt>
                <c:pt idx="4338">
                  <c:v>39975</c:v>
                </c:pt>
                <c:pt idx="4339">
                  <c:v>39976</c:v>
                </c:pt>
                <c:pt idx="4340">
                  <c:v>39979</c:v>
                </c:pt>
                <c:pt idx="4341">
                  <c:v>39980</c:v>
                </c:pt>
                <c:pt idx="4342">
                  <c:v>39981</c:v>
                </c:pt>
                <c:pt idx="4343">
                  <c:v>39982</c:v>
                </c:pt>
                <c:pt idx="4344">
                  <c:v>39983</c:v>
                </c:pt>
                <c:pt idx="4345">
                  <c:v>39986</c:v>
                </c:pt>
                <c:pt idx="4346">
                  <c:v>39987</c:v>
                </c:pt>
                <c:pt idx="4347">
                  <c:v>39988</c:v>
                </c:pt>
                <c:pt idx="4348">
                  <c:v>39989</c:v>
                </c:pt>
                <c:pt idx="4349">
                  <c:v>39990</c:v>
                </c:pt>
                <c:pt idx="4350">
                  <c:v>39993</c:v>
                </c:pt>
                <c:pt idx="4351">
                  <c:v>39994</c:v>
                </c:pt>
                <c:pt idx="4352">
                  <c:v>39995</c:v>
                </c:pt>
                <c:pt idx="4353">
                  <c:v>39996</c:v>
                </c:pt>
                <c:pt idx="4354">
                  <c:v>39997</c:v>
                </c:pt>
                <c:pt idx="4355">
                  <c:v>40000</c:v>
                </c:pt>
                <c:pt idx="4356">
                  <c:v>40001</c:v>
                </c:pt>
                <c:pt idx="4357">
                  <c:v>40002</c:v>
                </c:pt>
                <c:pt idx="4358">
                  <c:v>40003</c:v>
                </c:pt>
                <c:pt idx="4359">
                  <c:v>40004</c:v>
                </c:pt>
                <c:pt idx="4360">
                  <c:v>40007</c:v>
                </c:pt>
                <c:pt idx="4361">
                  <c:v>40008</c:v>
                </c:pt>
                <c:pt idx="4362">
                  <c:v>40009</c:v>
                </c:pt>
                <c:pt idx="4363">
                  <c:v>40010</c:v>
                </c:pt>
                <c:pt idx="4364">
                  <c:v>40011</c:v>
                </c:pt>
                <c:pt idx="4365">
                  <c:v>40014</c:v>
                </c:pt>
                <c:pt idx="4366">
                  <c:v>40015</c:v>
                </c:pt>
                <c:pt idx="4367">
                  <c:v>40016</c:v>
                </c:pt>
                <c:pt idx="4368">
                  <c:v>40017</c:v>
                </c:pt>
                <c:pt idx="4369">
                  <c:v>40018</c:v>
                </c:pt>
                <c:pt idx="4370">
                  <c:v>40021</c:v>
                </c:pt>
                <c:pt idx="4371">
                  <c:v>40022</c:v>
                </c:pt>
                <c:pt idx="4372">
                  <c:v>40023</c:v>
                </c:pt>
                <c:pt idx="4373">
                  <c:v>40024</c:v>
                </c:pt>
                <c:pt idx="4374">
                  <c:v>40025</c:v>
                </c:pt>
                <c:pt idx="4375">
                  <c:v>40028</c:v>
                </c:pt>
                <c:pt idx="4376">
                  <c:v>40029</c:v>
                </c:pt>
                <c:pt idx="4377">
                  <c:v>40030</c:v>
                </c:pt>
                <c:pt idx="4378">
                  <c:v>40031</c:v>
                </c:pt>
                <c:pt idx="4379">
                  <c:v>40032</c:v>
                </c:pt>
                <c:pt idx="4380">
                  <c:v>40035</c:v>
                </c:pt>
                <c:pt idx="4381">
                  <c:v>40036</c:v>
                </c:pt>
                <c:pt idx="4382">
                  <c:v>40037</c:v>
                </c:pt>
                <c:pt idx="4383">
                  <c:v>40038</c:v>
                </c:pt>
                <c:pt idx="4384">
                  <c:v>40039</c:v>
                </c:pt>
                <c:pt idx="4385">
                  <c:v>40042</c:v>
                </c:pt>
                <c:pt idx="4386">
                  <c:v>40043</c:v>
                </c:pt>
                <c:pt idx="4387">
                  <c:v>40044</c:v>
                </c:pt>
                <c:pt idx="4388">
                  <c:v>40045</c:v>
                </c:pt>
                <c:pt idx="4389">
                  <c:v>40046</c:v>
                </c:pt>
                <c:pt idx="4390">
                  <c:v>40049</c:v>
                </c:pt>
                <c:pt idx="4391">
                  <c:v>40050</c:v>
                </c:pt>
                <c:pt idx="4392">
                  <c:v>40051</c:v>
                </c:pt>
                <c:pt idx="4393">
                  <c:v>40052</c:v>
                </c:pt>
                <c:pt idx="4394">
                  <c:v>40053</c:v>
                </c:pt>
                <c:pt idx="4395">
                  <c:v>40056</c:v>
                </c:pt>
                <c:pt idx="4396">
                  <c:v>40057</c:v>
                </c:pt>
                <c:pt idx="4397">
                  <c:v>40058</c:v>
                </c:pt>
                <c:pt idx="4398">
                  <c:v>40059</c:v>
                </c:pt>
                <c:pt idx="4399">
                  <c:v>40060</c:v>
                </c:pt>
                <c:pt idx="4400">
                  <c:v>40063</c:v>
                </c:pt>
                <c:pt idx="4401">
                  <c:v>40064</c:v>
                </c:pt>
                <c:pt idx="4402">
                  <c:v>40065</c:v>
                </c:pt>
                <c:pt idx="4403">
                  <c:v>40066</c:v>
                </c:pt>
                <c:pt idx="4404">
                  <c:v>40067</c:v>
                </c:pt>
                <c:pt idx="4405">
                  <c:v>40070</c:v>
                </c:pt>
                <c:pt idx="4406">
                  <c:v>40071</c:v>
                </c:pt>
                <c:pt idx="4407">
                  <c:v>40072</c:v>
                </c:pt>
                <c:pt idx="4408">
                  <c:v>40073</c:v>
                </c:pt>
                <c:pt idx="4409">
                  <c:v>40074</c:v>
                </c:pt>
                <c:pt idx="4410">
                  <c:v>40077</c:v>
                </c:pt>
                <c:pt idx="4411">
                  <c:v>40078</c:v>
                </c:pt>
                <c:pt idx="4412">
                  <c:v>40079</c:v>
                </c:pt>
                <c:pt idx="4413">
                  <c:v>40080</c:v>
                </c:pt>
                <c:pt idx="4414">
                  <c:v>40081</c:v>
                </c:pt>
                <c:pt idx="4415">
                  <c:v>40084</c:v>
                </c:pt>
                <c:pt idx="4416">
                  <c:v>40085</c:v>
                </c:pt>
                <c:pt idx="4417">
                  <c:v>40086</c:v>
                </c:pt>
                <c:pt idx="4418">
                  <c:v>40087</c:v>
                </c:pt>
                <c:pt idx="4419">
                  <c:v>40088</c:v>
                </c:pt>
                <c:pt idx="4420">
                  <c:v>40091</c:v>
                </c:pt>
                <c:pt idx="4421">
                  <c:v>40092</c:v>
                </c:pt>
                <c:pt idx="4422">
                  <c:v>40093</c:v>
                </c:pt>
                <c:pt idx="4423">
                  <c:v>40094</c:v>
                </c:pt>
                <c:pt idx="4424">
                  <c:v>40095</c:v>
                </c:pt>
                <c:pt idx="4425">
                  <c:v>40098</c:v>
                </c:pt>
                <c:pt idx="4426">
                  <c:v>40099</c:v>
                </c:pt>
                <c:pt idx="4427">
                  <c:v>40100</c:v>
                </c:pt>
                <c:pt idx="4428">
                  <c:v>40101</c:v>
                </c:pt>
                <c:pt idx="4429">
                  <c:v>40102</c:v>
                </c:pt>
                <c:pt idx="4430">
                  <c:v>40105</c:v>
                </c:pt>
                <c:pt idx="4431">
                  <c:v>40106</c:v>
                </c:pt>
                <c:pt idx="4432">
                  <c:v>40107</c:v>
                </c:pt>
                <c:pt idx="4433">
                  <c:v>40108</c:v>
                </c:pt>
                <c:pt idx="4434">
                  <c:v>40109</c:v>
                </c:pt>
                <c:pt idx="4435">
                  <c:v>40112</c:v>
                </c:pt>
                <c:pt idx="4436">
                  <c:v>40113</c:v>
                </c:pt>
                <c:pt idx="4437">
                  <c:v>40114</c:v>
                </c:pt>
                <c:pt idx="4438">
                  <c:v>40115</c:v>
                </c:pt>
                <c:pt idx="4439">
                  <c:v>40116</c:v>
                </c:pt>
                <c:pt idx="4440">
                  <c:v>40119</c:v>
                </c:pt>
                <c:pt idx="4441">
                  <c:v>40120</c:v>
                </c:pt>
                <c:pt idx="4442">
                  <c:v>40121</c:v>
                </c:pt>
                <c:pt idx="4443">
                  <c:v>40122</c:v>
                </c:pt>
                <c:pt idx="4444">
                  <c:v>40123</c:v>
                </c:pt>
                <c:pt idx="4445">
                  <c:v>40126</c:v>
                </c:pt>
                <c:pt idx="4446">
                  <c:v>40127</c:v>
                </c:pt>
                <c:pt idx="4447">
                  <c:v>40128</c:v>
                </c:pt>
                <c:pt idx="4448">
                  <c:v>40129</c:v>
                </c:pt>
                <c:pt idx="4449">
                  <c:v>40130</c:v>
                </c:pt>
                <c:pt idx="4450">
                  <c:v>40133</c:v>
                </c:pt>
                <c:pt idx="4451">
                  <c:v>40134</c:v>
                </c:pt>
                <c:pt idx="4452">
                  <c:v>40135</c:v>
                </c:pt>
                <c:pt idx="4453">
                  <c:v>40136</c:v>
                </c:pt>
                <c:pt idx="4454">
                  <c:v>40137</c:v>
                </c:pt>
                <c:pt idx="4455">
                  <c:v>40140</c:v>
                </c:pt>
                <c:pt idx="4456">
                  <c:v>40141</c:v>
                </c:pt>
                <c:pt idx="4457">
                  <c:v>40142</c:v>
                </c:pt>
                <c:pt idx="4458">
                  <c:v>40143</c:v>
                </c:pt>
                <c:pt idx="4459">
                  <c:v>40144</c:v>
                </c:pt>
                <c:pt idx="4460">
                  <c:v>40147</c:v>
                </c:pt>
                <c:pt idx="4461">
                  <c:v>40148</c:v>
                </c:pt>
                <c:pt idx="4462">
                  <c:v>40149</c:v>
                </c:pt>
                <c:pt idx="4463">
                  <c:v>40150</c:v>
                </c:pt>
                <c:pt idx="4464">
                  <c:v>40151</c:v>
                </c:pt>
                <c:pt idx="4465">
                  <c:v>40154</c:v>
                </c:pt>
                <c:pt idx="4466">
                  <c:v>40155</c:v>
                </c:pt>
                <c:pt idx="4467">
                  <c:v>40156</c:v>
                </c:pt>
                <c:pt idx="4468">
                  <c:v>40157</c:v>
                </c:pt>
                <c:pt idx="4469">
                  <c:v>40158</c:v>
                </c:pt>
                <c:pt idx="4470">
                  <c:v>40161</c:v>
                </c:pt>
                <c:pt idx="4471">
                  <c:v>40162</c:v>
                </c:pt>
                <c:pt idx="4472">
                  <c:v>40163</c:v>
                </c:pt>
                <c:pt idx="4473">
                  <c:v>40164</c:v>
                </c:pt>
                <c:pt idx="4474">
                  <c:v>40165</c:v>
                </c:pt>
                <c:pt idx="4475">
                  <c:v>40168</c:v>
                </c:pt>
                <c:pt idx="4476">
                  <c:v>40169</c:v>
                </c:pt>
                <c:pt idx="4477">
                  <c:v>40170</c:v>
                </c:pt>
                <c:pt idx="4478">
                  <c:v>40171</c:v>
                </c:pt>
                <c:pt idx="4479">
                  <c:v>40172</c:v>
                </c:pt>
                <c:pt idx="4480">
                  <c:v>40175</c:v>
                </c:pt>
                <c:pt idx="4481">
                  <c:v>40176</c:v>
                </c:pt>
                <c:pt idx="4482">
                  <c:v>40177</c:v>
                </c:pt>
                <c:pt idx="4483">
                  <c:v>40178</c:v>
                </c:pt>
                <c:pt idx="4484">
                  <c:v>40179</c:v>
                </c:pt>
                <c:pt idx="4485">
                  <c:v>40182</c:v>
                </c:pt>
                <c:pt idx="4486">
                  <c:v>40183</c:v>
                </c:pt>
                <c:pt idx="4487">
                  <c:v>40184</c:v>
                </c:pt>
                <c:pt idx="4488">
                  <c:v>40185</c:v>
                </c:pt>
                <c:pt idx="4489">
                  <c:v>40186</c:v>
                </c:pt>
                <c:pt idx="4490">
                  <c:v>40189</c:v>
                </c:pt>
                <c:pt idx="4491">
                  <c:v>40190</c:v>
                </c:pt>
                <c:pt idx="4492">
                  <c:v>40191</c:v>
                </c:pt>
                <c:pt idx="4493">
                  <c:v>40192</c:v>
                </c:pt>
                <c:pt idx="4494">
                  <c:v>40193</c:v>
                </c:pt>
                <c:pt idx="4495">
                  <c:v>40196</c:v>
                </c:pt>
                <c:pt idx="4496">
                  <c:v>40197</c:v>
                </c:pt>
                <c:pt idx="4497">
                  <c:v>40198</c:v>
                </c:pt>
                <c:pt idx="4498">
                  <c:v>40199</c:v>
                </c:pt>
                <c:pt idx="4499">
                  <c:v>40200</c:v>
                </c:pt>
                <c:pt idx="4500">
                  <c:v>40203</c:v>
                </c:pt>
                <c:pt idx="4501">
                  <c:v>40204</c:v>
                </c:pt>
                <c:pt idx="4502">
                  <c:v>40205</c:v>
                </c:pt>
                <c:pt idx="4503">
                  <c:v>40206</c:v>
                </c:pt>
                <c:pt idx="4504">
                  <c:v>40207</c:v>
                </c:pt>
                <c:pt idx="4505">
                  <c:v>40210</c:v>
                </c:pt>
                <c:pt idx="4506">
                  <c:v>40211</c:v>
                </c:pt>
                <c:pt idx="4507">
                  <c:v>40212</c:v>
                </c:pt>
                <c:pt idx="4508">
                  <c:v>40213</c:v>
                </c:pt>
                <c:pt idx="4509">
                  <c:v>40214</c:v>
                </c:pt>
                <c:pt idx="4510">
                  <c:v>40217</c:v>
                </c:pt>
                <c:pt idx="4511">
                  <c:v>40218</c:v>
                </c:pt>
                <c:pt idx="4512">
                  <c:v>40219</c:v>
                </c:pt>
                <c:pt idx="4513">
                  <c:v>40220</c:v>
                </c:pt>
                <c:pt idx="4514">
                  <c:v>40221</c:v>
                </c:pt>
                <c:pt idx="4515">
                  <c:v>40224</c:v>
                </c:pt>
                <c:pt idx="4516">
                  <c:v>40225</c:v>
                </c:pt>
                <c:pt idx="4517">
                  <c:v>40226</c:v>
                </c:pt>
                <c:pt idx="4518">
                  <c:v>40227</c:v>
                </c:pt>
                <c:pt idx="4519">
                  <c:v>40228</c:v>
                </c:pt>
                <c:pt idx="4520">
                  <c:v>40231</c:v>
                </c:pt>
                <c:pt idx="4521">
                  <c:v>40232</c:v>
                </c:pt>
                <c:pt idx="4522">
                  <c:v>40233</c:v>
                </c:pt>
                <c:pt idx="4523">
                  <c:v>40234</c:v>
                </c:pt>
                <c:pt idx="4524">
                  <c:v>40235</c:v>
                </c:pt>
                <c:pt idx="4525">
                  <c:v>40238</c:v>
                </c:pt>
                <c:pt idx="4526">
                  <c:v>40239</c:v>
                </c:pt>
                <c:pt idx="4527">
                  <c:v>40240</c:v>
                </c:pt>
                <c:pt idx="4528">
                  <c:v>40241</c:v>
                </c:pt>
                <c:pt idx="4529">
                  <c:v>40242</c:v>
                </c:pt>
                <c:pt idx="4530">
                  <c:v>40245</c:v>
                </c:pt>
                <c:pt idx="4531">
                  <c:v>40246</c:v>
                </c:pt>
                <c:pt idx="4532">
                  <c:v>40247</c:v>
                </c:pt>
                <c:pt idx="4533">
                  <c:v>40248</c:v>
                </c:pt>
                <c:pt idx="4534">
                  <c:v>40249</c:v>
                </c:pt>
                <c:pt idx="4535">
                  <c:v>40252</c:v>
                </c:pt>
                <c:pt idx="4536">
                  <c:v>40253</c:v>
                </c:pt>
                <c:pt idx="4537">
                  <c:v>40254</c:v>
                </c:pt>
                <c:pt idx="4538">
                  <c:v>40255</c:v>
                </c:pt>
                <c:pt idx="4539">
                  <c:v>40256</c:v>
                </c:pt>
                <c:pt idx="4540">
                  <c:v>40259</c:v>
                </c:pt>
                <c:pt idx="4541">
                  <c:v>40260</c:v>
                </c:pt>
                <c:pt idx="4542">
                  <c:v>40261</c:v>
                </c:pt>
                <c:pt idx="4543">
                  <c:v>40262</c:v>
                </c:pt>
                <c:pt idx="4544">
                  <c:v>40263</c:v>
                </c:pt>
                <c:pt idx="4545">
                  <c:v>40266</c:v>
                </c:pt>
                <c:pt idx="4546">
                  <c:v>40267</c:v>
                </c:pt>
                <c:pt idx="4547">
                  <c:v>40268</c:v>
                </c:pt>
                <c:pt idx="4548">
                  <c:v>40269</c:v>
                </c:pt>
                <c:pt idx="4549">
                  <c:v>40270</c:v>
                </c:pt>
                <c:pt idx="4550">
                  <c:v>40273</c:v>
                </c:pt>
                <c:pt idx="4551">
                  <c:v>40274</c:v>
                </c:pt>
                <c:pt idx="4552">
                  <c:v>40275</c:v>
                </c:pt>
                <c:pt idx="4553">
                  <c:v>40276</c:v>
                </c:pt>
                <c:pt idx="4554">
                  <c:v>40277</c:v>
                </c:pt>
                <c:pt idx="4555">
                  <c:v>40280</c:v>
                </c:pt>
                <c:pt idx="4556">
                  <c:v>40281</c:v>
                </c:pt>
                <c:pt idx="4557">
                  <c:v>40282</c:v>
                </c:pt>
                <c:pt idx="4558">
                  <c:v>40283</c:v>
                </c:pt>
                <c:pt idx="4559">
                  <c:v>40284</c:v>
                </c:pt>
                <c:pt idx="4560">
                  <c:v>40287</c:v>
                </c:pt>
                <c:pt idx="4561">
                  <c:v>40288</c:v>
                </c:pt>
                <c:pt idx="4562">
                  <c:v>40289</c:v>
                </c:pt>
                <c:pt idx="4563">
                  <c:v>40290</c:v>
                </c:pt>
                <c:pt idx="4564">
                  <c:v>40291</c:v>
                </c:pt>
                <c:pt idx="4565">
                  <c:v>40294</c:v>
                </c:pt>
                <c:pt idx="4566">
                  <c:v>40295</c:v>
                </c:pt>
                <c:pt idx="4567">
                  <c:v>40296</c:v>
                </c:pt>
                <c:pt idx="4568">
                  <c:v>40297</c:v>
                </c:pt>
                <c:pt idx="4569">
                  <c:v>40298</c:v>
                </c:pt>
                <c:pt idx="4570">
                  <c:v>40301</c:v>
                </c:pt>
                <c:pt idx="4571">
                  <c:v>40302</c:v>
                </c:pt>
                <c:pt idx="4572">
                  <c:v>40303</c:v>
                </c:pt>
                <c:pt idx="4573">
                  <c:v>40304</c:v>
                </c:pt>
                <c:pt idx="4574">
                  <c:v>40305</c:v>
                </c:pt>
                <c:pt idx="4575">
                  <c:v>40308</c:v>
                </c:pt>
                <c:pt idx="4576">
                  <c:v>40309</c:v>
                </c:pt>
                <c:pt idx="4577">
                  <c:v>40310</c:v>
                </c:pt>
                <c:pt idx="4578">
                  <c:v>40311</c:v>
                </c:pt>
                <c:pt idx="4579">
                  <c:v>40312</c:v>
                </c:pt>
                <c:pt idx="4580">
                  <c:v>40315</c:v>
                </c:pt>
                <c:pt idx="4581">
                  <c:v>40316</c:v>
                </c:pt>
                <c:pt idx="4582">
                  <c:v>40317</c:v>
                </c:pt>
                <c:pt idx="4583">
                  <c:v>40318</c:v>
                </c:pt>
                <c:pt idx="4584">
                  <c:v>40319</c:v>
                </c:pt>
                <c:pt idx="4585">
                  <c:v>40322</c:v>
                </c:pt>
                <c:pt idx="4586">
                  <c:v>40323</c:v>
                </c:pt>
                <c:pt idx="4587">
                  <c:v>40324</c:v>
                </c:pt>
                <c:pt idx="4588">
                  <c:v>40325</c:v>
                </c:pt>
                <c:pt idx="4589">
                  <c:v>40326</c:v>
                </c:pt>
                <c:pt idx="4590">
                  <c:v>40329</c:v>
                </c:pt>
                <c:pt idx="4591">
                  <c:v>40330</c:v>
                </c:pt>
                <c:pt idx="4592">
                  <c:v>40331</c:v>
                </c:pt>
                <c:pt idx="4593">
                  <c:v>40332</c:v>
                </c:pt>
                <c:pt idx="4594">
                  <c:v>40333</c:v>
                </c:pt>
                <c:pt idx="4595">
                  <c:v>40336</c:v>
                </c:pt>
                <c:pt idx="4596">
                  <c:v>40337</c:v>
                </c:pt>
                <c:pt idx="4597">
                  <c:v>40338</c:v>
                </c:pt>
                <c:pt idx="4598">
                  <c:v>40339</c:v>
                </c:pt>
                <c:pt idx="4599">
                  <c:v>40340</c:v>
                </c:pt>
                <c:pt idx="4600">
                  <c:v>40343</c:v>
                </c:pt>
                <c:pt idx="4601">
                  <c:v>40344</c:v>
                </c:pt>
                <c:pt idx="4602">
                  <c:v>40345</c:v>
                </c:pt>
                <c:pt idx="4603">
                  <c:v>40346</c:v>
                </c:pt>
                <c:pt idx="4604">
                  <c:v>40347</c:v>
                </c:pt>
                <c:pt idx="4605">
                  <c:v>40350</c:v>
                </c:pt>
                <c:pt idx="4606">
                  <c:v>40351</c:v>
                </c:pt>
                <c:pt idx="4607">
                  <c:v>40352</c:v>
                </c:pt>
                <c:pt idx="4608">
                  <c:v>40353</c:v>
                </c:pt>
                <c:pt idx="4609">
                  <c:v>40354</c:v>
                </c:pt>
                <c:pt idx="4610">
                  <c:v>40357</c:v>
                </c:pt>
                <c:pt idx="4611">
                  <c:v>40358</c:v>
                </c:pt>
                <c:pt idx="4612">
                  <c:v>40359</c:v>
                </c:pt>
                <c:pt idx="4613">
                  <c:v>40360</c:v>
                </c:pt>
                <c:pt idx="4614">
                  <c:v>40361</c:v>
                </c:pt>
                <c:pt idx="4615">
                  <c:v>40364</c:v>
                </c:pt>
                <c:pt idx="4616">
                  <c:v>40365</c:v>
                </c:pt>
                <c:pt idx="4617">
                  <c:v>40366</c:v>
                </c:pt>
                <c:pt idx="4618">
                  <c:v>40367</c:v>
                </c:pt>
                <c:pt idx="4619">
                  <c:v>40368</c:v>
                </c:pt>
                <c:pt idx="4620">
                  <c:v>40371</c:v>
                </c:pt>
                <c:pt idx="4621">
                  <c:v>40372</c:v>
                </c:pt>
                <c:pt idx="4622">
                  <c:v>40373</c:v>
                </c:pt>
                <c:pt idx="4623">
                  <c:v>40374</c:v>
                </c:pt>
                <c:pt idx="4624">
                  <c:v>40375</c:v>
                </c:pt>
                <c:pt idx="4625">
                  <c:v>40378</c:v>
                </c:pt>
                <c:pt idx="4626">
                  <c:v>40379</c:v>
                </c:pt>
                <c:pt idx="4627">
                  <c:v>40380</c:v>
                </c:pt>
                <c:pt idx="4628">
                  <c:v>40381</c:v>
                </c:pt>
                <c:pt idx="4629">
                  <c:v>40382</c:v>
                </c:pt>
                <c:pt idx="4630">
                  <c:v>40385</c:v>
                </c:pt>
                <c:pt idx="4631">
                  <c:v>40386</c:v>
                </c:pt>
                <c:pt idx="4632">
                  <c:v>40387</c:v>
                </c:pt>
                <c:pt idx="4633">
                  <c:v>40388</c:v>
                </c:pt>
                <c:pt idx="4634">
                  <c:v>40389</c:v>
                </c:pt>
                <c:pt idx="4635">
                  <c:v>40392</c:v>
                </c:pt>
                <c:pt idx="4636">
                  <c:v>40393</c:v>
                </c:pt>
                <c:pt idx="4637">
                  <c:v>40394</c:v>
                </c:pt>
                <c:pt idx="4638">
                  <c:v>40395</c:v>
                </c:pt>
                <c:pt idx="4639">
                  <c:v>40396</c:v>
                </c:pt>
                <c:pt idx="4640">
                  <c:v>40399</c:v>
                </c:pt>
                <c:pt idx="4641">
                  <c:v>40400</c:v>
                </c:pt>
                <c:pt idx="4642">
                  <c:v>40401</c:v>
                </c:pt>
                <c:pt idx="4643">
                  <c:v>40402</c:v>
                </c:pt>
                <c:pt idx="4644">
                  <c:v>40403</c:v>
                </c:pt>
                <c:pt idx="4645">
                  <c:v>40406</c:v>
                </c:pt>
                <c:pt idx="4646">
                  <c:v>40407</c:v>
                </c:pt>
                <c:pt idx="4647">
                  <c:v>40408</c:v>
                </c:pt>
                <c:pt idx="4648">
                  <c:v>40409</c:v>
                </c:pt>
                <c:pt idx="4649">
                  <c:v>40410</c:v>
                </c:pt>
                <c:pt idx="4650">
                  <c:v>40413</c:v>
                </c:pt>
                <c:pt idx="4651">
                  <c:v>40414</c:v>
                </c:pt>
                <c:pt idx="4652">
                  <c:v>40415</c:v>
                </c:pt>
                <c:pt idx="4653">
                  <c:v>40416</c:v>
                </c:pt>
                <c:pt idx="4654">
                  <c:v>40417</c:v>
                </c:pt>
                <c:pt idx="4655">
                  <c:v>40420</c:v>
                </c:pt>
                <c:pt idx="4656">
                  <c:v>40421</c:v>
                </c:pt>
                <c:pt idx="4657">
                  <c:v>40422</c:v>
                </c:pt>
                <c:pt idx="4658">
                  <c:v>40423</c:v>
                </c:pt>
                <c:pt idx="4659">
                  <c:v>40424</c:v>
                </c:pt>
                <c:pt idx="4660">
                  <c:v>40427</c:v>
                </c:pt>
                <c:pt idx="4661">
                  <c:v>40428</c:v>
                </c:pt>
                <c:pt idx="4662">
                  <c:v>40429</c:v>
                </c:pt>
                <c:pt idx="4663">
                  <c:v>40430</c:v>
                </c:pt>
                <c:pt idx="4664">
                  <c:v>40431</c:v>
                </c:pt>
                <c:pt idx="4665">
                  <c:v>40434</c:v>
                </c:pt>
                <c:pt idx="4666">
                  <c:v>40435</c:v>
                </c:pt>
                <c:pt idx="4667">
                  <c:v>40436</c:v>
                </c:pt>
                <c:pt idx="4668">
                  <c:v>40437</c:v>
                </c:pt>
                <c:pt idx="4669">
                  <c:v>40438</c:v>
                </c:pt>
                <c:pt idx="4670">
                  <c:v>40441</c:v>
                </c:pt>
                <c:pt idx="4671">
                  <c:v>40442</c:v>
                </c:pt>
                <c:pt idx="4672">
                  <c:v>40443</c:v>
                </c:pt>
                <c:pt idx="4673">
                  <c:v>40444</c:v>
                </c:pt>
                <c:pt idx="4674">
                  <c:v>40445</c:v>
                </c:pt>
                <c:pt idx="4675">
                  <c:v>40448</c:v>
                </c:pt>
                <c:pt idx="4676">
                  <c:v>40449</c:v>
                </c:pt>
                <c:pt idx="4677">
                  <c:v>40450</c:v>
                </c:pt>
                <c:pt idx="4678">
                  <c:v>40451</c:v>
                </c:pt>
                <c:pt idx="4679">
                  <c:v>40452</c:v>
                </c:pt>
                <c:pt idx="4680">
                  <c:v>40455</c:v>
                </c:pt>
                <c:pt idx="4681">
                  <c:v>40456</c:v>
                </c:pt>
                <c:pt idx="4682">
                  <c:v>40457</c:v>
                </c:pt>
                <c:pt idx="4683">
                  <c:v>40458</c:v>
                </c:pt>
                <c:pt idx="4684">
                  <c:v>40459</c:v>
                </c:pt>
                <c:pt idx="4685">
                  <c:v>40462</c:v>
                </c:pt>
                <c:pt idx="4686">
                  <c:v>40463</c:v>
                </c:pt>
                <c:pt idx="4687">
                  <c:v>40464</c:v>
                </c:pt>
                <c:pt idx="4688">
                  <c:v>40465</c:v>
                </c:pt>
                <c:pt idx="4689">
                  <c:v>40466</c:v>
                </c:pt>
                <c:pt idx="4690">
                  <c:v>40469</c:v>
                </c:pt>
                <c:pt idx="4691">
                  <c:v>40470</c:v>
                </c:pt>
                <c:pt idx="4692">
                  <c:v>40471</c:v>
                </c:pt>
                <c:pt idx="4693">
                  <c:v>40472</c:v>
                </c:pt>
                <c:pt idx="4694">
                  <c:v>40473</c:v>
                </c:pt>
                <c:pt idx="4695">
                  <c:v>40476</c:v>
                </c:pt>
                <c:pt idx="4696">
                  <c:v>40477</c:v>
                </c:pt>
                <c:pt idx="4697">
                  <c:v>40478</c:v>
                </c:pt>
                <c:pt idx="4698">
                  <c:v>40479</c:v>
                </c:pt>
                <c:pt idx="4699">
                  <c:v>40480</c:v>
                </c:pt>
                <c:pt idx="4700">
                  <c:v>40483</c:v>
                </c:pt>
                <c:pt idx="4701">
                  <c:v>40484</c:v>
                </c:pt>
                <c:pt idx="4702">
                  <c:v>40485</c:v>
                </c:pt>
                <c:pt idx="4703">
                  <c:v>40486</c:v>
                </c:pt>
                <c:pt idx="4704">
                  <c:v>40487</c:v>
                </c:pt>
                <c:pt idx="4705">
                  <c:v>40490</c:v>
                </c:pt>
                <c:pt idx="4706">
                  <c:v>40491</c:v>
                </c:pt>
                <c:pt idx="4707">
                  <c:v>40492</c:v>
                </c:pt>
                <c:pt idx="4708">
                  <c:v>40493</c:v>
                </c:pt>
                <c:pt idx="4709">
                  <c:v>40494</c:v>
                </c:pt>
                <c:pt idx="4710">
                  <c:v>40497</c:v>
                </c:pt>
                <c:pt idx="4711">
                  <c:v>40498</c:v>
                </c:pt>
                <c:pt idx="4712">
                  <c:v>40499</c:v>
                </c:pt>
                <c:pt idx="4713">
                  <c:v>40500</c:v>
                </c:pt>
                <c:pt idx="4714">
                  <c:v>40501</c:v>
                </c:pt>
                <c:pt idx="4715">
                  <c:v>40504</c:v>
                </c:pt>
                <c:pt idx="4716">
                  <c:v>40505</c:v>
                </c:pt>
                <c:pt idx="4717">
                  <c:v>40506</c:v>
                </c:pt>
                <c:pt idx="4718">
                  <c:v>40507</c:v>
                </c:pt>
                <c:pt idx="4719">
                  <c:v>40508</c:v>
                </c:pt>
                <c:pt idx="4720">
                  <c:v>40511</c:v>
                </c:pt>
                <c:pt idx="4721">
                  <c:v>40512</c:v>
                </c:pt>
                <c:pt idx="4722">
                  <c:v>40513</c:v>
                </c:pt>
                <c:pt idx="4723">
                  <c:v>40514</c:v>
                </c:pt>
                <c:pt idx="4724">
                  <c:v>40515</c:v>
                </c:pt>
                <c:pt idx="4725">
                  <c:v>40518</c:v>
                </c:pt>
                <c:pt idx="4726">
                  <c:v>40519</c:v>
                </c:pt>
                <c:pt idx="4727">
                  <c:v>40520</c:v>
                </c:pt>
                <c:pt idx="4728">
                  <c:v>40521</c:v>
                </c:pt>
                <c:pt idx="4729">
                  <c:v>40522</c:v>
                </c:pt>
                <c:pt idx="4730">
                  <c:v>40525</c:v>
                </c:pt>
                <c:pt idx="4731">
                  <c:v>40526</c:v>
                </c:pt>
                <c:pt idx="4732">
                  <c:v>40527</c:v>
                </c:pt>
                <c:pt idx="4733">
                  <c:v>40528</c:v>
                </c:pt>
                <c:pt idx="4734">
                  <c:v>40529</c:v>
                </c:pt>
                <c:pt idx="4735">
                  <c:v>40532</c:v>
                </c:pt>
                <c:pt idx="4736">
                  <c:v>40533</c:v>
                </c:pt>
                <c:pt idx="4737">
                  <c:v>40534</c:v>
                </c:pt>
                <c:pt idx="4738">
                  <c:v>40535</c:v>
                </c:pt>
                <c:pt idx="4739">
                  <c:v>40536</c:v>
                </c:pt>
                <c:pt idx="4740">
                  <c:v>40539</c:v>
                </c:pt>
                <c:pt idx="4741">
                  <c:v>40540</c:v>
                </c:pt>
                <c:pt idx="4742">
                  <c:v>40541</c:v>
                </c:pt>
                <c:pt idx="4743">
                  <c:v>40542</c:v>
                </c:pt>
                <c:pt idx="4744">
                  <c:v>40543</c:v>
                </c:pt>
                <c:pt idx="4745">
                  <c:v>40546</c:v>
                </c:pt>
                <c:pt idx="4746">
                  <c:v>40547</c:v>
                </c:pt>
                <c:pt idx="4747">
                  <c:v>40548</c:v>
                </c:pt>
                <c:pt idx="4748">
                  <c:v>40549</c:v>
                </c:pt>
                <c:pt idx="4749">
                  <c:v>40550</c:v>
                </c:pt>
                <c:pt idx="4750">
                  <c:v>40553</c:v>
                </c:pt>
                <c:pt idx="4751">
                  <c:v>40554</c:v>
                </c:pt>
                <c:pt idx="4752">
                  <c:v>40555</c:v>
                </c:pt>
                <c:pt idx="4753">
                  <c:v>40556</c:v>
                </c:pt>
                <c:pt idx="4754">
                  <c:v>40557</c:v>
                </c:pt>
                <c:pt idx="4755">
                  <c:v>40560</c:v>
                </c:pt>
                <c:pt idx="4756">
                  <c:v>40561</c:v>
                </c:pt>
                <c:pt idx="4757">
                  <c:v>40562</c:v>
                </c:pt>
                <c:pt idx="4758">
                  <c:v>40563</c:v>
                </c:pt>
                <c:pt idx="4759">
                  <c:v>40564</c:v>
                </c:pt>
                <c:pt idx="4760">
                  <c:v>40567</c:v>
                </c:pt>
                <c:pt idx="4761">
                  <c:v>40568</c:v>
                </c:pt>
                <c:pt idx="4762">
                  <c:v>40569</c:v>
                </c:pt>
                <c:pt idx="4763">
                  <c:v>40570</c:v>
                </c:pt>
                <c:pt idx="4764">
                  <c:v>40571</c:v>
                </c:pt>
                <c:pt idx="4765">
                  <c:v>40574</c:v>
                </c:pt>
                <c:pt idx="4766">
                  <c:v>40575</c:v>
                </c:pt>
                <c:pt idx="4767">
                  <c:v>40576</c:v>
                </c:pt>
                <c:pt idx="4768">
                  <c:v>40577</c:v>
                </c:pt>
                <c:pt idx="4769">
                  <c:v>40578</c:v>
                </c:pt>
                <c:pt idx="4770">
                  <c:v>40581</c:v>
                </c:pt>
                <c:pt idx="4771">
                  <c:v>40582</c:v>
                </c:pt>
                <c:pt idx="4772">
                  <c:v>40583</c:v>
                </c:pt>
                <c:pt idx="4773">
                  <c:v>40584</c:v>
                </c:pt>
                <c:pt idx="4774">
                  <c:v>40585</c:v>
                </c:pt>
                <c:pt idx="4775">
                  <c:v>40588</c:v>
                </c:pt>
                <c:pt idx="4776">
                  <c:v>40589</c:v>
                </c:pt>
                <c:pt idx="4777">
                  <c:v>40590</c:v>
                </c:pt>
                <c:pt idx="4778">
                  <c:v>40591</c:v>
                </c:pt>
                <c:pt idx="4779">
                  <c:v>40592</c:v>
                </c:pt>
                <c:pt idx="4780">
                  <c:v>40595</c:v>
                </c:pt>
                <c:pt idx="4781">
                  <c:v>40596</c:v>
                </c:pt>
                <c:pt idx="4782">
                  <c:v>40597</c:v>
                </c:pt>
                <c:pt idx="4783">
                  <c:v>40598</c:v>
                </c:pt>
                <c:pt idx="4784">
                  <c:v>40599</c:v>
                </c:pt>
                <c:pt idx="4785">
                  <c:v>40602</c:v>
                </c:pt>
                <c:pt idx="4786">
                  <c:v>40603</c:v>
                </c:pt>
                <c:pt idx="4787">
                  <c:v>40604</c:v>
                </c:pt>
                <c:pt idx="4788">
                  <c:v>40605</c:v>
                </c:pt>
                <c:pt idx="4789">
                  <c:v>40606</c:v>
                </c:pt>
                <c:pt idx="4790">
                  <c:v>40609</c:v>
                </c:pt>
                <c:pt idx="4791">
                  <c:v>40610</c:v>
                </c:pt>
                <c:pt idx="4792">
                  <c:v>40611</c:v>
                </c:pt>
                <c:pt idx="4793">
                  <c:v>40612</c:v>
                </c:pt>
                <c:pt idx="4794">
                  <c:v>40613</c:v>
                </c:pt>
                <c:pt idx="4795">
                  <c:v>40616</c:v>
                </c:pt>
                <c:pt idx="4796">
                  <c:v>40617</c:v>
                </c:pt>
                <c:pt idx="4797">
                  <c:v>40618</c:v>
                </c:pt>
                <c:pt idx="4798">
                  <c:v>40619</c:v>
                </c:pt>
                <c:pt idx="4799">
                  <c:v>40620</c:v>
                </c:pt>
                <c:pt idx="4800">
                  <c:v>40623</c:v>
                </c:pt>
                <c:pt idx="4801">
                  <c:v>40624</c:v>
                </c:pt>
                <c:pt idx="4802">
                  <c:v>40625</c:v>
                </c:pt>
                <c:pt idx="4803">
                  <c:v>40626</c:v>
                </c:pt>
                <c:pt idx="4804">
                  <c:v>40627</c:v>
                </c:pt>
                <c:pt idx="4805">
                  <c:v>40630</c:v>
                </c:pt>
                <c:pt idx="4806">
                  <c:v>40631</c:v>
                </c:pt>
                <c:pt idx="4807">
                  <c:v>40632</c:v>
                </c:pt>
                <c:pt idx="4808">
                  <c:v>40633</c:v>
                </c:pt>
                <c:pt idx="4809">
                  <c:v>40634</c:v>
                </c:pt>
                <c:pt idx="4810">
                  <c:v>40637</c:v>
                </c:pt>
                <c:pt idx="4811">
                  <c:v>40638</c:v>
                </c:pt>
                <c:pt idx="4812">
                  <c:v>40639</c:v>
                </c:pt>
                <c:pt idx="4813">
                  <c:v>40640</c:v>
                </c:pt>
                <c:pt idx="4814">
                  <c:v>40641</c:v>
                </c:pt>
                <c:pt idx="4815">
                  <c:v>40644</c:v>
                </c:pt>
                <c:pt idx="4816">
                  <c:v>40645</c:v>
                </c:pt>
                <c:pt idx="4817">
                  <c:v>40646</c:v>
                </c:pt>
                <c:pt idx="4818">
                  <c:v>40647</c:v>
                </c:pt>
                <c:pt idx="4819">
                  <c:v>40648</c:v>
                </c:pt>
                <c:pt idx="4820">
                  <c:v>40651</c:v>
                </c:pt>
                <c:pt idx="4821">
                  <c:v>40652</c:v>
                </c:pt>
                <c:pt idx="4822">
                  <c:v>40653</c:v>
                </c:pt>
                <c:pt idx="4823">
                  <c:v>40654</c:v>
                </c:pt>
                <c:pt idx="4824">
                  <c:v>40655</c:v>
                </c:pt>
                <c:pt idx="4825">
                  <c:v>40658</c:v>
                </c:pt>
                <c:pt idx="4826">
                  <c:v>40659</c:v>
                </c:pt>
                <c:pt idx="4827">
                  <c:v>40660</c:v>
                </c:pt>
                <c:pt idx="4828">
                  <c:v>40661</c:v>
                </c:pt>
                <c:pt idx="4829">
                  <c:v>40662</c:v>
                </c:pt>
                <c:pt idx="4830">
                  <c:v>40665</c:v>
                </c:pt>
                <c:pt idx="4831">
                  <c:v>40666</c:v>
                </c:pt>
                <c:pt idx="4832">
                  <c:v>40667</c:v>
                </c:pt>
                <c:pt idx="4833">
                  <c:v>40668</c:v>
                </c:pt>
                <c:pt idx="4834">
                  <c:v>40669</c:v>
                </c:pt>
                <c:pt idx="4835">
                  <c:v>40672</c:v>
                </c:pt>
                <c:pt idx="4836">
                  <c:v>40673</c:v>
                </c:pt>
                <c:pt idx="4837">
                  <c:v>40674</c:v>
                </c:pt>
                <c:pt idx="4838">
                  <c:v>40675</c:v>
                </c:pt>
                <c:pt idx="4839">
                  <c:v>40676</c:v>
                </c:pt>
                <c:pt idx="4840">
                  <c:v>40679</c:v>
                </c:pt>
                <c:pt idx="4841">
                  <c:v>40680</c:v>
                </c:pt>
                <c:pt idx="4842">
                  <c:v>40681</c:v>
                </c:pt>
                <c:pt idx="4843">
                  <c:v>40682</c:v>
                </c:pt>
                <c:pt idx="4844">
                  <c:v>40683</c:v>
                </c:pt>
                <c:pt idx="4845">
                  <c:v>40686</c:v>
                </c:pt>
                <c:pt idx="4846">
                  <c:v>40687</c:v>
                </c:pt>
                <c:pt idx="4847">
                  <c:v>40688</c:v>
                </c:pt>
                <c:pt idx="4848">
                  <c:v>40689</c:v>
                </c:pt>
                <c:pt idx="4849">
                  <c:v>40690</c:v>
                </c:pt>
                <c:pt idx="4850">
                  <c:v>40693</c:v>
                </c:pt>
                <c:pt idx="4851">
                  <c:v>40694</c:v>
                </c:pt>
                <c:pt idx="4852">
                  <c:v>40695</c:v>
                </c:pt>
                <c:pt idx="4853">
                  <c:v>40696</c:v>
                </c:pt>
                <c:pt idx="4854">
                  <c:v>40697</c:v>
                </c:pt>
                <c:pt idx="4855">
                  <c:v>40700</c:v>
                </c:pt>
                <c:pt idx="4856">
                  <c:v>40701</c:v>
                </c:pt>
                <c:pt idx="4857">
                  <c:v>40702</c:v>
                </c:pt>
                <c:pt idx="4858">
                  <c:v>40703</c:v>
                </c:pt>
                <c:pt idx="4859">
                  <c:v>40704</c:v>
                </c:pt>
                <c:pt idx="4860">
                  <c:v>40707</c:v>
                </c:pt>
                <c:pt idx="4861">
                  <c:v>40708</c:v>
                </c:pt>
                <c:pt idx="4862">
                  <c:v>40709</c:v>
                </c:pt>
                <c:pt idx="4863">
                  <c:v>40710</c:v>
                </c:pt>
                <c:pt idx="4864">
                  <c:v>40711</c:v>
                </c:pt>
                <c:pt idx="4865">
                  <c:v>40714</c:v>
                </c:pt>
                <c:pt idx="4866">
                  <c:v>40715</c:v>
                </c:pt>
                <c:pt idx="4867">
                  <c:v>40716</c:v>
                </c:pt>
                <c:pt idx="4868">
                  <c:v>40717</c:v>
                </c:pt>
                <c:pt idx="4869">
                  <c:v>40718</c:v>
                </c:pt>
                <c:pt idx="4870">
                  <c:v>40721</c:v>
                </c:pt>
                <c:pt idx="4871">
                  <c:v>40722</c:v>
                </c:pt>
                <c:pt idx="4872">
                  <c:v>40723</c:v>
                </c:pt>
                <c:pt idx="4873">
                  <c:v>40724</c:v>
                </c:pt>
                <c:pt idx="4874">
                  <c:v>40725</c:v>
                </c:pt>
                <c:pt idx="4875">
                  <c:v>40728</c:v>
                </c:pt>
                <c:pt idx="4876">
                  <c:v>40729</c:v>
                </c:pt>
                <c:pt idx="4877">
                  <c:v>40730</c:v>
                </c:pt>
                <c:pt idx="4878">
                  <c:v>40731</c:v>
                </c:pt>
                <c:pt idx="4879">
                  <c:v>40732</c:v>
                </c:pt>
                <c:pt idx="4880">
                  <c:v>40735</c:v>
                </c:pt>
                <c:pt idx="4881">
                  <c:v>40736</c:v>
                </c:pt>
                <c:pt idx="4882">
                  <c:v>40737</c:v>
                </c:pt>
                <c:pt idx="4883">
                  <c:v>40738</c:v>
                </c:pt>
                <c:pt idx="4884">
                  <c:v>40739</c:v>
                </c:pt>
                <c:pt idx="4885">
                  <c:v>40742</c:v>
                </c:pt>
                <c:pt idx="4886">
                  <c:v>40743</c:v>
                </c:pt>
                <c:pt idx="4887">
                  <c:v>40744</c:v>
                </c:pt>
                <c:pt idx="4888">
                  <c:v>40745</c:v>
                </c:pt>
                <c:pt idx="4889">
                  <c:v>40746</c:v>
                </c:pt>
                <c:pt idx="4890">
                  <c:v>40749</c:v>
                </c:pt>
                <c:pt idx="4891">
                  <c:v>40750</c:v>
                </c:pt>
                <c:pt idx="4892">
                  <c:v>40751</c:v>
                </c:pt>
                <c:pt idx="4893">
                  <c:v>40752</c:v>
                </c:pt>
                <c:pt idx="4894">
                  <c:v>40753</c:v>
                </c:pt>
                <c:pt idx="4895">
                  <c:v>40756</c:v>
                </c:pt>
                <c:pt idx="4896">
                  <c:v>40757</c:v>
                </c:pt>
                <c:pt idx="4897">
                  <c:v>40758</c:v>
                </c:pt>
                <c:pt idx="4898">
                  <c:v>40759</c:v>
                </c:pt>
                <c:pt idx="4899">
                  <c:v>40760</c:v>
                </c:pt>
                <c:pt idx="4900">
                  <c:v>40763</c:v>
                </c:pt>
                <c:pt idx="4901">
                  <c:v>40764</c:v>
                </c:pt>
                <c:pt idx="4902">
                  <c:v>40765</c:v>
                </c:pt>
                <c:pt idx="4903">
                  <c:v>40766</c:v>
                </c:pt>
                <c:pt idx="4904">
                  <c:v>40767</c:v>
                </c:pt>
                <c:pt idx="4905">
                  <c:v>40770</c:v>
                </c:pt>
                <c:pt idx="4906">
                  <c:v>40771</c:v>
                </c:pt>
                <c:pt idx="4907">
                  <c:v>40772</c:v>
                </c:pt>
                <c:pt idx="4908">
                  <c:v>40773</c:v>
                </c:pt>
                <c:pt idx="4909">
                  <c:v>40774</c:v>
                </c:pt>
                <c:pt idx="4910">
                  <c:v>40777</c:v>
                </c:pt>
                <c:pt idx="4911">
                  <c:v>40778</c:v>
                </c:pt>
                <c:pt idx="4912">
                  <c:v>40779</c:v>
                </c:pt>
                <c:pt idx="4913">
                  <c:v>40780</c:v>
                </c:pt>
                <c:pt idx="4914">
                  <c:v>40781</c:v>
                </c:pt>
                <c:pt idx="4915">
                  <c:v>40784</c:v>
                </c:pt>
                <c:pt idx="4916">
                  <c:v>40785</c:v>
                </c:pt>
                <c:pt idx="4917">
                  <c:v>40786</c:v>
                </c:pt>
                <c:pt idx="4918">
                  <c:v>40787</c:v>
                </c:pt>
                <c:pt idx="4919">
                  <c:v>40788</c:v>
                </c:pt>
                <c:pt idx="4920">
                  <c:v>40791</c:v>
                </c:pt>
                <c:pt idx="4921">
                  <c:v>40792</c:v>
                </c:pt>
                <c:pt idx="4922">
                  <c:v>40793</c:v>
                </c:pt>
                <c:pt idx="4923">
                  <c:v>40794</c:v>
                </c:pt>
                <c:pt idx="4924">
                  <c:v>40795</c:v>
                </c:pt>
                <c:pt idx="4925">
                  <c:v>40798</c:v>
                </c:pt>
                <c:pt idx="4926">
                  <c:v>40799</c:v>
                </c:pt>
                <c:pt idx="4927">
                  <c:v>40800</c:v>
                </c:pt>
                <c:pt idx="4928">
                  <c:v>40801</c:v>
                </c:pt>
                <c:pt idx="4929">
                  <c:v>40802</c:v>
                </c:pt>
                <c:pt idx="4930">
                  <c:v>40805</c:v>
                </c:pt>
                <c:pt idx="4931">
                  <c:v>40806</c:v>
                </c:pt>
                <c:pt idx="4932">
                  <c:v>40807</c:v>
                </c:pt>
                <c:pt idx="4933">
                  <c:v>40808</c:v>
                </c:pt>
                <c:pt idx="4934">
                  <c:v>40809</c:v>
                </c:pt>
                <c:pt idx="4935">
                  <c:v>40812</c:v>
                </c:pt>
                <c:pt idx="4936">
                  <c:v>40813</c:v>
                </c:pt>
                <c:pt idx="4937">
                  <c:v>40814</c:v>
                </c:pt>
                <c:pt idx="4938">
                  <c:v>40815</c:v>
                </c:pt>
                <c:pt idx="4939">
                  <c:v>40816</c:v>
                </c:pt>
                <c:pt idx="4940">
                  <c:v>40819</c:v>
                </c:pt>
                <c:pt idx="4941">
                  <c:v>40820</c:v>
                </c:pt>
                <c:pt idx="4942">
                  <c:v>40821</c:v>
                </c:pt>
                <c:pt idx="4943">
                  <c:v>40822</c:v>
                </c:pt>
                <c:pt idx="4944">
                  <c:v>40823</c:v>
                </c:pt>
                <c:pt idx="4945">
                  <c:v>40826</c:v>
                </c:pt>
                <c:pt idx="4946">
                  <c:v>40827</c:v>
                </c:pt>
                <c:pt idx="4947">
                  <c:v>40828</c:v>
                </c:pt>
                <c:pt idx="4948">
                  <c:v>40829</c:v>
                </c:pt>
                <c:pt idx="4949">
                  <c:v>40830</c:v>
                </c:pt>
                <c:pt idx="4950">
                  <c:v>40833</c:v>
                </c:pt>
                <c:pt idx="4951">
                  <c:v>40834</c:v>
                </c:pt>
                <c:pt idx="4952">
                  <c:v>40835</c:v>
                </c:pt>
                <c:pt idx="4953">
                  <c:v>40836</c:v>
                </c:pt>
                <c:pt idx="4954">
                  <c:v>40837</c:v>
                </c:pt>
                <c:pt idx="4955">
                  <c:v>40840</c:v>
                </c:pt>
                <c:pt idx="4956">
                  <c:v>40841</c:v>
                </c:pt>
                <c:pt idx="4957">
                  <c:v>40842</c:v>
                </c:pt>
                <c:pt idx="4958">
                  <c:v>40843</c:v>
                </c:pt>
                <c:pt idx="4959">
                  <c:v>40844</c:v>
                </c:pt>
                <c:pt idx="4960">
                  <c:v>40847</c:v>
                </c:pt>
                <c:pt idx="4961">
                  <c:v>40848</c:v>
                </c:pt>
                <c:pt idx="4962">
                  <c:v>40849</c:v>
                </c:pt>
                <c:pt idx="4963">
                  <c:v>40850</c:v>
                </c:pt>
                <c:pt idx="4964">
                  <c:v>40851</c:v>
                </c:pt>
                <c:pt idx="4965">
                  <c:v>40854</c:v>
                </c:pt>
                <c:pt idx="4966">
                  <c:v>40855</c:v>
                </c:pt>
                <c:pt idx="4967">
                  <c:v>40856</c:v>
                </c:pt>
                <c:pt idx="4968">
                  <c:v>40857</c:v>
                </c:pt>
                <c:pt idx="4969">
                  <c:v>40858</c:v>
                </c:pt>
                <c:pt idx="4970">
                  <c:v>40861</c:v>
                </c:pt>
                <c:pt idx="4971">
                  <c:v>40862</c:v>
                </c:pt>
                <c:pt idx="4972">
                  <c:v>40863</c:v>
                </c:pt>
                <c:pt idx="4973">
                  <c:v>40864</c:v>
                </c:pt>
                <c:pt idx="4974">
                  <c:v>40865</c:v>
                </c:pt>
                <c:pt idx="4975">
                  <c:v>40868</c:v>
                </c:pt>
                <c:pt idx="4976">
                  <c:v>40869</c:v>
                </c:pt>
                <c:pt idx="4977">
                  <c:v>40870</c:v>
                </c:pt>
                <c:pt idx="4978">
                  <c:v>40871</c:v>
                </c:pt>
                <c:pt idx="4979">
                  <c:v>40872</c:v>
                </c:pt>
                <c:pt idx="4980">
                  <c:v>40875</c:v>
                </c:pt>
                <c:pt idx="4981">
                  <c:v>40876</c:v>
                </c:pt>
                <c:pt idx="4982">
                  <c:v>40877</c:v>
                </c:pt>
                <c:pt idx="4983">
                  <c:v>40878</c:v>
                </c:pt>
                <c:pt idx="4984">
                  <c:v>40879</c:v>
                </c:pt>
                <c:pt idx="4985">
                  <c:v>40882</c:v>
                </c:pt>
                <c:pt idx="4986">
                  <c:v>40883</c:v>
                </c:pt>
                <c:pt idx="4987">
                  <c:v>40884</c:v>
                </c:pt>
                <c:pt idx="4988">
                  <c:v>40885</c:v>
                </c:pt>
                <c:pt idx="4989">
                  <c:v>40886</c:v>
                </c:pt>
                <c:pt idx="4990">
                  <c:v>40889</c:v>
                </c:pt>
                <c:pt idx="4991">
                  <c:v>40890</c:v>
                </c:pt>
                <c:pt idx="4992">
                  <c:v>40891</c:v>
                </c:pt>
                <c:pt idx="4993">
                  <c:v>40892</c:v>
                </c:pt>
                <c:pt idx="4994">
                  <c:v>40893</c:v>
                </c:pt>
                <c:pt idx="4995">
                  <c:v>40896</c:v>
                </c:pt>
                <c:pt idx="4996">
                  <c:v>40897</c:v>
                </c:pt>
                <c:pt idx="4997">
                  <c:v>40898</c:v>
                </c:pt>
                <c:pt idx="4998">
                  <c:v>40899</c:v>
                </c:pt>
                <c:pt idx="4999">
                  <c:v>40900</c:v>
                </c:pt>
                <c:pt idx="5000">
                  <c:v>40903</c:v>
                </c:pt>
                <c:pt idx="5001">
                  <c:v>40904</c:v>
                </c:pt>
                <c:pt idx="5002">
                  <c:v>40905</c:v>
                </c:pt>
                <c:pt idx="5003">
                  <c:v>40906</c:v>
                </c:pt>
                <c:pt idx="5004">
                  <c:v>40907</c:v>
                </c:pt>
                <c:pt idx="5005">
                  <c:v>40910</c:v>
                </c:pt>
                <c:pt idx="5006">
                  <c:v>40911</c:v>
                </c:pt>
                <c:pt idx="5007">
                  <c:v>40912</c:v>
                </c:pt>
                <c:pt idx="5008">
                  <c:v>40913</c:v>
                </c:pt>
                <c:pt idx="5009">
                  <c:v>40914</c:v>
                </c:pt>
                <c:pt idx="5010">
                  <c:v>40917</c:v>
                </c:pt>
                <c:pt idx="5011">
                  <c:v>40918</c:v>
                </c:pt>
                <c:pt idx="5012">
                  <c:v>40919</c:v>
                </c:pt>
                <c:pt idx="5013">
                  <c:v>40920</c:v>
                </c:pt>
                <c:pt idx="5014">
                  <c:v>40921</c:v>
                </c:pt>
                <c:pt idx="5015">
                  <c:v>40924</c:v>
                </c:pt>
                <c:pt idx="5016">
                  <c:v>40925</c:v>
                </c:pt>
                <c:pt idx="5017">
                  <c:v>40926</c:v>
                </c:pt>
                <c:pt idx="5018">
                  <c:v>40927</c:v>
                </c:pt>
                <c:pt idx="5019">
                  <c:v>40928</c:v>
                </c:pt>
                <c:pt idx="5020">
                  <c:v>40931</c:v>
                </c:pt>
                <c:pt idx="5021">
                  <c:v>40932</c:v>
                </c:pt>
                <c:pt idx="5022">
                  <c:v>40933</c:v>
                </c:pt>
                <c:pt idx="5023">
                  <c:v>40934</c:v>
                </c:pt>
                <c:pt idx="5024">
                  <c:v>40935</c:v>
                </c:pt>
                <c:pt idx="5025">
                  <c:v>40938</c:v>
                </c:pt>
                <c:pt idx="5026">
                  <c:v>40939</c:v>
                </c:pt>
                <c:pt idx="5027">
                  <c:v>40940</c:v>
                </c:pt>
                <c:pt idx="5028">
                  <c:v>40941</c:v>
                </c:pt>
                <c:pt idx="5029">
                  <c:v>40942</c:v>
                </c:pt>
                <c:pt idx="5030">
                  <c:v>40945</c:v>
                </c:pt>
                <c:pt idx="5031">
                  <c:v>40946</c:v>
                </c:pt>
                <c:pt idx="5032">
                  <c:v>40947</c:v>
                </c:pt>
                <c:pt idx="5033">
                  <c:v>40948</c:v>
                </c:pt>
                <c:pt idx="5034">
                  <c:v>40949</c:v>
                </c:pt>
                <c:pt idx="5035">
                  <c:v>40952</c:v>
                </c:pt>
                <c:pt idx="5036">
                  <c:v>40953</c:v>
                </c:pt>
                <c:pt idx="5037">
                  <c:v>40954</c:v>
                </c:pt>
                <c:pt idx="5038">
                  <c:v>40955</c:v>
                </c:pt>
                <c:pt idx="5039">
                  <c:v>40956</c:v>
                </c:pt>
                <c:pt idx="5040">
                  <c:v>40959</c:v>
                </c:pt>
                <c:pt idx="5041">
                  <c:v>40960</c:v>
                </c:pt>
                <c:pt idx="5042">
                  <c:v>40961</c:v>
                </c:pt>
                <c:pt idx="5043">
                  <c:v>40962</c:v>
                </c:pt>
                <c:pt idx="5044">
                  <c:v>40963</c:v>
                </c:pt>
                <c:pt idx="5045">
                  <c:v>40966</c:v>
                </c:pt>
                <c:pt idx="5046">
                  <c:v>40967</c:v>
                </c:pt>
                <c:pt idx="5047">
                  <c:v>40968</c:v>
                </c:pt>
                <c:pt idx="5048">
                  <c:v>40969</c:v>
                </c:pt>
                <c:pt idx="5049">
                  <c:v>40970</c:v>
                </c:pt>
                <c:pt idx="5050">
                  <c:v>40973</c:v>
                </c:pt>
                <c:pt idx="5051">
                  <c:v>40974</c:v>
                </c:pt>
                <c:pt idx="5052">
                  <c:v>40975</c:v>
                </c:pt>
                <c:pt idx="5053">
                  <c:v>40976</c:v>
                </c:pt>
                <c:pt idx="5054">
                  <c:v>40977</c:v>
                </c:pt>
                <c:pt idx="5055">
                  <c:v>40980</c:v>
                </c:pt>
                <c:pt idx="5056">
                  <c:v>40981</c:v>
                </c:pt>
                <c:pt idx="5057">
                  <c:v>40982</c:v>
                </c:pt>
                <c:pt idx="5058">
                  <c:v>40983</c:v>
                </c:pt>
                <c:pt idx="5059">
                  <c:v>40984</c:v>
                </c:pt>
                <c:pt idx="5060">
                  <c:v>40987</c:v>
                </c:pt>
                <c:pt idx="5061">
                  <c:v>40988</c:v>
                </c:pt>
                <c:pt idx="5062">
                  <c:v>40989</c:v>
                </c:pt>
                <c:pt idx="5063">
                  <c:v>40990</c:v>
                </c:pt>
                <c:pt idx="5064">
                  <c:v>40991</c:v>
                </c:pt>
                <c:pt idx="5065">
                  <c:v>40994</c:v>
                </c:pt>
                <c:pt idx="5066">
                  <c:v>40995</c:v>
                </c:pt>
                <c:pt idx="5067">
                  <c:v>40996</c:v>
                </c:pt>
                <c:pt idx="5068">
                  <c:v>40997</c:v>
                </c:pt>
                <c:pt idx="5069">
                  <c:v>40998</c:v>
                </c:pt>
                <c:pt idx="5070">
                  <c:v>41001</c:v>
                </c:pt>
                <c:pt idx="5071">
                  <c:v>41002</c:v>
                </c:pt>
                <c:pt idx="5072">
                  <c:v>41003</c:v>
                </c:pt>
                <c:pt idx="5073">
                  <c:v>41004</c:v>
                </c:pt>
                <c:pt idx="5074">
                  <c:v>41005</c:v>
                </c:pt>
                <c:pt idx="5075">
                  <c:v>41008</c:v>
                </c:pt>
                <c:pt idx="5076">
                  <c:v>41009</c:v>
                </c:pt>
                <c:pt idx="5077">
                  <c:v>41010</c:v>
                </c:pt>
                <c:pt idx="5078">
                  <c:v>41011</c:v>
                </c:pt>
                <c:pt idx="5079">
                  <c:v>41012</c:v>
                </c:pt>
                <c:pt idx="5080">
                  <c:v>41015</c:v>
                </c:pt>
                <c:pt idx="5081">
                  <c:v>41016</c:v>
                </c:pt>
                <c:pt idx="5082">
                  <c:v>41017</c:v>
                </c:pt>
                <c:pt idx="5083">
                  <c:v>41018</c:v>
                </c:pt>
                <c:pt idx="5084">
                  <c:v>41019</c:v>
                </c:pt>
                <c:pt idx="5085">
                  <c:v>41022</c:v>
                </c:pt>
                <c:pt idx="5086">
                  <c:v>41023</c:v>
                </c:pt>
                <c:pt idx="5087">
                  <c:v>41024</c:v>
                </c:pt>
                <c:pt idx="5088">
                  <c:v>41025</c:v>
                </c:pt>
                <c:pt idx="5089">
                  <c:v>41026</c:v>
                </c:pt>
                <c:pt idx="5090">
                  <c:v>41029</c:v>
                </c:pt>
                <c:pt idx="5091">
                  <c:v>41030</c:v>
                </c:pt>
                <c:pt idx="5092">
                  <c:v>41031</c:v>
                </c:pt>
                <c:pt idx="5093">
                  <c:v>41032</c:v>
                </c:pt>
                <c:pt idx="5094">
                  <c:v>41033</c:v>
                </c:pt>
                <c:pt idx="5095">
                  <c:v>41036</c:v>
                </c:pt>
                <c:pt idx="5096">
                  <c:v>41037</c:v>
                </c:pt>
                <c:pt idx="5097">
                  <c:v>41038</c:v>
                </c:pt>
                <c:pt idx="5098">
                  <c:v>41039</c:v>
                </c:pt>
                <c:pt idx="5099">
                  <c:v>41040</c:v>
                </c:pt>
                <c:pt idx="5100">
                  <c:v>41043</c:v>
                </c:pt>
                <c:pt idx="5101">
                  <c:v>41044</c:v>
                </c:pt>
                <c:pt idx="5102">
                  <c:v>41045</c:v>
                </c:pt>
                <c:pt idx="5103">
                  <c:v>41046</c:v>
                </c:pt>
                <c:pt idx="5104">
                  <c:v>41047</c:v>
                </c:pt>
                <c:pt idx="5105">
                  <c:v>41050</c:v>
                </c:pt>
                <c:pt idx="5106">
                  <c:v>41051</c:v>
                </c:pt>
                <c:pt idx="5107">
                  <c:v>41052</c:v>
                </c:pt>
                <c:pt idx="5108">
                  <c:v>41053</c:v>
                </c:pt>
                <c:pt idx="5109">
                  <c:v>41054</c:v>
                </c:pt>
                <c:pt idx="5110">
                  <c:v>41057</c:v>
                </c:pt>
                <c:pt idx="5111">
                  <c:v>41058</c:v>
                </c:pt>
                <c:pt idx="5112">
                  <c:v>41059</c:v>
                </c:pt>
                <c:pt idx="5113">
                  <c:v>41060</c:v>
                </c:pt>
                <c:pt idx="5114">
                  <c:v>41061</c:v>
                </c:pt>
                <c:pt idx="5115">
                  <c:v>41064</c:v>
                </c:pt>
                <c:pt idx="5116">
                  <c:v>41065</c:v>
                </c:pt>
                <c:pt idx="5117">
                  <c:v>41066</c:v>
                </c:pt>
                <c:pt idx="5118">
                  <c:v>41067</c:v>
                </c:pt>
                <c:pt idx="5119">
                  <c:v>41068</c:v>
                </c:pt>
                <c:pt idx="5120">
                  <c:v>41071</c:v>
                </c:pt>
                <c:pt idx="5121">
                  <c:v>41072</c:v>
                </c:pt>
                <c:pt idx="5122">
                  <c:v>41073</c:v>
                </c:pt>
                <c:pt idx="5123">
                  <c:v>41074</c:v>
                </c:pt>
                <c:pt idx="5124">
                  <c:v>41075</c:v>
                </c:pt>
                <c:pt idx="5125">
                  <c:v>41078</c:v>
                </c:pt>
                <c:pt idx="5126">
                  <c:v>41079</c:v>
                </c:pt>
                <c:pt idx="5127">
                  <c:v>41080</c:v>
                </c:pt>
                <c:pt idx="5128">
                  <c:v>41081</c:v>
                </c:pt>
                <c:pt idx="5129">
                  <c:v>41082</c:v>
                </c:pt>
                <c:pt idx="5130">
                  <c:v>41085</c:v>
                </c:pt>
                <c:pt idx="5131">
                  <c:v>41086</c:v>
                </c:pt>
                <c:pt idx="5132">
                  <c:v>41087</c:v>
                </c:pt>
                <c:pt idx="5133">
                  <c:v>41088</c:v>
                </c:pt>
                <c:pt idx="5134">
                  <c:v>41089</c:v>
                </c:pt>
                <c:pt idx="5135">
                  <c:v>41092</c:v>
                </c:pt>
                <c:pt idx="5136">
                  <c:v>41093</c:v>
                </c:pt>
                <c:pt idx="5137">
                  <c:v>41094</c:v>
                </c:pt>
                <c:pt idx="5138">
                  <c:v>41095</c:v>
                </c:pt>
                <c:pt idx="5139">
                  <c:v>41096</c:v>
                </c:pt>
                <c:pt idx="5140">
                  <c:v>41099</c:v>
                </c:pt>
                <c:pt idx="5141">
                  <c:v>41100</c:v>
                </c:pt>
                <c:pt idx="5142">
                  <c:v>41101</c:v>
                </c:pt>
                <c:pt idx="5143">
                  <c:v>41102</c:v>
                </c:pt>
                <c:pt idx="5144">
                  <c:v>41103</c:v>
                </c:pt>
                <c:pt idx="5145">
                  <c:v>41106</c:v>
                </c:pt>
                <c:pt idx="5146">
                  <c:v>41107</c:v>
                </c:pt>
                <c:pt idx="5147">
                  <c:v>41108</c:v>
                </c:pt>
                <c:pt idx="5148">
                  <c:v>41109</c:v>
                </c:pt>
                <c:pt idx="5149">
                  <c:v>41110</c:v>
                </c:pt>
                <c:pt idx="5150">
                  <c:v>41113</c:v>
                </c:pt>
                <c:pt idx="5151">
                  <c:v>41114</c:v>
                </c:pt>
                <c:pt idx="5152">
                  <c:v>41115</c:v>
                </c:pt>
                <c:pt idx="5153">
                  <c:v>41116</c:v>
                </c:pt>
                <c:pt idx="5154">
                  <c:v>41117</c:v>
                </c:pt>
                <c:pt idx="5155">
                  <c:v>41120</c:v>
                </c:pt>
                <c:pt idx="5156">
                  <c:v>41121</c:v>
                </c:pt>
                <c:pt idx="5157">
                  <c:v>41122</c:v>
                </c:pt>
                <c:pt idx="5158">
                  <c:v>41123</c:v>
                </c:pt>
                <c:pt idx="5159">
                  <c:v>41124</c:v>
                </c:pt>
                <c:pt idx="5160">
                  <c:v>41127</c:v>
                </c:pt>
                <c:pt idx="5161">
                  <c:v>41128</c:v>
                </c:pt>
                <c:pt idx="5162">
                  <c:v>41129</c:v>
                </c:pt>
                <c:pt idx="5163">
                  <c:v>41130</c:v>
                </c:pt>
                <c:pt idx="5164">
                  <c:v>41131</c:v>
                </c:pt>
                <c:pt idx="5165">
                  <c:v>41134</c:v>
                </c:pt>
                <c:pt idx="5166">
                  <c:v>41135</c:v>
                </c:pt>
                <c:pt idx="5167">
                  <c:v>41136</c:v>
                </c:pt>
                <c:pt idx="5168">
                  <c:v>41137</c:v>
                </c:pt>
                <c:pt idx="5169">
                  <c:v>41138</c:v>
                </c:pt>
                <c:pt idx="5170">
                  <c:v>41141</c:v>
                </c:pt>
                <c:pt idx="5171">
                  <c:v>41142</c:v>
                </c:pt>
                <c:pt idx="5172">
                  <c:v>41143</c:v>
                </c:pt>
                <c:pt idx="5173">
                  <c:v>41144</c:v>
                </c:pt>
                <c:pt idx="5174">
                  <c:v>41145</c:v>
                </c:pt>
                <c:pt idx="5175">
                  <c:v>41148</c:v>
                </c:pt>
                <c:pt idx="5176">
                  <c:v>41149</c:v>
                </c:pt>
                <c:pt idx="5177">
                  <c:v>41150</c:v>
                </c:pt>
                <c:pt idx="5178">
                  <c:v>41151</c:v>
                </c:pt>
                <c:pt idx="5179">
                  <c:v>41152</c:v>
                </c:pt>
                <c:pt idx="5180">
                  <c:v>41155</c:v>
                </c:pt>
                <c:pt idx="5181">
                  <c:v>41156</c:v>
                </c:pt>
                <c:pt idx="5182">
                  <c:v>41157</c:v>
                </c:pt>
                <c:pt idx="5183">
                  <c:v>41158</c:v>
                </c:pt>
                <c:pt idx="5184">
                  <c:v>41159</c:v>
                </c:pt>
                <c:pt idx="5185">
                  <c:v>41162</c:v>
                </c:pt>
                <c:pt idx="5186">
                  <c:v>41163</c:v>
                </c:pt>
                <c:pt idx="5187">
                  <c:v>41164</c:v>
                </c:pt>
                <c:pt idx="5188">
                  <c:v>41165</c:v>
                </c:pt>
                <c:pt idx="5189">
                  <c:v>41166</c:v>
                </c:pt>
                <c:pt idx="5190">
                  <c:v>41169</c:v>
                </c:pt>
                <c:pt idx="5191">
                  <c:v>41170</c:v>
                </c:pt>
                <c:pt idx="5192">
                  <c:v>41171</c:v>
                </c:pt>
                <c:pt idx="5193">
                  <c:v>41172</c:v>
                </c:pt>
                <c:pt idx="5194">
                  <c:v>41173</c:v>
                </c:pt>
                <c:pt idx="5195">
                  <c:v>41176</c:v>
                </c:pt>
                <c:pt idx="5196">
                  <c:v>41177</c:v>
                </c:pt>
                <c:pt idx="5197">
                  <c:v>41178</c:v>
                </c:pt>
                <c:pt idx="5198">
                  <c:v>41179</c:v>
                </c:pt>
                <c:pt idx="5199">
                  <c:v>41180</c:v>
                </c:pt>
                <c:pt idx="5200">
                  <c:v>41183</c:v>
                </c:pt>
                <c:pt idx="5201">
                  <c:v>41184</c:v>
                </c:pt>
                <c:pt idx="5202">
                  <c:v>41185</c:v>
                </c:pt>
                <c:pt idx="5203">
                  <c:v>41186</c:v>
                </c:pt>
                <c:pt idx="5204">
                  <c:v>41187</c:v>
                </c:pt>
                <c:pt idx="5205">
                  <c:v>41190</c:v>
                </c:pt>
                <c:pt idx="5206">
                  <c:v>41191</c:v>
                </c:pt>
                <c:pt idx="5207">
                  <c:v>41192</c:v>
                </c:pt>
                <c:pt idx="5208">
                  <c:v>41193</c:v>
                </c:pt>
                <c:pt idx="5209">
                  <c:v>41194</c:v>
                </c:pt>
                <c:pt idx="5210">
                  <c:v>41197</c:v>
                </c:pt>
                <c:pt idx="5211">
                  <c:v>41198</c:v>
                </c:pt>
                <c:pt idx="5212">
                  <c:v>41199</c:v>
                </c:pt>
                <c:pt idx="5213">
                  <c:v>41200</c:v>
                </c:pt>
                <c:pt idx="5214">
                  <c:v>41201</c:v>
                </c:pt>
                <c:pt idx="5215">
                  <c:v>41204</c:v>
                </c:pt>
                <c:pt idx="5216">
                  <c:v>41205</c:v>
                </c:pt>
                <c:pt idx="5217">
                  <c:v>41206</c:v>
                </c:pt>
                <c:pt idx="5218">
                  <c:v>41207</c:v>
                </c:pt>
                <c:pt idx="5219">
                  <c:v>41208</c:v>
                </c:pt>
                <c:pt idx="5220">
                  <c:v>41211</c:v>
                </c:pt>
                <c:pt idx="5221">
                  <c:v>41212</c:v>
                </c:pt>
                <c:pt idx="5222">
                  <c:v>41213</c:v>
                </c:pt>
                <c:pt idx="5223">
                  <c:v>41214</c:v>
                </c:pt>
                <c:pt idx="5224">
                  <c:v>41215</c:v>
                </c:pt>
                <c:pt idx="5225">
                  <c:v>41218</c:v>
                </c:pt>
                <c:pt idx="5226">
                  <c:v>41219</c:v>
                </c:pt>
                <c:pt idx="5227">
                  <c:v>41220</c:v>
                </c:pt>
                <c:pt idx="5228">
                  <c:v>41221</c:v>
                </c:pt>
                <c:pt idx="5229">
                  <c:v>41222</c:v>
                </c:pt>
                <c:pt idx="5230">
                  <c:v>41225</c:v>
                </c:pt>
                <c:pt idx="5231">
                  <c:v>41226</c:v>
                </c:pt>
                <c:pt idx="5232">
                  <c:v>41227</c:v>
                </c:pt>
                <c:pt idx="5233">
                  <c:v>41228</c:v>
                </c:pt>
                <c:pt idx="5234">
                  <c:v>41229</c:v>
                </c:pt>
                <c:pt idx="5235">
                  <c:v>41232</c:v>
                </c:pt>
                <c:pt idx="5236">
                  <c:v>41233</c:v>
                </c:pt>
                <c:pt idx="5237">
                  <c:v>41234</c:v>
                </c:pt>
                <c:pt idx="5238">
                  <c:v>41235</c:v>
                </c:pt>
                <c:pt idx="5239">
                  <c:v>41236</c:v>
                </c:pt>
                <c:pt idx="5240">
                  <c:v>41239</c:v>
                </c:pt>
                <c:pt idx="5241">
                  <c:v>41240</c:v>
                </c:pt>
                <c:pt idx="5242">
                  <c:v>41241</c:v>
                </c:pt>
                <c:pt idx="5243">
                  <c:v>41242</c:v>
                </c:pt>
                <c:pt idx="5244">
                  <c:v>41243</c:v>
                </c:pt>
                <c:pt idx="5245">
                  <c:v>41246</c:v>
                </c:pt>
                <c:pt idx="5246">
                  <c:v>41247</c:v>
                </c:pt>
                <c:pt idx="5247">
                  <c:v>41248</c:v>
                </c:pt>
                <c:pt idx="5248">
                  <c:v>41249</c:v>
                </c:pt>
                <c:pt idx="5249">
                  <c:v>41250</c:v>
                </c:pt>
                <c:pt idx="5250">
                  <c:v>41253</c:v>
                </c:pt>
                <c:pt idx="5251">
                  <c:v>41254</c:v>
                </c:pt>
                <c:pt idx="5252">
                  <c:v>41255</c:v>
                </c:pt>
                <c:pt idx="5253">
                  <c:v>41256</c:v>
                </c:pt>
                <c:pt idx="5254">
                  <c:v>41257</c:v>
                </c:pt>
                <c:pt idx="5255">
                  <c:v>41260</c:v>
                </c:pt>
                <c:pt idx="5256">
                  <c:v>41261</c:v>
                </c:pt>
                <c:pt idx="5257">
                  <c:v>41262</c:v>
                </c:pt>
                <c:pt idx="5258">
                  <c:v>41263</c:v>
                </c:pt>
                <c:pt idx="5259">
                  <c:v>41264</c:v>
                </c:pt>
                <c:pt idx="5260">
                  <c:v>41267</c:v>
                </c:pt>
                <c:pt idx="5261">
                  <c:v>41268</c:v>
                </c:pt>
                <c:pt idx="5262">
                  <c:v>41269</c:v>
                </c:pt>
                <c:pt idx="5263">
                  <c:v>41270</c:v>
                </c:pt>
                <c:pt idx="5264">
                  <c:v>41271</c:v>
                </c:pt>
                <c:pt idx="5265">
                  <c:v>41274</c:v>
                </c:pt>
                <c:pt idx="5266">
                  <c:v>41275</c:v>
                </c:pt>
                <c:pt idx="5267">
                  <c:v>41276</c:v>
                </c:pt>
                <c:pt idx="5268">
                  <c:v>41277</c:v>
                </c:pt>
                <c:pt idx="5269">
                  <c:v>41278</c:v>
                </c:pt>
                <c:pt idx="5270">
                  <c:v>41281</c:v>
                </c:pt>
                <c:pt idx="5271">
                  <c:v>41282</c:v>
                </c:pt>
                <c:pt idx="5272">
                  <c:v>41283</c:v>
                </c:pt>
                <c:pt idx="5273">
                  <c:v>41284</c:v>
                </c:pt>
                <c:pt idx="5274">
                  <c:v>41285</c:v>
                </c:pt>
                <c:pt idx="5275">
                  <c:v>41288</c:v>
                </c:pt>
                <c:pt idx="5276">
                  <c:v>41289</c:v>
                </c:pt>
                <c:pt idx="5277">
                  <c:v>41290</c:v>
                </c:pt>
                <c:pt idx="5278">
                  <c:v>41291</c:v>
                </c:pt>
                <c:pt idx="5279">
                  <c:v>41292</c:v>
                </c:pt>
                <c:pt idx="5280">
                  <c:v>41295</c:v>
                </c:pt>
                <c:pt idx="5281">
                  <c:v>41296</c:v>
                </c:pt>
                <c:pt idx="5282">
                  <c:v>41297</c:v>
                </c:pt>
                <c:pt idx="5283">
                  <c:v>41298</c:v>
                </c:pt>
                <c:pt idx="5284">
                  <c:v>41299</c:v>
                </c:pt>
                <c:pt idx="5285">
                  <c:v>41302</c:v>
                </c:pt>
                <c:pt idx="5286">
                  <c:v>41303</c:v>
                </c:pt>
                <c:pt idx="5287">
                  <c:v>41304</c:v>
                </c:pt>
                <c:pt idx="5288">
                  <c:v>41305</c:v>
                </c:pt>
                <c:pt idx="5289">
                  <c:v>41306</c:v>
                </c:pt>
                <c:pt idx="5290">
                  <c:v>41309</c:v>
                </c:pt>
                <c:pt idx="5291">
                  <c:v>41310</c:v>
                </c:pt>
                <c:pt idx="5292">
                  <c:v>41311</c:v>
                </c:pt>
                <c:pt idx="5293">
                  <c:v>41312</c:v>
                </c:pt>
                <c:pt idx="5294">
                  <c:v>41313</c:v>
                </c:pt>
                <c:pt idx="5295">
                  <c:v>41316</c:v>
                </c:pt>
                <c:pt idx="5296">
                  <c:v>41317</c:v>
                </c:pt>
                <c:pt idx="5297">
                  <c:v>41318</c:v>
                </c:pt>
                <c:pt idx="5298">
                  <c:v>41319</c:v>
                </c:pt>
                <c:pt idx="5299">
                  <c:v>41320</c:v>
                </c:pt>
                <c:pt idx="5300">
                  <c:v>41323</c:v>
                </c:pt>
                <c:pt idx="5301">
                  <c:v>41324</c:v>
                </c:pt>
                <c:pt idx="5302">
                  <c:v>41325</c:v>
                </c:pt>
                <c:pt idx="5303">
                  <c:v>41326</c:v>
                </c:pt>
                <c:pt idx="5304">
                  <c:v>41327</c:v>
                </c:pt>
                <c:pt idx="5305">
                  <c:v>41330</c:v>
                </c:pt>
                <c:pt idx="5306">
                  <c:v>41331</c:v>
                </c:pt>
                <c:pt idx="5307">
                  <c:v>41332</c:v>
                </c:pt>
                <c:pt idx="5308">
                  <c:v>41333</c:v>
                </c:pt>
                <c:pt idx="5309">
                  <c:v>41334</c:v>
                </c:pt>
                <c:pt idx="5310">
                  <c:v>41337</c:v>
                </c:pt>
                <c:pt idx="5311">
                  <c:v>41338</c:v>
                </c:pt>
                <c:pt idx="5312">
                  <c:v>41339</c:v>
                </c:pt>
                <c:pt idx="5313">
                  <c:v>41340</c:v>
                </c:pt>
                <c:pt idx="5314">
                  <c:v>41341</c:v>
                </c:pt>
                <c:pt idx="5315">
                  <c:v>41344</c:v>
                </c:pt>
                <c:pt idx="5316">
                  <c:v>41345</c:v>
                </c:pt>
                <c:pt idx="5317">
                  <c:v>41346</c:v>
                </c:pt>
                <c:pt idx="5318">
                  <c:v>41347</c:v>
                </c:pt>
                <c:pt idx="5319">
                  <c:v>41348</c:v>
                </c:pt>
                <c:pt idx="5320">
                  <c:v>41351</c:v>
                </c:pt>
                <c:pt idx="5321">
                  <c:v>41352</c:v>
                </c:pt>
                <c:pt idx="5322">
                  <c:v>41353</c:v>
                </c:pt>
                <c:pt idx="5323">
                  <c:v>41354</c:v>
                </c:pt>
                <c:pt idx="5324">
                  <c:v>41355</c:v>
                </c:pt>
                <c:pt idx="5325">
                  <c:v>41358</c:v>
                </c:pt>
                <c:pt idx="5326">
                  <c:v>41359</c:v>
                </c:pt>
                <c:pt idx="5327">
                  <c:v>41360</c:v>
                </c:pt>
                <c:pt idx="5328">
                  <c:v>41361</c:v>
                </c:pt>
                <c:pt idx="5329">
                  <c:v>41362</c:v>
                </c:pt>
                <c:pt idx="5330">
                  <c:v>41365</c:v>
                </c:pt>
                <c:pt idx="5331">
                  <c:v>41366</c:v>
                </c:pt>
                <c:pt idx="5332">
                  <c:v>41367</c:v>
                </c:pt>
                <c:pt idx="5333">
                  <c:v>41368</c:v>
                </c:pt>
                <c:pt idx="5334">
                  <c:v>41369</c:v>
                </c:pt>
                <c:pt idx="5335">
                  <c:v>41372</c:v>
                </c:pt>
                <c:pt idx="5336">
                  <c:v>41373</c:v>
                </c:pt>
                <c:pt idx="5337">
                  <c:v>41374</c:v>
                </c:pt>
                <c:pt idx="5338">
                  <c:v>41375</c:v>
                </c:pt>
                <c:pt idx="5339">
                  <c:v>41376</c:v>
                </c:pt>
                <c:pt idx="5340">
                  <c:v>41379</c:v>
                </c:pt>
                <c:pt idx="5341">
                  <c:v>41380</c:v>
                </c:pt>
                <c:pt idx="5342">
                  <c:v>41381</c:v>
                </c:pt>
                <c:pt idx="5343">
                  <c:v>41382</c:v>
                </c:pt>
                <c:pt idx="5344">
                  <c:v>41383</c:v>
                </c:pt>
                <c:pt idx="5345">
                  <c:v>41386</c:v>
                </c:pt>
                <c:pt idx="5346">
                  <c:v>41387</c:v>
                </c:pt>
                <c:pt idx="5347">
                  <c:v>41388</c:v>
                </c:pt>
                <c:pt idx="5348">
                  <c:v>41389</c:v>
                </c:pt>
                <c:pt idx="5349">
                  <c:v>41390</c:v>
                </c:pt>
                <c:pt idx="5350">
                  <c:v>41393</c:v>
                </c:pt>
                <c:pt idx="5351">
                  <c:v>41394</c:v>
                </c:pt>
                <c:pt idx="5352">
                  <c:v>41395</c:v>
                </c:pt>
                <c:pt idx="5353">
                  <c:v>41396</c:v>
                </c:pt>
                <c:pt idx="5354">
                  <c:v>41397</c:v>
                </c:pt>
                <c:pt idx="5355">
                  <c:v>41400</c:v>
                </c:pt>
                <c:pt idx="5356">
                  <c:v>41401</c:v>
                </c:pt>
                <c:pt idx="5357">
                  <c:v>41402</c:v>
                </c:pt>
                <c:pt idx="5358">
                  <c:v>41403</c:v>
                </c:pt>
                <c:pt idx="5359">
                  <c:v>41404</c:v>
                </c:pt>
                <c:pt idx="5360">
                  <c:v>41407</c:v>
                </c:pt>
                <c:pt idx="5361">
                  <c:v>41408</c:v>
                </c:pt>
                <c:pt idx="5362">
                  <c:v>41409</c:v>
                </c:pt>
                <c:pt idx="5363">
                  <c:v>41410</c:v>
                </c:pt>
                <c:pt idx="5364">
                  <c:v>41411</c:v>
                </c:pt>
                <c:pt idx="5365">
                  <c:v>41414</c:v>
                </c:pt>
                <c:pt idx="5366">
                  <c:v>41415</c:v>
                </c:pt>
                <c:pt idx="5367">
                  <c:v>41416</c:v>
                </c:pt>
                <c:pt idx="5368">
                  <c:v>41417</c:v>
                </c:pt>
                <c:pt idx="5369">
                  <c:v>41418</c:v>
                </c:pt>
                <c:pt idx="5370">
                  <c:v>41421</c:v>
                </c:pt>
                <c:pt idx="5371">
                  <c:v>41422</c:v>
                </c:pt>
                <c:pt idx="5372">
                  <c:v>41423</c:v>
                </c:pt>
                <c:pt idx="5373">
                  <c:v>41424</c:v>
                </c:pt>
                <c:pt idx="5374">
                  <c:v>41425</c:v>
                </c:pt>
                <c:pt idx="5375">
                  <c:v>41428</c:v>
                </c:pt>
                <c:pt idx="5376">
                  <c:v>41429</c:v>
                </c:pt>
                <c:pt idx="5377">
                  <c:v>41430</c:v>
                </c:pt>
                <c:pt idx="5378">
                  <c:v>41431</c:v>
                </c:pt>
                <c:pt idx="5379">
                  <c:v>41432</c:v>
                </c:pt>
                <c:pt idx="5380">
                  <c:v>41435</c:v>
                </c:pt>
                <c:pt idx="5381">
                  <c:v>41436</c:v>
                </c:pt>
                <c:pt idx="5382">
                  <c:v>41437</c:v>
                </c:pt>
                <c:pt idx="5383">
                  <c:v>41438</c:v>
                </c:pt>
                <c:pt idx="5384">
                  <c:v>41439</c:v>
                </c:pt>
                <c:pt idx="5385">
                  <c:v>41442</c:v>
                </c:pt>
                <c:pt idx="5386">
                  <c:v>41443</c:v>
                </c:pt>
                <c:pt idx="5387">
                  <c:v>41444</c:v>
                </c:pt>
                <c:pt idx="5388">
                  <c:v>41445</c:v>
                </c:pt>
                <c:pt idx="5389">
                  <c:v>41446</c:v>
                </c:pt>
                <c:pt idx="5390">
                  <c:v>41449</c:v>
                </c:pt>
                <c:pt idx="5391">
                  <c:v>41450</c:v>
                </c:pt>
                <c:pt idx="5392">
                  <c:v>41451</c:v>
                </c:pt>
                <c:pt idx="5393">
                  <c:v>41452</c:v>
                </c:pt>
                <c:pt idx="5394">
                  <c:v>41453</c:v>
                </c:pt>
                <c:pt idx="5395">
                  <c:v>41456</c:v>
                </c:pt>
                <c:pt idx="5396">
                  <c:v>41457</c:v>
                </c:pt>
                <c:pt idx="5397">
                  <c:v>41458</c:v>
                </c:pt>
                <c:pt idx="5398">
                  <c:v>41459</c:v>
                </c:pt>
                <c:pt idx="5399">
                  <c:v>41460</c:v>
                </c:pt>
                <c:pt idx="5400">
                  <c:v>41463</c:v>
                </c:pt>
                <c:pt idx="5401">
                  <c:v>41464</c:v>
                </c:pt>
                <c:pt idx="5402">
                  <c:v>41465</c:v>
                </c:pt>
                <c:pt idx="5403">
                  <c:v>41466</c:v>
                </c:pt>
                <c:pt idx="5404">
                  <c:v>41467</c:v>
                </c:pt>
                <c:pt idx="5405">
                  <c:v>41470</c:v>
                </c:pt>
                <c:pt idx="5406">
                  <c:v>41471</c:v>
                </c:pt>
                <c:pt idx="5407">
                  <c:v>41472</c:v>
                </c:pt>
                <c:pt idx="5408">
                  <c:v>41473</c:v>
                </c:pt>
                <c:pt idx="5409">
                  <c:v>41474</c:v>
                </c:pt>
                <c:pt idx="5410">
                  <c:v>41477</c:v>
                </c:pt>
                <c:pt idx="5411">
                  <c:v>41478</c:v>
                </c:pt>
                <c:pt idx="5412">
                  <c:v>41479</c:v>
                </c:pt>
                <c:pt idx="5413">
                  <c:v>41480</c:v>
                </c:pt>
                <c:pt idx="5414">
                  <c:v>41481</c:v>
                </c:pt>
                <c:pt idx="5415">
                  <c:v>41484</c:v>
                </c:pt>
                <c:pt idx="5416">
                  <c:v>41485</c:v>
                </c:pt>
                <c:pt idx="5417">
                  <c:v>41486</c:v>
                </c:pt>
                <c:pt idx="5418">
                  <c:v>41487</c:v>
                </c:pt>
                <c:pt idx="5419">
                  <c:v>41488</c:v>
                </c:pt>
                <c:pt idx="5420">
                  <c:v>41491</c:v>
                </c:pt>
                <c:pt idx="5421">
                  <c:v>41492</c:v>
                </c:pt>
                <c:pt idx="5422">
                  <c:v>41493</c:v>
                </c:pt>
                <c:pt idx="5423">
                  <c:v>41494</c:v>
                </c:pt>
                <c:pt idx="5424">
                  <c:v>41495</c:v>
                </c:pt>
                <c:pt idx="5425">
                  <c:v>41498</c:v>
                </c:pt>
                <c:pt idx="5426">
                  <c:v>41499</c:v>
                </c:pt>
                <c:pt idx="5427">
                  <c:v>41500</c:v>
                </c:pt>
                <c:pt idx="5428">
                  <c:v>41501</c:v>
                </c:pt>
                <c:pt idx="5429">
                  <c:v>41502</c:v>
                </c:pt>
                <c:pt idx="5430">
                  <c:v>41505</c:v>
                </c:pt>
                <c:pt idx="5431">
                  <c:v>41506</c:v>
                </c:pt>
                <c:pt idx="5432">
                  <c:v>41507</c:v>
                </c:pt>
                <c:pt idx="5433">
                  <c:v>41508</c:v>
                </c:pt>
                <c:pt idx="5434">
                  <c:v>41509</c:v>
                </c:pt>
                <c:pt idx="5435">
                  <c:v>41512</c:v>
                </c:pt>
                <c:pt idx="5436">
                  <c:v>41513</c:v>
                </c:pt>
                <c:pt idx="5437">
                  <c:v>41514</c:v>
                </c:pt>
                <c:pt idx="5438">
                  <c:v>41515</c:v>
                </c:pt>
                <c:pt idx="5439">
                  <c:v>41516</c:v>
                </c:pt>
                <c:pt idx="5440">
                  <c:v>41519</c:v>
                </c:pt>
                <c:pt idx="5441">
                  <c:v>41520</c:v>
                </c:pt>
                <c:pt idx="5442">
                  <c:v>41521</c:v>
                </c:pt>
                <c:pt idx="5443">
                  <c:v>41522</c:v>
                </c:pt>
                <c:pt idx="5444">
                  <c:v>41523</c:v>
                </c:pt>
                <c:pt idx="5445">
                  <c:v>41526</c:v>
                </c:pt>
                <c:pt idx="5446">
                  <c:v>41527</c:v>
                </c:pt>
                <c:pt idx="5447">
                  <c:v>41528</c:v>
                </c:pt>
                <c:pt idx="5448">
                  <c:v>41529</c:v>
                </c:pt>
                <c:pt idx="5449">
                  <c:v>41530</c:v>
                </c:pt>
                <c:pt idx="5450">
                  <c:v>41533</c:v>
                </c:pt>
                <c:pt idx="5451">
                  <c:v>41534</c:v>
                </c:pt>
                <c:pt idx="5452">
                  <c:v>41535</c:v>
                </c:pt>
                <c:pt idx="5453">
                  <c:v>41536</c:v>
                </c:pt>
                <c:pt idx="5454">
                  <c:v>41537</c:v>
                </c:pt>
                <c:pt idx="5455">
                  <c:v>41540</c:v>
                </c:pt>
                <c:pt idx="5456">
                  <c:v>41541</c:v>
                </c:pt>
                <c:pt idx="5457">
                  <c:v>41542</c:v>
                </c:pt>
                <c:pt idx="5458">
                  <c:v>41543</c:v>
                </c:pt>
                <c:pt idx="5459">
                  <c:v>41544</c:v>
                </c:pt>
                <c:pt idx="5460">
                  <c:v>41547</c:v>
                </c:pt>
                <c:pt idx="5461">
                  <c:v>41548</c:v>
                </c:pt>
                <c:pt idx="5462">
                  <c:v>41549</c:v>
                </c:pt>
                <c:pt idx="5463">
                  <c:v>41550</c:v>
                </c:pt>
                <c:pt idx="5464">
                  <c:v>41551</c:v>
                </c:pt>
                <c:pt idx="5465">
                  <c:v>41554</c:v>
                </c:pt>
                <c:pt idx="5466">
                  <c:v>41555</c:v>
                </c:pt>
                <c:pt idx="5467">
                  <c:v>41556</c:v>
                </c:pt>
                <c:pt idx="5468">
                  <c:v>41557</c:v>
                </c:pt>
                <c:pt idx="5469">
                  <c:v>41558</c:v>
                </c:pt>
                <c:pt idx="5470">
                  <c:v>41561</c:v>
                </c:pt>
                <c:pt idx="5471">
                  <c:v>41562</c:v>
                </c:pt>
                <c:pt idx="5472">
                  <c:v>41563</c:v>
                </c:pt>
                <c:pt idx="5473">
                  <c:v>41564</c:v>
                </c:pt>
                <c:pt idx="5474">
                  <c:v>41565</c:v>
                </c:pt>
                <c:pt idx="5475">
                  <c:v>41568</c:v>
                </c:pt>
                <c:pt idx="5476">
                  <c:v>41569</c:v>
                </c:pt>
                <c:pt idx="5477">
                  <c:v>41570</c:v>
                </c:pt>
                <c:pt idx="5478">
                  <c:v>41571</c:v>
                </c:pt>
                <c:pt idx="5479">
                  <c:v>41572</c:v>
                </c:pt>
                <c:pt idx="5480">
                  <c:v>41575</c:v>
                </c:pt>
                <c:pt idx="5481">
                  <c:v>41576</c:v>
                </c:pt>
                <c:pt idx="5482">
                  <c:v>41577</c:v>
                </c:pt>
                <c:pt idx="5483">
                  <c:v>41578</c:v>
                </c:pt>
                <c:pt idx="5484">
                  <c:v>41579</c:v>
                </c:pt>
                <c:pt idx="5485">
                  <c:v>41582</c:v>
                </c:pt>
                <c:pt idx="5486">
                  <c:v>41583</c:v>
                </c:pt>
                <c:pt idx="5487">
                  <c:v>41584</c:v>
                </c:pt>
                <c:pt idx="5488">
                  <c:v>41585</c:v>
                </c:pt>
                <c:pt idx="5489">
                  <c:v>41586</c:v>
                </c:pt>
                <c:pt idx="5490">
                  <c:v>41589</c:v>
                </c:pt>
                <c:pt idx="5491">
                  <c:v>41590</c:v>
                </c:pt>
                <c:pt idx="5492">
                  <c:v>41591</c:v>
                </c:pt>
                <c:pt idx="5493">
                  <c:v>41592</c:v>
                </c:pt>
                <c:pt idx="5494">
                  <c:v>41593</c:v>
                </c:pt>
                <c:pt idx="5495">
                  <c:v>41596</c:v>
                </c:pt>
                <c:pt idx="5496">
                  <c:v>41597</c:v>
                </c:pt>
                <c:pt idx="5497">
                  <c:v>41598</c:v>
                </c:pt>
                <c:pt idx="5498">
                  <c:v>41599</c:v>
                </c:pt>
                <c:pt idx="5499">
                  <c:v>41600</c:v>
                </c:pt>
                <c:pt idx="5500">
                  <c:v>41603</c:v>
                </c:pt>
                <c:pt idx="5501">
                  <c:v>41604</c:v>
                </c:pt>
                <c:pt idx="5502">
                  <c:v>41605</c:v>
                </c:pt>
                <c:pt idx="5503">
                  <c:v>41606</c:v>
                </c:pt>
                <c:pt idx="5504">
                  <c:v>41607</c:v>
                </c:pt>
                <c:pt idx="5505">
                  <c:v>41610</c:v>
                </c:pt>
                <c:pt idx="5506">
                  <c:v>41611</c:v>
                </c:pt>
                <c:pt idx="5507">
                  <c:v>41612</c:v>
                </c:pt>
                <c:pt idx="5508">
                  <c:v>41613</c:v>
                </c:pt>
                <c:pt idx="5509">
                  <c:v>41614</c:v>
                </c:pt>
                <c:pt idx="5510">
                  <c:v>41617</c:v>
                </c:pt>
                <c:pt idx="5511">
                  <c:v>41618</c:v>
                </c:pt>
                <c:pt idx="5512">
                  <c:v>41619</c:v>
                </c:pt>
                <c:pt idx="5513">
                  <c:v>41620</c:v>
                </c:pt>
                <c:pt idx="5514">
                  <c:v>41621</c:v>
                </c:pt>
                <c:pt idx="5515">
                  <c:v>41624</c:v>
                </c:pt>
                <c:pt idx="5516">
                  <c:v>41625</c:v>
                </c:pt>
                <c:pt idx="5517">
                  <c:v>41626</c:v>
                </c:pt>
                <c:pt idx="5518">
                  <c:v>41627</c:v>
                </c:pt>
                <c:pt idx="5519">
                  <c:v>41628</c:v>
                </c:pt>
                <c:pt idx="5520">
                  <c:v>41631</c:v>
                </c:pt>
                <c:pt idx="5521">
                  <c:v>41632</c:v>
                </c:pt>
                <c:pt idx="5522">
                  <c:v>41633</c:v>
                </c:pt>
                <c:pt idx="5523">
                  <c:v>41634</c:v>
                </c:pt>
                <c:pt idx="5524">
                  <c:v>41635</c:v>
                </c:pt>
                <c:pt idx="5525">
                  <c:v>41638</c:v>
                </c:pt>
                <c:pt idx="5526">
                  <c:v>41639</c:v>
                </c:pt>
                <c:pt idx="5527">
                  <c:v>41640</c:v>
                </c:pt>
                <c:pt idx="5528">
                  <c:v>41641</c:v>
                </c:pt>
                <c:pt idx="5529">
                  <c:v>41642</c:v>
                </c:pt>
                <c:pt idx="5530">
                  <c:v>41645</c:v>
                </c:pt>
                <c:pt idx="5531">
                  <c:v>41646</c:v>
                </c:pt>
                <c:pt idx="5532">
                  <c:v>41647</c:v>
                </c:pt>
                <c:pt idx="5533">
                  <c:v>41648</c:v>
                </c:pt>
                <c:pt idx="5534">
                  <c:v>41649</c:v>
                </c:pt>
                <c:pt idx="5535">
                  <c:v>41652</c:v>
                </c:pt>
                <c:pt idx="5536">
                  <c:v>41653</c:v>
                </c:pt>
                <c:pt idx="5537">
                  <c:v>41654</c:v>
                </c:pt>
                <c:pt idx="5538">
                  <c:v>41655</c:v>
                </c:pt>
                <c:pt idx="5539">
                  <c:v>41656</c:v>
                </c:pt>
                <c:pt idx="5540">
                  <c:v>41659</c:v>
                </c:pt>
                <c:pt idx="5541">
                  <c:v>41660</c:v>
                </c:pt>
                <c:pt idx="5542">
                  <c:v>41661</c:v>
                </c:pt>
                <c:pt idx="5543">
                  <c:v>41662</c:v>
                </c:pt>
                <c:pt idx="5544">
                  <c:v>41663</c:v>
                </c:pt>
                <c:pt idx="5545">
                  <c:v>41666</c:v>
                </c:pt>
                <c:pt idx="5546">
                  <c:v>41667</c:v>
                </c:pt>
                <c:pt idx="5547">
                  <c:v>41668</c:v>
                </c:pt>
                <c:pt idx="5548">
                  <c:v>41669</c:v>
                </c:pt>
                <c:pt idx="5549">
                  <c:v>41670</c:v>
                </c:pt>
                <c:pt idx="5550">
                  <c:v>41673</c:v>
                </c:pt>
                <c:pt idx="5551">
                  <c:v>41674</c:v>
                </c:pt>
                <c:pt idx="5552">
                  <c:v>41675</c:v>
                </c:pt>
                <c:pt idx="5553">
                  <c:v>41676</c:v>
                </c:pt>
                <c:pt idx="5554">
                  <c:v>41677</c:v>
                </c:pt>
                <c:pt idx="5555">
                  <c:v>41680</c:v>
                </c:pt>
                <c:pt idx="5556">
                  <c:v>41681</c:v>
                </c:pt>
                <c:pt idx="5557">
                  <c:v>41682</c:v>
                </c:pt>
                <c:pt idx="5558">
                  <c:v>41683</c:v>
                </c:pt>
                <c:pt idx="5559">
                  <c:v>41684</c:v>
                </c:pt>
                <c:pt idx="5560">
                  <c:v>41687</c:v>
                </c:pt>
                <c:pt idx="5561">
                  <c:v>41688</c:v>
                </c:pt>
                <c:pt idx="5562">
                  <c:v>41689</c:v>
                </c:pt>
                <c:pt idx="5563">
                  <c:v>41690</c:v>
                </c:pt>
                <c:pt idx="5564">
                  <c:v>41691</c:v>
                </c:pt>
                <c:pt idx="5565">
                  <c:v>41694</c:v>
                </c:pt>
                <c:pt idx="5566">
                  <c:v>41695</c:v>
                </c:pt>
                <c:pt idx="5567">
                  <c:v>41696</c:v>
                </c:pt>
                <c:pt idx="5568">
                  <c:v>41697</c:v>
                </c:pt>
                <c:pt idx="5569">
                  <c:v>41698</c:v>
                </c:pt>
                <c:pt idx="5570">
                  <c:v>41701</c:v>
                </c:pt>
                <c:pt idx="5571">
                  <c:v>41702</c:v>
                </c:pt>
                <c:pt idx="5572">
                  <c:v>41703</c:v>
                </c:pt>
                <c:pt idx="5573">
                  <c:v>41704</c:v>
                </c:pt>
                <c:pt idx="5574">
                  <c:v>41705</c:v>
                </c:pt>
                <c:pt idx="5575">
                  <c:v>41708</c:v>
                </c:pt>
                <c:pt idx="5576">
                  <c:v>41709</c:v>
                </c:pt>
                <c:pt idx="5577">
                  <c:v>41710</c:v>
                </c:pt>
                <c:pt idx="5578">
                  <c:v>41711</c:v>
                </c:pt>
                <c:pt idx="5579">
                  <c:v>41712</c:v>
                </c:pt>
                <c:pt idx="5580">
                  <c:v>41715</c:v>
                </c:pt>
                <c:pt idx="5581">
                  <c:v>41716</c:v>
                </c:pt>
                <c:pt idx="5582">
                  <c:v>41717</c:v>
                </c:pt>
                <c:pt idx="5583">
                  <c:v>41718</c:v>
                </c:pt>
                <c:pt idx="5584">
                  <c:v>41719</c:v>
                </c:pt>
                <c:pt idx="5585">
                  <c:v>41722</c:v>
                </c:pt>
                <c:pt idx="5586">
                  <c:v>41723</c:v>
                </c:pt>
                <c:pt idx="5587">
                  <c:v>41724</c:v>
                </c:pt>
                <c:pt idx="5588">
                  <c:v>41725</c:v>
                </c:pt>
                <c:pt idx="5589">
                  <c:v>41726</c:v>
                </c:pt>
                <c:pt idx="5590">
                  <c:v>41729</c:v>
                </c:pt>
                <c:pt idx="5591">
                  <c:v>41730</c:v>
                </c:pt>
                <c:pt idx="5592">
                  <c:v>41731</c:v>
                </c:pt>
                <c:pt idx="5593">
                  <c:v>41732</c:v>
                </c:pt>
                <c:pt idx="5594">
                  <c:v>41733</c:v>
                </c:pt>
                <c:pt idx="5595">
                  <c:v>41736</c:v>
                </c:pt>
                <c:pt idx="5596">
                  <c:v>41737</c:v>
                </c:pt>
                <c:pt idx="5597">
                  <c:v>41738</c:v>
                </c:pt>
                <c:pt idx="5598">
                  <c:v>41739</c:v>
                </c:pt>
                <c:pt idx="5599">
                  <c:v>41740</c:v>
                </c:pt>
                <c:pt idx="5600">
                  <c:v>41743</c:v>
                </c:pt>
                <c:pt idx="5601">
                  <c:v>41744</c:v>
                </c:pt>
                <c:pt idx="5602">
                  <c:v>41745</c:v>
                </c:pt>
                <c:pt idx="5603">
                  <c:v>41746</c:v>
                </c:pt>
                <c:pt idx="5604">
                  <c:v>41747</c:v>
                </c:pt>
                <c:pt idx="5605">
                  <c:v>41750</c:v>
                </c:pt>
                <c:pt idx="5606">
                  <c:v>41751</c:v>
                </c:pt>
                <c:pt idx="5607">
                  <c:v>41752</c:v>
                </c:pt>
                <c:pt idx="5608">
                  <c:v>41753</c:v>
                </c:pt>
                <c:pt idx="5609">
                  <c:v>41754</c:v>
                </c:pt>
                <c:pt idx="5610">
                  <c:v>41757</c:v>
                </c:pt>
                <c:pt idx="5611">
                  <c:v>41758</c:v>
                </c:pt>
                <c:pt idx="5612">
                  <c:v>41759</c:v>
                </c:pt>
                <c:pt idx="5613">
                  <c:v>41760</c:v>
                </c:pt>
                <c:pt idx="5614">
                  <c:v>41761</c:v>
                </c:pt>
                <c:pt idx="5615">
                  <c:v>41764</c:v>
                </c:pt>
                <c:pt idx="5616">
                  <c:v>41765</c:v>
                </c:pt>
                <c:pt idx="5617">
                  <c:v>41766</c:v>
                </c:pt>
                <c:pt idx="5618">
                  <c:v>41767</c:v>
                </c:pt>
                <c:pt idx="5619">
                  <c:v>41768</c:v>
                </c:pt>
                <c:pt idx="5620">
                  <c:v>41771</c:v>
                </c:pt>
                <c:pt idx="5621">
                  <c:v>41772</c:v>
                </c:pt>
                <c:pt idx="5622">
                  <c:v>41773</c:v>
                </c:pt>
                <c:pt idx="5623">
                  <c:v>41774</c:v>
                </c:pt>
                <c:pt idx="5624">
                  <c:v>41775</c:v>
                </c:pt>
                <c:pt idx="5625">
                  <c:v>41778</c:v>
                </c:pt>
                <c:pt idx="5626">
                  <c:v>41779</c:v>
                </c:pt>
                <c:pt idx="5627">
                  <c:v>41780</c:v>
                </c:pt>
                <c:pt idx="5628">
                  <c:v>41781</c:v>
                </c:pt>
                <c:pt idx="5629">
                  <c:v>41782</c:v>
                </c:pt>
                <c:pt idx="5630">
                  <c:v>41785</c:v>
                </c:pt>
                <c:pt idx="5631">
                  <c:v>41786</c:v>
                </c:pt>
                <c:pt idx="5632">
                  <c:v>41787</c:v>
                </c:pt>
                <c:pt idx="5633">
                  <c:v>41788</c:v>
                </c:pt>
                <c:pt idx="5634">
                  <c:v>41789</c:v>
                </c:pt>
                <c:pt idx="5635">
                  <c:v>41792</c:v>
                </c:pt>
                <c:pt idx="5636">
                  <c:v>41793</c:v>
                </c:pt>
                <c:pt idx="5637">
                  <c:v>41794</c:v>
                </c:pt>
                <c:pt idx="5638">
                  <c:v>41795</c:v>
                </c:pt>
                <c:pt idx="5639">
                  <c:v>41796</c:v>
                </c:pt>
                <c:pt idx="5640">
                  <c:v>41799</c:v>
                </c:pt>
                <c:pt idx="5641">
                  <c:v>41800</c:v>
                </c:pt>
                <c:pt idx="5642">
                  <c:v>41801</c:v>
                </c:pt>
                <c:pt idx="5643">
                  <c:v>41802</c:v>
                </c:pt>
                <c:pt idx="5644">
                  <c:v>41803</c:v>
                </c:pt>
                <c:pt idx="5645">
                  <c:v>41806</c:v>
                </c:pt>
                <c:pt idx="5646">
                  <c:v>41807</c:v>
                </c:pt>
                <c:pt idx="5647">
                  <c:v>41808</c:v>
                </c:pt>
                <c:pt idx="5648">
                  <c:v>41809</c:v>
                </c:pt>
                <c:pt idx="5649">
                  <c:v>41810</c:v>
                </c:pt>
                <c:pt idx="5650">
                  <c:v>41813</c:v>
                </c:pt>
                <c:pt idx="5651">
                  <c:v>41814</c:v>
                </c:pt>
                <c:pt idx="5652">
                  <c:v>41815</c:v>
                </c:pt>
                <c:pt idx="5653">
                  <c:v>41816</c:v>
                </c:pt>
                <c:pt idx="5654">
                  <c:v>41817</c:v>
                </c:pt>
                <c:pt idx="5655">
                  <c:v>41820</c:v>
                </c:pt>
                <c:pt idx="5656">
                  <c:v>41821</c:v>
                </c:pt>
                <c:pt idx="5657">
                  <c:v>41822</c:v>
                </c:pt>
                <c:pt idx="5658">
                  <c:v>41823</c:v>
                </c:pt>
                <c:pt idx="5659">
                  <c:v>41824</c:v>
                </c:pt>
                <c:pt idx="5660">
                  <c:v>41827</c:v>
                </c:pt>
                <c:pt idx="5661">
                  <c:v>41828</c:v>
                </c:pt>
                <c:pt idx="5662">
                  <c:v>41829</c:v>
                </c:pt>
                <c:pt idx="5663">
                  <c:v>41830</c:v>
                </c:pt>
                <c:pt idx="5664">
                  <c:v>41831</c:v>
                </c:pt>
                <c:pt idx="5665">
                  <c:v>41834</c:v>
                </c:pt>
                <c:pt idx="5666">
                  <c:v>41835</c:v>
                </c:pt>
                <c:pt idx="5667">
                  <c:v>41836</c:v>
                </c:pt>
                <c:pt idx="5668">
                  <c:v>41837</c:v>
                </c:pt>
                <c:pt idx="5669">
                  <c:v>41838</c:v>
                </c:pt>
                <c:pt idx="5670">
                  <c:v>41841</c:v>
                </c:pt>
                <c:pt idx="5671">
                  <c:v>41842</c:v>
                </c:pt>
                <c:pt idx="5672">
                  <c:v>41843</c:v>
                </c:pt>
                <c:pt idx="5673">
                  <c:v>41844</c:v>
                </c:pt>
                <c:pt idx="5674">
                  <c:v>41845</c:v>
                </c:pt>
                <c:pt idx="5675">
                  <c:v>41848</c:v>
                </c:pt>
                <c:pt idx="5676">
                  <c:v>41849</c:v>
                </c:pt>
                <c:pt idx="5677">
                  <c:v>41850</c:v>
                </c:pt>
                <c:pt idx="5678">
                  <c:v>41851</c:v>
                </c:pt>
                <c:pt idx="5679">
                  <c:v>41852</c:v>
                </c:pt>
                <c:pt idx="5680">
                  <c:v>41855</c:v>
                </c:pt>
                <c:pt idx="5681">
                  <c:v>41856</c:v>
                </c:pt>
                <c:pt idx="5682">
                  <c:v>41857</c:v>
                </c:pt>
                <c:pt idx="5683">
                  <c:v>41858</c:v>
                </c:pt>
                <c:pt idx="5684">
                  <c:v>41859</c:v>
                </c:pt>
                <c:pt idx="5685">
                  <c:v>41862</c:v>
                </c:pt>
                <c:pt idx="5686">
                  <c:v>41863</c:v>
                </c:pt>
                <c:pt idx="5687">
                  <c:v>41864</c:v>
                </c:pt>
                <c:pt idx="5688">
                  <c:v>41865</c:v>
                </c:pt>
                <c:pt idx="5689">
                  <c:v>41866</c:v>
                </c:pt>
                <c:pt idx="5690">
                  <c:v>41869</c:v>
                </c:pt>
                <c:pt idx="5691">
                  <c:v>41870</c:v>
                </c:pt>
                <c:pt idx="5692">
                  <c:v>41871</c:v>
                </c:pt>
                <c:pt idx="5693">
                  <c:v>41872</c:v>
                </c:pt>
                <c:pt idx="5694">
                  <c:v>41873</c:v>
                </c:pt>
                <c:pt idx="5695">
                  <c:v>41876</c:v>
                </c:pt>
                <c:pt idx="5696">
                  <c:v>41877</c:v>
                </c:pt>
                <c:pt idx="5697">
                  <c:v>41878</c:v>
                </c:pt>
                <c:pt idx="5698">
                  <c:v>41879</c:v>
                </c:pt>
                <c:pt idx="5699">
                  <c:v>41880</c:v>
                </c:pt>
                <c:pt idx="5700">
                  <c:v>41883</c:v>
                </c:pt>
                <c:pt idx="5701">
                  <c:v>41884</c:v>
                </c:pt>
                <c:pt idx="5702">
                  <c:v>41885</c:v>
                </c:pt>
                <c:pt idx="5703">
                  <c:v>41886</c:v>
                </c:pt>
                <c:pt idx="5704">
                  <c:v>41887</c:v>
                </c:pt>
                <c:pt idx="5705">
                  <c:v>41890</c:v>
                </c:pt>
                <c:pt idx="5706">
                  <c:v>41891</c:v>
                </c:pt>
                <c:pt idx="5707">
                  <c:v>41892</c:v>
                </c:pt>
                <c:pt idx="5708">
                  <c:v>41893</c:v>
                </c:pt>
                <c:pt idx="5709">
                  <c:v>41894</c:v>
                </c:pt>
                <c:pt idx="5710">
                  <c:v>41897</c:v>
                </c:pt>
                <c:pt idx="5711">
                  <c:v>41898</c:v>
                </c:pt>
                <c:pt idx="5712">
                  <c:v>41899</c:v>
                </c:pt>
                <c:pt idx="5713">
                  <c:v>41900</c:v>
                </c:pt>
                <c:pt idx="5714">
                  <c:v>41901</c:v>
                </c:pt>
                <c:pt idx="5715">
                  <c:v>41904</c:v>
                </c:pt>
                <c:pt idx="5716">
                  <c:v>41905</c:v>
                </c:pt>
                <c:pt idx="5717">
                  <c:v>41906</c:v>
                </c:pt>
                <c:pt idx="5718">
                  <c:v>41907</c:v>
                </c:pt>
                <c:pt idx="5719">
                  <c:v>41908</c:v>
                </c:pt>
                <c:pt idx="5720">
                  <c:v>41911</c:v>
                </c:pt>
                <c:pt idx="5721">
                  <c:v>41912</c:v>
                </c:pt>
                <c:pt idx="5722">
                  <c:v>41913</c:v>
                </c:pt>
                <c:pt idx="5723">
                  <c:v>41914</c:v>
                </c:pt>
                <c:pt idx="5724">
                  <c:v>41915</c:v>
                </c:pt>
                <c:pt idx="5725">
                  <c:v>41918</c:v>
                </c:pt>
                <c:pt idx="5726">
                  <c:v>41919</c:v>
                </c:pt>
                <c:pt idx="5727">
                  <c:v>41920</c:v>
                </c:pt>
                <c:pt idx="5728">
                  <c:v>41921</c:v>
                </c:pt>
                <c:pt idx="5729">
                  <c:v>41922</c:v>
                </c:pt>
                <c:pt idx="5730">
                  <c:v>41925</c:v>
                </c:pt>
                <c:pt idx="5731">
                  <c:v>41926</c:v>
                </c:pt>
                <c:pt idx="5732">
                  <c:v>41927</c:v>
                </c:pt>
                <c:pt idx="5733">
                  <c:v>41928</c:v>
                </c:pt>
                <c:pt idx="5734">
                  <c:v>41929</c:v>
                </c:pt>
                <c:pt idx="5735">
                  <c:v>41932</c:v>
                </c:pt>
                <c:pt idx="5736">
                  <c:v>41933</c:v>
                </c:pt>
                <c:pt idx="5737">
                  <c:v>41934</c:v>
                </c:pt>
                <c:pt idx="5738">
                  <c:v>41935</c:v>
                </c:pt>
                <c:pt idx="5739">
                  <c:v>41936</c:v>
                </c:pt>
                <c:pt idx="5740">
                  <c:v>41939</c:v>
                </c:pt>
                <c:pt idx="5741">
                  <c:v>41940</c:v>
                </c:pt>
                <c:pt idx="5742">
                  <c:v>41941</c:v>
                </c:pt>
                <c:pt idx="5743">
                  <c:v>41942</c:v>
                </c:pt>
                <c:pt idx="5744">
                  <c:v>41943</c:v>
                </c:pt>
                <c:pt idx="5745">
                  <c:v>41946</c:v>
                </c:pt>
                <c:pt idx="5746">
                  <c:v>41947</c:v>
                </c:pt>
                <c:pt idx="5747">
                  <c:v>41948</c:v>
                </c:pt>
                <c:pt idx="5748">
                  <c:v>41949</c:v>
                </c:pt>
                <c:pt idx="5749">
                  <c:v>41950</c:v>
                </c:pt>
                <c:pt idx="5750">
                  <c:v>41953</c:v>
                </c:pt>
                <c:pt idx="5751">
                  <c:v>41954</c:v>
                </c:pt>
                <c:pt idx="5752">
                  <c:v>41955</c:v>
                </c:pt>
                <c:pt idx="5753">
                  <c:v>41956</c:v>
                </c:pt>
                <c:pt idx="5754">
                  <c:v>41957</c:v>
                </c:pt>
                <c:pt idx="5755">
                  <c:v>41960</c:v>
                </c:pt>
                <c:pt idx="5756">
                  <c:v>41961</c:v>
                </c:pt>
                <c:pt idx="5757">
                  <c:v>41962</c:v>
                </c:pt>
                <c:pt idx="5758">
                  <c:v>41963</c:v>
                </c:pt>
                <c:pt idx="5759">
                  <c:v>41964</c:v>
                </c:pt>
                <c:pt idx="5760">
                  <c:v>41967</c:v>
                </c:pt>
                <c:pt idx="5761">
                  <c:v>41968</c:v>
                </c:pt>
                <c:pt idx="5762">
                  <c:v>41969</c:v>
                </c:pt>
                <c:pt idx="5763">
                  <c:v>41970</c:v>
                </c:pt>
                <c:pt idx="5764">
                  <c:v>41971</c:v>
                </c:pt>
                <c:pt idx="5765">
                  <c:v>41974</c:v>
                </c:pt>
                <c:pt idx="5766">
                  <c:v>41975</c:v>
                </c:pt>
                <c:pt idx="5767">
                  <c:v>41976</c:v>
                </c:pt>
                <c:pt idx="5768">
                  <c:v>41977</c:v>
                </c:pt>
                <c:pt idx="5769">
                  <c:v>41978</c:v>
                </c:pt>
                <c:pt idx="5770">
                  <c:v>41981</c:v>
                </c:pt>
                <c:pt idx="5771">
                  <c:v>41982</c:v>
                </c:pt>
                <c:pt idx="5772">
                  <c:v>41983</c:v>
                </c:pt>
                <c:pt idx="5773">
                  <c:v>41984</c:v>
                </c:pt>
                <c:pt idx="5774">
                  <c:v>41985</c:v>
                </c:pt>
                <c:pt idx="5775">
                  <c:v>41988</c:v>
                </c:pt>
                <c:pt idx="5776">
                  <c:v>41989</c:v>
                </c:pt>
                <c:pt idx="5777">
                  <c:v>41990</c:v>
                </c:pt>
                <c:pt idx="5778">
                  <c:v>41991</c:v>
                </c:pt>
                <c:pt idx="5779">
                  <c:v>41992</c:v>
                </c:pt>
                <c:pt idx="5780">
                  <c:v>41995</c:v>
                </c:pt>
                <c:pt idx="5781">
                  <c:v>41996</c:v>
                </c:pt>
                <c:pt idx="5782">
                  <c:v>41997</c:v>
                </c:pt>
                <c:pt idx="5783">
                  <c:v>41998</c:v>
                </c:pt>
                <c:pt idx="5784">
                  <c:v>41999</c:v>
                </c:pt>
                <c:pt idx="5785">
                  <c:v>42002</c:v>
                </c:pt>
                <c:pt idx="5786">
                  <c:v>42003</c:v>
                </c:pt>
                <c:pt idx="5787">
                  <c:v>42004</c:v>
                </c:pt>
                <c:pt idx="5788">
                  <c:v>42005</c:v>
                </c:pt>
                <c:pt idx="5789">
                  <c:v>42006</c:v>
                </c:pt>
                <c:pt idx="5790">
                  <c:v>42009</c:v>
                </c:pt>
                <c:pt idx="5791">
                  <c:v>42010</c:v>
                </c:pt>
                <c:pt idx="5792">
                  <c:v>42011</c:v>
                </c:pt>
                <c:pt idx="5793">
                  <c:v>42012</c:v>
                </c:pt>
                <c:pt idx="5794">
                  <c:v>42013</c:v>
                </c:pt>
                <c:pt idx="5795">
                  <c:v>42016</c:v>
                </c:pt>
                <c:pt idx="5796">
                  <c:v>42017</c:v>
                </c:pt>
                <c:pt idx="5797">
                  <c:v>42018</c:v>
                </c:pt>
                <c:pt idx="5798">
                  <c:v>42019</c:v>
                </c:pt>
                <c:pt idx="5799">
                  <c:v>42020</c:v>
                </c:pt>
                <c:pt idx="5800">
                  <c:v>42023</c:v>
                </c:pt>
                <c:pt idx="5801">
                  <c:v>42024</c:v>
                </c:pt>
                <c:pt idx="5802">
                  <c:v>42025</c:v>
                </c:pt>
                <c:pt idx="5803">
                  <c:v>42026</c:v>
                </c:pt>
                <c:pt idx="5804">
                  <c:v>42027</c:v>
                </c:pt>
                <c:pt idx="5805">
                  <c:v>42030</c:v>
                </c:pt>
                <c:pt idx="5806">
                  <c:v>42031</c:v>
                </c:pt>
                <c:pt idx="5807">
                  <c:v>42032</c:v>
                </c:pt>
                <c:pt idx="5808">
                  <c:v>42033</c:v>
                </c:pt>
                <c:pt idx="5809">
                  <c:v>42034</c:v>
                </c:pt>
                <c:pt idx="5810">
                  <c:v>42037</c:v>
                </c:pt>
                <c:pt idx="5811">
                  <c:v>42038</c:v>
                </c:pt>
                <c:pt idx="5812">
                  <c:v>42039</c:v>
                </c:pt>
                <c:pt idx="5813">
                  <c:v>42040</c:v>
                </c:pt>
                <c:pt idx="5814">
                  <c:v>42041</c:v>
                </c:pt>
                <c:pt idx="5815">
                  <c:v>42044</c:v>
                </c:pt>
                <c:pt idx="5816">
                  <c:v>42045</c:v>
                </c:pt>
                <c:pt idx="5817">
                  <c:v>42046</c:v>
                </c:pt>
                <c:pt idx="5818">
                  <c:v>42047</c:v>
                </c:pt>
                <c:pt idx="5819">
                  <c:v>42048</c:v>
                </c:pt>
                <c:pt idx="5820">
                  <c:v>42051</c:v>
                </c:pt>
                <c:pt idx="5821">
                  <c:v>42052</c:v>
                </c:pt>
                <c:pt idx="5822">
                  <c:v>42053</c:v>
                </c:pt>
                <c:pt idx="5823">
                  <c:v>42054</c:v>
                </c:pt>
                <c:pt idx="5824">
                  <c:v>42055</c:v>
                </c:pt>
                <c:pt idx="5825">
                  <c:v>42058</c:v>
                </c:pt>
                <c:pt idx="5826">
                  <c:v>42059</c:v>
                </c:pt>
                <c:pt idx="5827">
                  <c:v>42060</c:v>
                </c:pt>
                <c:pt idx="5828">
                  <c:v>42061</c:v>
                </c:pt>
                <c:pt idx="5829">
                  <c:v>42062</c:v>
                </c:pt>
                <c:pt idx="5830">
                  <c:v>42065</c:v>
                </c:pt>
                <c:pt idx="5831">
                  <c:v>42066</c:v>
                </c:pt>
                <c:pt idx="5832">
                  <c:v>42067</c:v>
                </c:pt>
                <c:pt idx="5833">
                  <c:v>42068</c:v>
                </c:pt>
                <c:pt idx="5834">
                  <c:v>42069</c:v>
                </c:pt>
                <c:pt idx="5835">
                  <c:v>42072</c:v>
                </c:pt>
                <c:pt idx="5836">
                  <c:v>42073</c:v>
                </c:pt>
                <c:pt idx="5837">
                  <c:v>42074</c:v>
                </c:pt>
                <c:pt idx="5838">
                  <c:v>42075</c:v>
                </c:pt>
                <c:pt idx="5839">
                  <c:v>42076</c:v>
                </c:pt>
                <c:pt idx="5840">
                  <c:v>42079</c:v>
                </c:pt>
                <c:pt idx="5841">
                  <c:v>42080</c:v>
                </c:pt>
                <c:pt idx="5842">
                  <c:v>42081</c:v>
                </c:pt>
                <c:pt idx="5843">
                  <c:v>42082</c:v>
                </c:pt>
                <c:pt idx="5844">
                  <c:v>42083</c:v>
                </c:pt>
                <c:pt idx="5845">
                  <c:v>42086</c:v>
                </c:pt>
                <c:pt idx="5846">
                  <c:v>42087</c:v>
                </c:pt>
                <c:pt idx="5847">
                  <c:v>42088</c:v>
                </c:pt>
                <c:pt idx="5848">
                  <c:v>42089</c:v>
                </c:pt>
                <c:pt idx="5849">
                  <c:v>42090</c:v>
                </c:pt>
                <c:pt idx="5850">
                  <c:v>42093</c:v>
                </c:pt>
                <c:pt idx="5851">
                  <c:v>42094</c:v>
                </c:pt>
                <c:pt idx="5852">
                  <c:v>42095</c:v>
                </c:pt>
                <c:pt idx="5853">
                  <c:v>42096</c:v>
                </c:pt>
                <c:pt idx="5854">
                  <c:v>42097</c:v>
                </c:pt>
                <c:pt idx="5855">
                  <c:v>42100</c:v>
                </c:pt>
                <c:pt idx="5856">
                  <c:v>42101</c:v>
                </c:pt>
                <c:pt idx="5857">
                  <c:v>42102</c:v>
                </c:pt>
                <c:pt idx="5858">
                  <c:v>42103</c:v>
                </c:pt>
                <c:pt idx="5859">
                  <c:v>42104</c:v>
                </c:pt>
                <c:pt idx="5860">
                  <c:v>42107</c:v>
                </c:pt>
                <c:pt idx="5861">
                  <c:v>42108</c:v>
                </c:pt>
                <c:pt idx="5862">
                  <c:v>42109</c:v>
                </c:pt>
                <c:pt idx="5863">
                  <c:v>42110</c:v>
                </c:pt>
                <c:pt idx="5864">
                  <c:v>42111</c:v>
                </c:pt>
                <c:pt idx="5865">
                  <c:v>42114</c:v>
                </c:pt>
                <c:pt idx="5866">
                  <c:v>42115</c:v>
                </c:pt>
                <c:pt idx="5867">
                  <c:v>42116</c:v>
                </c:pt>
                <c:pt idx="5868">
                  <c:v>42117</c:v>
                </c:pt>
                <c:pt idx="5869">
                  <c:v>42118</c:v>
                </c:pt>
                <c:pt idx="5870">
                  <c:v>42121</c:v>
                </c:pt>
                <c:pt idx="5871">
                  <c:v>42122</c:v>
                </c:pt>
                <c:pt idx="5872">
                  <c:v>42123</c:v>
                </c:pt>
                <c:pt idx="5873">
                  <c:v>42124</c:v>
                </c:pt>
                <c:pt idx="5874">
                  <c:v>42125</c:v>
                </c:pt>
                <c:pt idx="5875">
                  <c:v>42128</c:v>
                </c:pt>
                <c:pt idx="5876">
                  <c:v>42129</c:v>
                </c:pt>
                <c:pt idx="5877">
                  <c:v>42130</c:v>
                </c:pt>
                <c:pt idx="5878">
                  <c:v>42131</c:v>
                </c:pt>
                <c:pt idx="5879">
                  <c:v>42132</c:v>
                </c:pt>
                <c:pt idx="5880">
                  <c:v>42135</c:v>
                </c:pt>
                <c:pt idx="5881">
                  <c:v>42136</c:v>
                </c:pt>
                <c:pt idx="5882">
                  <c:v>42137</c:v>
                </c:pt>
                <c:pt idx="5883">
                  <c:v>42138</c:v>
                </c:pt>
                <c:pt idx="5884">
                  <c:v>42139</c:v>
                </c:pt>
                <c:pt idx="5885">
                  <c:v>42142</c:v>
                </c:pt>
                <c:pt idx="5886">
                  <c:v>42143</c:v>
                </c:pt>
                <c:pt idx="5887">
                  <c:v>42144</c:v>
                </c:pt>
                <c:pt idx="5888">
                  <c:v>42145</c:v>
                </c:pt>
                <c:pt idx="5889">
                  <c:v>42146</c:v>
                </c:pt>
                <c:pt idx="5890">
                  <c:v>42149</c:v>
                </c:pt>
                <c:pt idx="5891">
                  <c:v>42150</c:v>
                </c:pt>
                <c:pt idx="5892">
                  <c:v>42151</c:v>
                </c:pt>
                <c:pt idx="5893">
                  <c:v>42152</c:v>
                </c:pt>
                <c:pt idx="5894">
                  <c:v>42153</c:v>
                </c:pt>
                <c:pt idx="5895">
                  <c:v>42156</c:v>
                </c:pt>
                <c:pt idx="5896">
                  <c:v>42157</c:v>
                </c:pt>
                <c:pt idx="5897">
                  <c:v>42158</c:v>
                </c:pt>
                <c:pt idx="5898">
                  <c:v>42159</c:v>
                </c:pt>
                <c:pt idx="5899">
                  <c:v>42160</c:v>
                </c:pt>
                <c:pt idx="5900">
                  <c:v>42163</c:v>
                </c:pt>
                <c:pt idx="5901">
                  <c:v>42164</c:v>
                </c:pt>
                <c:pt idx="5902">
                  <c:v>42165</c:v>
                </c:pt>
                <c:pt idx="5903">
                  <c:v>42166</c:v>
                </c:pt>
                <c:pt idx="5904">
                  <c:v>42167</c:v>
                </c:pt>
                <c:pt idx="5905">
                  <c:v>42170</c:v>
                </c:pt>
                <c:pt idx="5906">
                  <c:v>42171</c:v>
                </c:pt>
                <c:pt idx="5907">
                  <c:v>42172</c:v>
                </c:pt>
                <c:pt idx="5908">
                  <c:v>42173</c:v>
                </c:pt>
                <c:pt idx="5909">
                  <c:v>42174</c:v>
                </c:pt>
                <c:pt idx="5910">
                  <c:v>42177</c:v>
                </c:pt>
                <c:pt idx="5911">
                  <c:v>42178</c:v>
                </c:pt>
                <c:pt idx="5912">
                  <c:v>42179</c:v>
                </c:pt>
                <c:pt idx="5913">
                  <c:v>42180</c:v>
                </c:pt>
                <c:pt idx="5914">
                  <c:v>42181</c:v>
                </c:pt>
                <c:pt idx="5915">
                  <c:v>42184</c:v>
                </c:pt>
                <c:pt idx="5916">
                  <c:v>42185</c:v>
                </c:pt>
                <c:pt idx="5917">
                  <c:v>42186</c:v>
                </c:pt>
                <c:pt idx="5918">
                  <c:v>42187</c:v>
                </c:pt>
                <c:pt idx="5919">
                  <c:v>42188</c:v>
                </c:pt>
                <c:pt idx="5920">
                  <c:v>42191</c:v>
                </c:pt>
                <c:pt idx="5921">
                  <c:v>42192</c:v>
                </c:pt>
                <c:pt idx="5922">
                  <c:v>42193</c:v>
                </c:pt>
                <c:pt idx="5923">
                  <c:v>42194</c:v>
                </c:pt>
                <c:pt idx="5924">
                  <c:v>42195</c:v>
                </c:pt>
                <c:pt idx="5925">
                  <c:v>42198</c:v>
                </c:pt>
                <c:pt idx="5926">
                  <c:v>42199</c:v>
                </c:pt>
                <c:pt idx="5927">
                  <c:v>42200</c:v>
                </c:pt>
                <c:pt idx="5928">
                  <c:v>42201</c:v>
                </c:pt>
                <c:pt idx="5929">
                  <c:v>42202</c:v>
                </c:pt>
                <c:pt idx="5930">
                  <c:v>42205</c:v>
                </c:pt>
                <c:pt idx="5931">
                  <c:v>42206</c:v>
                </c:pt>
                <c:pt idx="5932">
                  <c:v>42207</c:v>
                </c:pt>
                <c:pt idx="5933">
                  <c:v>42208</c:v>
                </c:pt>
                <c:pt idx="5934">
                  <c:v>42209</c:v>
                </c:pt>
                <c:pt idx="5935">
                  <c:v>42212</c:v>
                </c:pt>
                <c:pt idx="5936">
                  <c:v>42213</c:v>
                </c:pt>
                <c:pt idx="5937">
                  <c:v>42214</c:v>
                </c:pt>
                <c:pt idx="5938">
                  <c:v>42215</c:v>
                </c:pt>
                <c:pt idx="5939">
                  <c:v>42216</c:v>
                </c:pt>
                <c:pt idx="5940">
                  <c:v>42219</c:v>
                </c:pt>
                <c:pt idx="5941">
                  <c:v>42220</c:v>
                </c:pt>
                <c:pt idx="5942">
                  <c:v>42221</c:v>
                </c:pt>
                <c:pt idx="5943">
                  <c:v>42222</c:v>
                </c:pt>
                <c:pt idx="5944">
                  <c:v>42223</c:v>
                </c:pt>
                <c:pt idx="5945">
                  <c:v>42226</c:v>
                </c:pt>
                <c:pt idx="5946">
                  <c:v>42227</c:v>
                </c:pt>
                <c:pt idx="5947">
                  <c:v>42228</c:v>
                </c:pt>
                <c:pt idx="5948">
                  <c:v>42229</c:v>
                </c:pt>
                <c:pt idx="5949">
                  <c:v>42230</c:v>
                </c:pt>
                <c:pt idx="5950">
                  <c:v>42233</c:v>
                </c:pt>
                <c:pt idx="5951">
                  <c:v>42234</c:v>
                </c:pt>
                <c:pt idx="5952">
                  <c:v>42235</c:v>
                </c:pt>
                <c:pt idx="5953">
                  <c:v>42236</c:v>
                </c:pt>
                <c:pt idx="5954">
                  <c:v>42237</c:v>
                </c:pt>
                <c:pt idx="5955">
                  <c:v>42240</c:v>
                </c:pt>
                <c:pt idx="5956">
                  <c:v>42241</c:v>
                </c:pt>
                <c:pt idx="5957">
                  <c:v>42242</c:v>
                </c:pt>
                <c:pt idx="5958">
                  <c:v>42243</c:v>
                </c:pt>
                <c:pt idx="5959">
                  <c:v>42244</c:v>
                </c:pt>
                <c:pt idx="5960">
                  <c:v>42247</c:v>
                </c:pt>
                <c:pt idx="5961">
                  <c:v>42248</c:v>
                </c:pt>
                <c:pt idx="5962">
                  <c:v>42249</c:v>
                </c:pt>
                <c:pt idx="5963">
                  <c:v>42250</c:v>
                </c:pt>
                <c:pt idx="5964">
                  <c:v>42251</c:v>
                </c:pt>
                <c:pt idx="5965">
                  <c:v>42254</c:v>
                </c:pt>
                <c:pt idx="5966">
                  <c:v>42255</c:v>
                </c:pt>
                <c:pt idx="5967">
                  <c:v>42256</c:v>
                </c:pt>
                <c:pt idx="5968">
                  <c:v>42257</c:v>
                </c:pt>
                <c:pt idx="5969">
                  <c:v>42258</c:v>
                </c:pt>
                <c:pt idx="5970">
                  <c:v>42261</c:v>
                </c:pt>
                <c:pt idx="5971">
                  <c:v>42262</c:v>
                </c:pt>
                <c:pt idx="5972">
                  <c:v>42263</c:v>
                </c:pt>
                <c:pt idx="5973">
                  <c:v>42264</c:v>
                </c:pt>
                <c:pt idx="5974">
                  <c:v>42265</c:v>
                </c:pt>
                <c:pt idx="5975">
                  <c:v>42268</c:v>
                </c:pt>
                <c:pt idx="5976">
                  <c:v>42269</c:v>
                </c:pt>
                <c:pt idx="5977">
                  <c:v>42270</c:v>
                </c:pt>
                <c:pt idx="5978">
                  <c:v>42271</c:v>
                </c:pt>
                <c:pt idx="5979">
                  <c:v>42272</c:v>
                </c:pt>
                <c:pt idx="5980">
                  <c:v>42275</c:v>
                </c:pt>
                <c:pt idx="5981">
                  <c:v>42276</c:v>
                </c:pt>
                <c:pt idx="5982">
                  <c:v>42277</c:v>
                </c:pt>
                <c:pt idx="5983">
                  <c:v>42278</c:v>
                </c:pt>
                <c:pt idx="5984">
                  <c:v>42279</c:v>
                </c:pt>
                <c:pt idx="5985">
                  <c:v>42282</c:v>
                </c:pt>
                <c:pt idx="5986">
                  <c:v>42283</c:v>
                </c:pt>
                <c:pt idx="5987">
                  <c:v>42284</c:v>
                </c:pt>
                <c:pt idx="5988">
                  <c:v>42285</c:v>
                </c:pt>
                <c:pt idx="5989">
                  <c:v>42286</c:v>
                </c:pt>
                <c:pt idx="5990">
                  <c:v>42289</c:v>
                </c:pt>
                <c:pt idx="5991">
                  <c:v>42290</c:v>
                </c:pt>
                <c:pt idx="5992">
                  <c:v>42291</c:v>
                </c:pt>
                <c:pt idx="5993">
                  <c:v>42292</c:v>
                </c:pt>
                <c:pt idx="5994">
                  <c:v>42293</c:v>
                </c:pt>
                <c:pt idx="5995">
                  <c:v>42296</c:v>
                </c:pt>
                <c:pt idx="5996">
                  <c:v>42297</c:v>
                </c:pt>
                <c:pt idx="5997">
                  <c:v>42298</c:v>
                </c:pt>
                <c:pt idx="5998">
                  <c:v>42299</c:v>
                </c:pt>
                <c:pt idx="5999">
                  <c:v>42300</c:v>
                </c:pt>
                <c:pt idx="6000">
                  <c:v>42303</c:v>
                </c:pt>
                <c:pt idx="6001">
                  <c:v>42304</c:v>
                </c:pt>
                <c:pt idx="6002">
                  <c:v>42305</c:v>
                </c:pt>
                <c:pt idx="6003">
                  <c:v>42306</c:v>
                </c:pt>
                <c:pt idx="6004">
                  <c:v>42307</c:v>
                </c:pt>
                <c:pt idx="6005">
                  <c:v>42310</c:v>
                </c:pt>
                <c:pt idx="6006">
                  <c:v>42311</c:v>
                </c:pt>
                <c:pt idx="6007">
                  <c:v>42312</c:v>
                </c:pt>
                <c:pt idx="6008">
                  <c:v>42313</c:v>
                </c:pt>
                <c:pt idx="6009">
                  <c:v>42314</c:v>
                </c:pt>
                <c:pt idx="6010">
                  <c:v>42317</c:v>
                </c:pt>
                <c:pt idx="6011">
                  <c:v>42318</c:v>
                </c:pt>
                <c:pt idx="6012">
                  <c:v>42319</c:v>
                </c:pt>
                <c:pt idx="6013">
                  <c:v>42320</c:v>
                </c:pt>
                <c:pt idx="6014">
                  <c:v>42321</c:v>
                </c:pt>
                <c:pt idx="6015">
                  <c:v>42324</c:v>
                </c:pt>
                <c:pt idx="6016">
                  <c:v>42325</c:v>
                </c:pt>
                <c:pt idx="6017">
                  <c:v>42326</c:v>
                </c:pt>
                <c:pt idx="6018">
                  <c:v>42327</c:v>
                </c:pt>
                <c:pt idx="6019">
                  <c:v>42328</c:v>
                </c:pt>
                <c:pt idx="6020">
                  <c:v>42331</c:v>
                </c:pt>
                <c:pt idx="6021">
                  <c:v>42332</c:v>
                </c:pt>
                <c:pt idx="6022">
                  <c:v>42333</c:v>
                </c:pt>
                <c:pt idx="6023">
                  <c:v>42334</c:v>
                </c:pt>
                <c:pt idx="6024">
                  <c:v>42335</c:v>
                </c:pt>
                <c:pt idx="6025">
                  <c:v>42338</c:v>
                </c:pt>
                <c:pt idx="6026">
                  <c:v>42339</c:v>
                </c:pt>
                <c:pt idx="6027">
                  <c:v>42340</c:v>
                </c:pt>
                <c:pt idx="6028">
                  <c:v>42341</c:v>
                </c:pt>
                <c:pt idx="6029">
                  <c:v>42342</c:v>
                </c:pt>
                <c:pt idx="6030">
                  <c:v>42345</c:v>
                </c:pt>
                <c:pt idx="6031">
                  <c:v>42346</c:v>
                </c:pt>
                <c:pt idx="6032">
                  <c:v>42347</c:v>
                </c:pt>
                <c:pt idx="6033">
                  <c:v>42348</c:v>
                </c:pt>
                <c:pt idx="6034">
                  <c:v>42349</c:v>
                </c:pt>
                <c:pt idx="6035">
                  <c:v>42352</c:v>
                </c:pt>
                <c:pt idx="6036">
                  <c:v>42353</c:v>
                </c:pt>
                <c:pt idx="6037">
                  <c:v>42354</c:v>
                </c:pt>
                <c:pt idx="6038">
                  <c:v>42355</c:v>
                </c:pt>
                <c:pt idx="6039">
                  <c:v>42356</c:v>
                </c:pt>
                <c:pt idx="6040">
                  <c:v>42359</c:v>
                </c:pt>
                <c:pt idx="6041">
                  <c:v>42360</c:v>
                </c:pt>
                <c:pt idx="6042">
                  <c:v>42361</c:v>
                </c:pt>
                <c:pt idx="6043">
                  <c:v>42362</c:v>
                </c:pt>
                <c:pt idx="6044">
                  <c:v>42363</c:v>
                </c:pt>
                <c:pt idx="6045">
                  <c:v>42366</c:v>
                </c:pt>
                <c:pt idx="6046">
                  <c:v>42367</c:v>
                </c:pt>
                <c:pt idx="6047">
                  <c:v>42368</c:v>
                </c:pt>
                <c:pt idx="6048">
                  <c:v>42369</c:v>
                </c:pt>
                <c:pt idx="6049">
                  <c:v>42370</c:v>
                </c:pt>
                <c:pt idx="6050">
                  <c:v>42373</c:v>
                </c:pt>
                <c:pt idx="6051">
                  <c:v>42374</c:v>
                </c:pt>
                <c:pt idx="6052">
                  <c:v>42375</c:v>
                </c:pt>
                <c:pt idx="6053">
                  <c:v>42376</c:v>
                </c:pt>
                <c:pt idx="6054">
                  <c:v>42377</c:v>
                </c:pt>
                <c:pt idx="6055">
                  <c:v>42380</c:v>
                </c:pt>
                <c:pt idx="6056">
                  <c:v>42381</c:v>
                </c:pt>
                <c:pt idx="6057">
                  <c:v>42382</c:v>
                </c:pt>
                <c:pt idx="6058">
                  <c:v>42383</c:v>
                </c:pt>
                <c:pt idx="6059">
                  <c:v>42384</c:v>
                </c:pt>
                <c:pt idx="6060">
                  <c:v>42387</c:v>
                </c:pt>
                <c:pt idx="6061">
                  <c:v>42388</c:v>
                </c:pt>
                <c:pt idx="6062">
                  <c:v>42389</c:v>
                </c:pt>
                <c:pt idx="6063">
                  <c:v>42390</c:v>
                </c:pt>
                <c:pt idx="6064">
                  <c:v>42391</c:v>
                </c:pt>
                <c:pt idx="6065">
                  <c:v>42394</c:v>
                </c:pt>
                <c:pt idx="6066">
                  <c:v>42395</c:v>
                </c:pt>
                <c:pt idx="6067">
                  <c:v>42396</c:v>
                </c:pt>
                <c:pt idx="6068">
                  <c:v>42397</c:v>
                </c:pt>
                <c:pt idx="6069">
                  <c:v>42398</c:v>
                </c:pt>
                <c:pt idx="6070">
                  <c:v>42401</c:v>
                </c:pt>
                <c:pt idx="6071">
                  <c:v>42402</c:v>
                </c:pt>
                <c:pt idx="6072">
                  <c:v>42403</c:v>
                </c:pt>
                <c:pt idx="6073">
                  <c:v>42404</c:v>
                </c:pt>
                <c:pt idx="6074">
                  <c:v>42405</c:v>
                </c:pt>
                <c:pt idx="6075">
                  <c:v>42408</c:v>
                </c:pt>
                <c:pt idx="6076">
                  <c:v>42409</c:v>
                </c:pt>
                <c:pt idx="6077">
                  <c:v>42410</c:v>
                </c:pt>
                <c:pt idx="6078">
                  <c:v>42411</c:v>
                </c:pt>
                <c:pt idx="6079">
                  <c:v>42412</c:v>
                </c:pt>
                <c:pt idx="6080">
                  <c:v>42415</c:v>
                </c:pt>
                <c:pt idx="6081">
                  <c:v>42416</c:v>
                </c:pt>
                <c:pt idx="6082">
                  <c:v>42417</c:v>
                </c:pt>
                <c:pt idx="6083">
                  <c:v>42418</c:v>
                </c:pt>
                <c:pt idx="6084">
                  <c:v>42419</c:v>
                </c:pt>
                <c:pt idx="6085">
                  <c:v>42422</c:v>
                </c:pt>
                <c:pt idx="6086">
                  <c:v>42423</c:v>
                </c:pt>
                <c:pt idx="6087">
                  <c:v>42424</c:v>
                </c:pt>
                <c:pt idx="6088">
                  <c:v>42425</c:v>
                </c:pt>
                <c:pt idx="6089">
                  <c:v>42426</c:v>
                </c:pt>
                <c:pt idx="6090">
                  <c:v>42429</c:v>
                </c:pt>
                <c:pt idx="6091">
                  <c:v>42430</c:v>
                </c:pt>
                <c:pt idx="6092">
                  <c:v>42431</c:v>
                </c:pt>
                <c:pt idx="6093">
                  <c:v>42432</c:v>
                </c:pt>
                <c:pt idx="6094">
                  <c:v>42433</c:v>
                </c:pt>
                <c:pt idx="6095">
                  <c:v>42436</c:v>
                </c:pt>
                <c:pt idx="6096">
                  <c:v>42437</c:v>
                </c:pt>
                <c:pt idx="6097">
                  <c:v>42438</c:v>
                </c:pt>
                <c:pt idx="6098">
                  <c:v>42439</c:v>
                </c:pt>
                <c:pt idx="6099">
                  <c:v>42440</c:v>
                </c:pt>
                <c:pt idx="6100">
                  <c:v>42443</c:v>
                </c:pt>
                <c:pt idx="6101">
                  <c:v>42444</c:v>
                </c:pt>
                <c:pt idx="6102">
                  <c:v>42445</c:v>
                </c:pt>
                <c:pt idx="6103">
                  <c:v>42446</c:v>
                </c:pt>
                <c:pt idx="6104">
                  <c:v>42447</c:v>
                </c:pt>
                <c:pt idx="6105">
                  <c:v>42450</c:v>
                </c:pt>
                <c:pt idx="6106">
                  <c:v>42451</c:v>
                </c:pt>
                <c:pt idx="6107">
                  <c:v>42452</c:v>
                </c:pt>
                <c:pt idx="6108">
                  <c:v>42453</c:v>
                </c:pt>
                <c:pt idx="6109">
                  <c:v>42454</c:v>
                </c:pt>
                <c:pt idx="6110">
                  <c:v>42457</c:v>
                </c:pt>
                <c:pt idx="6111">
                  <c:v>42458</c:v>
                </c:pt>
                <c:pt idx="6112">
                  <c:v>42459</c:v>
                </c:pt>
                <c:pt idx="6113">
                  <c:v>42460</c:v>
                </c:pt>
                <c:pt idx="6114">
                  <c:v>42461</c:v>
                </c:pt>
                <c:pt idx="6115">
                  <c:v>42464</c:v>
                </c:pt>
                <c:pt idx="6116">
                  <c:v>42465</c:v>
                </c:pt>
                <c:pt idx="6117">
                  <c:v>42466</c:v>
                </c:pt>
                <c:pt idx="6118">
                  <c:v>42467</c:v>
                </c:pt>
                <c:pt idx="6119">
                  <c:v>42468</c:v>
                </c:pt>
                <c:pt idx="6120">
                  <c:v>42471</c:v>
                </c:pt>
                <c:pt idx="6121">
                  <c:v>42472</c:v>
                </c:pt>
                <c:pt idx="6122">
                  <c:v>42473</c:v>
                </c:pt>
                <c:pt idx="6123">
                  <c:v>42474</c:v>
                </c:pt>
                <c:pt idx="6124">
                  <c:v>42475</c:v>
                </c:pt>
                <c:pt idx="6125">
                  <c:v>42478</c:v>
                </c:pt>
                <c:pt idx="6126">
                  <c:v>42479</c:v>
                </c:pt>
                <c:pt idx="6127">
                  <c:v>42480</c:v>
                </c:pt>
                <c:pt idx="6128">
                  <c:v>42481</c:v>
                </c:pt>
                <c:pt idx="6129">
                  <c:v>42482</c:v>
                </c:pt>
                <c:pt idx="6130">
                  <c:v>42485</c:v>
                </c:pt>
                <c:pt idx="6131">
                  <c:v>42486</c:v>
                </c:pt>
                <c:pt idx="6132">
                  <c:v>42487</c:v>
                </c:pt>
                <c:pt idx="6133">
                  <c:v>42488</c:v>
                </c:pt>
                <c:pt idx="6134">
                  <c:v>42489</c:v>
                </c:pt>
                <c:pt idx="6135">
                  <c:v>42492</c:v>
                </c:pt>
                <c:pt idx="6136">
                  <c:v>42493</c:v>
                </c:pt>
                <c:pt idx="6137">
                  <c:v>42494</c:v>
                </c:pt>
                <c:pt idx="6138">
                  <c:v>42495</c:v>
                </c:pt>
                <c:pt idx="6139">
                  <c:v>42496</c:v>
                </c:pt>
                <c:pt idx="6140">
                  <c:v>42499</c:v>
                </c:pt>
                <c:pt idx="6141">
                  <c:v>42500</c:v>
                </c:pt>
                <c:pt idx="6142">
                  <c:v>42501</c:v>
                </c:pt>
                <c:pt idx="6143">
                  <c:v>42502</c:v>
                </c:pt>
                <c:pt idx="6144">
                  <c:v>42503</c:v>
                </c:pt>
                <c:pt idx="6145">
                  <c:v>42506</c:v>
                </c:pt>
                <c:pt idx="6146">
                  <c:v>42507</c:v>
                </c:pt>
                <c:pt idx="6147">
                  <c:v>42508</c:v>
                </c:pt>
                <c:pt idx="6148">
                  <c:v>42509</c:v>
                </c:pt>
                <c:pt idx="6149">
                  <c:v>42510</c:v>
                </c:pt>
                <c:pt idx="6150">
                  <c:v>42513</c:v>
                </c:pt>
                <c:pt idx="6151">
                  <c:v>42514</c:v>
                </c:pt>
                <c:pt idx="6152">
                  <c:v>42515</c:v>
                </c:pt>
                <c:pt idx="6153">
                  <c:v>42516</c:v>
                </c:pt>
                <c:pt idx="6154">
                  <c:v>42517</c:v>
                </c:pt>
                <c:pt idx="6155">
                  <c:v>42520</c:v>
                </c:pt>
                <c:pt idx="6156">
                  <c:v>42521</c:v>
                </c:pt>
                <c:pt idx="6157">
                  <c:v>42522</c:v>
                </c:pt>
                <c:pt idx="6158">
                  <c:v>42523</c:v>
                </c:pt>
                <c:pt idx="6159">
                  <c:v>42524</c:v>
                </c:pt>
                <c:pt idx="6160">
                  <c:v>42527</c:v>
                </c:pt>
                <c:pt idx="6161">
                  <c:v>42528</c:v>
                </c:pt>
                <c:pt idx="6162">
                  <c:v>42529</c:v>
                </c:pt>
                <c:pt idx="6163">
                  <c:v>42530</c:v>
                </c:pt>
                <c:pt idx="6164">
                  <c:v>42531</c:v>
                </c:pt>
                <c:pt idx="6165">
                  <c:v>42534</c:v>
                </c:pt>
                <c:pt idx="6166">
                  <c:v>42535</c:v>
                </c:pt>
                <c:pt idx="6167">
                  <c:v>42536</c:v>
                </c:pt>
                <c:pt idx="6168">
                  <c:v>42537</c:v>
                </c:pt>
                <c:pt idx="6169">
                  <c:v>42538</c:v>
                </c:pt>
                <c:pt idx="6170">
                  <c:v>42541</c:v>
                </c:pt>
                <c:pt idx="6171">
                  <c:v>42542</c:v>
                </c:pt>
                <c:pt idx="6172">
                  <c:v>42543</c:v>
                </c:pt>
                <c:pt idx="6173">
                  <c:v>42544</c:v>
                </c:pt>
                <c:pt idx="6174">
                  <c:v>42545</c:v>
                </c:pt>
                <c:pt idx="6175">
                  <c:v>42548</c:v>
                </c:pt>
                <c:pt idx="6176">
                  <c:v>42549</c:v>
                </c:pt>
                <c:pt idx="6177">
                  <c:v>42550</c:v>
                </c:pt>
                <c:pt idx="6178">
                  <c:v>42551</c:v>
                </c:pt>
                <c:pt idx="6179">
                  <c:v>42552</c:v>
                </c:pt>
                <c:pt idx="6180">
                  <c:v>42555</c:v>
                </c:pt>
                <c:pt idx="6181">
                  <c:v>42556</c:v>
                </c:pt>
                <c:pt idx="6182">
                  <c:v>42557</c:v>
                </c:pt>
                <c:pt idx="6183">
                  <c:v>42558</c:v>
                </c:pt>
                <c:pt idx="6184">
                  <c:v>42559</c:v>
                </c:pt>
                <c:pt idx="6185">
                  <c:v>42562</c:v>
                </c:pt>
                <c:pt idx="6186">
                  <c:v>42563</c:v>
                </c:pt>
                <c:pt idx="6187">
                  <c:v>42564</c:v>
                </c:pt>
                <c:pt idx="6188">
                  <c:v>42565</c:v>
                </c:pt>
                <c:pt idx="6189">
                  <c:v>42566</c:v>
                </c:pt>
                <c:pt idx="6190">
                  <c:v>42569</c:v>
                </c:pt>
                <c:pt idx="6191">
                  <c:v>42570</c:v>
                </c:pt>
                <c:pt idx="6192">
                  <c:v>42571</c:v>
                </c:pt>
                <c:pt idx="6193">
                  <c:v>42572</c:v>
                </c:pt>
                <c:pt idx="6194">
                  <c:v>42573</c:v>
                </c:pt>
                <c:pt idx="6195">
                  <c:v>42576</c:v>
                </c:pt>
                <c:pt idx="6196">
                  <c:v>42577</c:v>
                </c:pt>
                <c:pt idx="6197">
                  <c:v>42578</c:v>
                </c:pt>
                <c:pt idx="6198">
                  <c:v>42579</c:v>
                </c:pt>
                <c:pt idx="6199">
                  <c:v>42580</c:v>
                </c:pt>
                <c:pt idx="6200">
                  <c:v>42583</c:v>
                </c:pt>
                <c:pt idx="6201">
                  <c:v>42584</c:v>
                </c:pt>
                <c:pt idx="6202">
                  <c:v>42585</c:v>
                </c:pt>
                <c:pt idx="6203">
                  <c:v>42586</c:v>
                </c:pt>
                <c:pt idx="6204">
                  <c:v>42587</c:v>
                </c:pt>
                <c:pt idx="6205">
                  <c:v>42590</c:v>
                </c:pt>
                <c:pt idx="6206">
                  <c:v>42591</c:v>
                </c:pt>
                <c:pt idx="6207">
                  <c:v>42592</c:v>
                </c:pt>
                <c:pt idx="6208">
                  <c:v>42593</c:v>
                </c:pt>
                <c:pt idx="6209">
                  <c:v>42594</c:v>
                </c:pt>
                <c:pt idx="6210">
                  <c:v>42597</c:v>
                </c:pt>
                <c:pt idx="6211">
                  <c:v>42598</c:v>
                </c:pt>
                <c:pt idx="6212">
                  <c:v>42599</c:v>
                </c:pt>
                <c:pt idx="6213">
                  <c:v>42600</c:v>
                </c:pt>
                <c:pt idx="6214">
                  <c:v>42601</c:v>
                </c:pt>
                <c:pt idx="6215">
                  <c:v>42604</c:v>
                </c:pt>
                <c:pt idx="6216">
                  <c:v>42605</c:v>
                </c:pt>
                <c:pt idx="6217">
                  <c:v>42606</c:v>
                </c:pt>
                <c:pt idx="6218">
                  <c:v>42607</c:v>
                </c:pt>
                <c:pt idx="6219">
                  <c:v>42608</c:v>
                </c:pt>
                <c:pt idx="6220">
                  <c:v>42611</c:v>
                </c:pt>
                <c:pt idx="6221">
                  <c:v>42612</c:v>
                </c:pt>
                <c:pt idx="6222">
                  <c:v>42613</c:v>
                </c:pt>
                <c:pt idx="6223">
                  <c:v>42614</c:v>
                </c:pt>
                <c:pt idx="6224">
                  <c:v>42615</c:v>
                </c:pt>
                <c:pt idx="6225">
                  <c:v>42618</c:v>
                </c:pt>
                <c:pt idx="6226">
                  <c:v>42619</c:v>
                </c:pt>
                <c:pt idx="6227">
                  <c:v>42620</c:v>
                </c:pt>
                <c:pt idx="6228">
                  <c:v>42621</c:v>
                </c:pt>
                <c:pt idx="6229">
                  <c:v>42622</c:v>
                </c:pt>
                <c:pt idx="6230">
                  <c:v>42625</c:v>
                </c:pt>
                <c:pt idx="6231">
                  <c:v>42626</c:v>
                </c:pt>
                <c:pt idx="6232">
                  <c:v>42627</c:v>
                </c:pt>
                <c:pt idx="6233">
                  <c:v>42628</c:v>
                </c:pt>
                <c:pt idx="6234">
                  <c:v>42629</c:v>
                </c:pt>
                <c:pt idx="6235">
                  <c:v>42632</c:v>
                </c:pt>
                <c:pt idx="6236">
                  <c:v>42633</c:v>
                </c:pt>
                <c:pt idx="6237">
                  <c:v>42634</c:v>
                </c:pt>
                <c:pt idx="6238">
                  <c:v>42635</c:v>
                </c:pt>
                <c:pt idx="6239">
                  <c:v>42636</c:v>
                </c:pt>
                <c:pt idx="6240">
                  <c:v>42639</c:v>
                </c:pt>
                <c:pt idx="6241">
                  <c:v>42640</c:v>
                </c:pt>
                <c:pt idx="6242">
                  <c:v>42641</c:v>
                </c:pt>
                <c:pt idx="6243">
                  <c:v>42642</c:v>
                </c:pt>
                <c:pt idx="6244">
                  <c:v>42643</c:v>
                </c:pt>
                <c:pt idx="6245">
                  <c:v>42646</c:v>
                </c:pt>
                <c:pt idx="6246">
                  <c:v>42647</c:v>
                </c:pt>
                <c:pt idx="6247">
                  <c:v>42648</c:v>
                </c:pt>
                <c:pt idx="6248">
                  <c:v>42649</c:v>
                </c:pt>
                <c:pt idx="6249">
                  <c:v>42650</c:v>
                </c:pt>
                <c:pt idx="6250">
                  <c:v>42653</c:v>
                </c:pt>
                <c:pt idx="6251">
                  <c:v>42654</c:v>
                </c:pt>
                <c:pt idx="6252">
                  <c:v>42655</c:v>
                </c:pt>
                <c:pt idx="6253">
                  <c:v>42656</c:v>
                </c:pt>
                <c:pt idx="6254">
                  <c:v>42657</c:v>
                </c:pt>
                <c:pt idx="6255">
                  <c:v>42660</c:v>
                </c:pt>
                <c:pt idx="6256">
                  <c:v>42661</c:v>
                </c:pt>
                <c:pt idx="6257">
                  <c:v>42662</c:v>
                </c:pt>
                <c:pt idx="6258">
                  <c:v>42663</c:v>
                </c:pt>
                <c:pt idx="6259">
                  <c:v>42664</c:v>
                </c:pt>
                <c:pt idx="6260">
                  <c:v>42667</c:v>
                </c:pt>
                <c:pt idx="6261">
                  <c:v>42668</c:v>
                </c:pt>
                <c:pt idx="6262">
                  <c:v>42669</c:v>
                </c:pt>
                <c:pt idx="6263">
                  <c:v>42670</c:v>
                </c:pt>
                <c:pt idx="6264">
                  <c:v>42671</c:v>
                </c:pt>
                <c:pt idx="6265">
                  <c:v>42674</c:v>
                </c:pt>
                <c:pt idx="6266">
                  <c:v>42675</c:v>
                </c:pt>
                <c:pt idx="6267">
                  <c:v>42676</c:v>
                </c:pt>
                <c:pt idx="6268">
                  <c:v>42677</c:v>
                </c:pt>
                <c:pt idx="6269">
                  <c:v>42678</c:v>
                </c:pt>
                <c:pt idx="6270">
                  <c:v>42681</c:v>
                </c:pt>
                <c:pt idx="6271">
                  <c:v>42682</c:v>
                </c:pt>
                <c:pt idx="6272">
                  <c:v>42683</c:v>
                </c:pt>
                <c:pt idx="6273">
                  <c:v>42684</c:v>
                </c:pt>
                <c:pt idx="6274">
                  <c:v>42685</c:v>
                </c:pt>
                <c:pt idx="6275">
                  <c:v>42688</c:v>
                </c:pt>
                <c:pt idx="6276">
                  <c:v>42689</c:v>
                </c:pt>
                <c:pt idx="6277">
                  <c:v>42690</c:v>
                </c:pt>
                <c:pt idx="6278">
                  <c:v>42691</c:v>
                </c:pt>
                <c:pt idx="6279">
                  <c:v>42692</c:v>
                </c:pt>
                <c:pt idx="6280">
                  <c:v>42695</c:v>
                </c:pt>
                <c:pt idx="6281">
                  <c:v>42696</c:v>
                </c:pt>
                <c:pt idx="6282">
                  <c:v>42697</c:v>
                </c:pt>
                <c:pt idx="6283">
                  <c:v>42698</c:v>
                </c:pt>
                <c:pt idx="6284">
                  <c:v>42699</c:v>
                </c:pt>
                <c:pt idx="6285">
                  <c:v>42702</c:v>
                </c:pt>
                <c:pt idx="6286">
                  <c:v>42703</c:v>
                </c:pt>
                <c:pt idx="6287">
                  <c:v>42704</c:v>
                </c:pt>
                <c:pt idx="6288">
                  <c:v>42705</c:v>
                </c:pt>
                <c:pt idx="6289">
                  <c:v>42706</c:v>
                </c:pt>
                <c:pt idx="6290">
                  <c:v>42709</c:v>
                </c:pt>
                <c:pt idx="6291">
                  <c:v>42710</c:v>
                </c:pt>
                <c:pt idx="6292">
                  <c:v>42711</c:v>
                </c:pt>
                <c:pt idx="6293">
                  <c:v>42712</c:v>
                </c:pt>
                <c:pt idx="6294">
                  <c:v>42713</c:v>
                </c:pt>
                <c:pt idx="6295">
                  <c:v>42716</c:v>
                </c:pt>
                <c:pt idx="6296">
                  <c:v>42717</c:v>
                </c:pt>
                <c:pt idx="6297">
                  <c:v>42718</c:v>
                </c:pt>
                <c:pt idx="6298">
                  <c:v>42719</c:v>
                </c:pt>
                <c:pt idx="6299">
                  <c:v>42720</c:v>
                </c:pt>
                <c:pt idx="6300">
                  <c:v>42723</c:v>
                </c:pt>
                <c:pt idx="6301">
                  <c:v>42724</c:v>
                </c:pt>
                <c:pt idx="6302">
                  <c:v>42725</c:v>
                </c:pt>
                <c:pt idx="6303">
                  <c:v>42726</c:v>
                </c:pt>
                <c:pt idx="6304">
                  <c:v>42727</c:v>
                </c:pt>
                <c:pt idx="6305">
                  <c:v>42730</c:v>
                </c:pt>
                <c:pt idx="6306">
                  <c:v>42731</c:v>
                </c:pt>
                <c:pt idx="6307">
                  <c:v>42732</c:v>
                </c:pt>
                <c:pt idx="6308">
                  <c:v>42733</c:v>
                </c:pt>
                <c:pt idx="6309">
                  <c:v>42734</c:v>
                </c:pt>
                <c:pt idx="6310">
                  <c:v>42737</c:v>
                </c:pt>
                <c:pt idx="6311">
                  <c:v>42738</c:v>
                </c:pt>
                <c:pt idx="6312">
                  <c:v>42739</c:v>
                </c:pt>
                <c:pt idx="6313">
                  <c:v>42740</c:v>
                </c:pt>
                <c:pt idx="6314">
                  <c:v>42741</c:v>
                </c:pt>
                <c:pt idx="6315">
                  <c:v>42744</c:v>
                </c:pt>
                <c:pt idx="6316">
                  <c:v>42745</c:v>
                </c:pt>
                <c:pt idx="6317">
                  <c:v>42746</c:v>
                </c:pt>
                <c:pt idx="6318">
                  <c:v>42747</c:v>
                </c:pt>
                <c:pt idx="6319">
                  <c:v>42748</c:v>
                </c:pt>
                <c:pt idx="6320">
                  <c:v>42751</c:v>
                </c:pt>
                <c:pt idx="6321">
                  <c:v>42752</c:v>
                </c:pt>
                <c:pt idx="6322">
                  <c:v>42753</c:v>
                </c:pt>
                <c:pt idx="6323">
                  <c:v>42754</c:v>
                </c:pt>
                <c:pt idx="6324">
                  <c:v>42755</c:v>
                </c:pt>
                <c:pt idx="6325">
                  <c:v>42758</c:v>
                </c:pt>
                <c:pt idx="6326">
                  <c:v>42759</c:v>
                </c:pt>
                <c:pt idx="6327">
                  <c:v>42760</c:v>
                </c:pt>
                <c:pt idx="6328">
                  <c:v>42761</c:v>
                </c:pt>
                <c:pt idx="6329">
                  <c:v>42762</c:v>
                </c:pt>
                <c:pt idx="6330">
                  <c:v>42765</c:v>
                </c:pt>
                <c:pt idx="6331">
                  <c:v>42766</c:v>
                </c:pt>
                <c:pt idx="6332">
                  <c:v>42767</c:v>
                </c:pt>
                <c:pt idx="6333">
                  <c:v>42768</c:v>
                </c:pt>
                <c:pt idx="6334">
                  <c:v>42769</c:v>
                </c:pt>
                <c:pt idx="6335">
                  <c:v>42772</c:v>
                </c:pt>
                <c:pt idx="6336">
                  <c:v>42773</c:v>
                </c:pt>
                <c:pt idx="6337">
                  <c:v>42774</c:v>
                </c:pt>
                <c:pt idx="6338">
                  <c:v>42775</c:v>
                </c:pt>
                <c:pt idx="6339">
                  <c:v>42776</c:v>
                </c:pt>
                <c:pt idx="6340">
                  <c:v>42779</c:v>
                </c:pt>
                <c:pt idx="6341">
                  <c:v>42780</c:v>
                </c:pt>
                <c:pt idx="6342">
                  <c:v>42781</c:v>
                </c:pt>
                <c:pt idx="6343">
                  <c:v>42782</c:v>
                </c:pt>
                <c:pt idx="6344">
                  <c:v>42783</c:v>
                </c:pt>
                <c:pt idx="6345">
                  <c:v>42786</c:v>
                </c:pt>
                <c:pt idx="6346">
                  <c:v>42787</c:v>
                </c:pt>
                <c:pt idx="6347">
                  <c:v>42788</c:v>
                </c:pt>
                <c:pt idx="6348">
                  <c:v>42789</c:v>
                </c:pt>
                <c:pt idx="6349">
                  <c:v>42790</c:v>
                </c:pt>
                <c:pt idx="6350">
                  <c:v>42793</c:v>
                </c:pt>
                <c:pt idx="6351">
                  <c:v>42794</c:v>
                </c:pt>
                <c:pt idx="6352">
                  <c:v>42795</c:v>
                </c:pt>
                <c:pt idx="6353">
                  <c:v>42796</c:v>
                </c:pt>
                <c:pt idx="6354">
                  <c:v>42797</c:v>
                </c:pt>
                <c:pt idx="6355">
                  <c:v>42800</c:v>
                </c:pt>
                <c:pt idx="6356">
                  <c:v>42801</c:v>
                </c:pt>
                <c:pt idx="6357">
                  <c:v>42802</c:v>
                </c:pt>
                <c:pt idx="6358">
                  <c:v>42803</c:v>
                </c:pt>
                <c:pt idx="6359">
                  <c:v>42804</c:v>
                </c:pt>
                <c:pt idx="6360">
                  <c:v>42807</c:v>
                </c:pt>
                <c:pt idx="6361">
                  <c:v>42808</c:v>
                </c:pt>
                <c:pt idx="6362">
                  <c:v>42809</c:v>
                </c:pt>
                <c:pt idx="6363">
                  <c:v>42810</c:v>
                </c:pt>
                <c:pt idx="6364">
                  <c:v>42811</c:v>
                </c:pt>
                <c:pt idx="6365">
                  <c:v>42814</c:v>
                </c:pt>
                <c:pt idx="6366">
                  <c:v>42815</c:v>
                </c:pt>
                <c:pt idx="6367">
                  <c:v>42816</c:v>
                </c:pt>
                <c:pt idx="6368">
                  <c:v>42817</c:v>
                </c:pt>
                <c:pt idx="6369">
                  <c:v>42818</c:v>
                </c:pt>
                <c:pt idx="6370">
                  <c:v>42821</c:v>
                </c:pt>
                <c:pt idx="6371">
                  <c:v>42822</c:v>
                </c:pt>
                <c:pt idx="6372">
                  <c:v>42823</c:v>
                </c:pt>
                <c:pt idx="6373">
                  <c:v>42824</c:v>
                </c:pt>
                <c:pt idx="6374">
                  <c:v>42825</c:v>
                </c:pt>
                <c:pt idx="6375">
                  <c:v>42828</c:v>
                </c:pt>
                <c:pt idx="6376">
                  <c:v>42829</c:v>
                </c:pt>
                <c:pt idx="6377">
                  <c:v>42830</c:v>
                </c:pt>
                <c:pt idx="6378">
                  <c:v>42831</c:v>
                </c:pt>
                <c:pt idx="6379">
                  <c:v>42832</c:v>
                </c:pt>
                <c:pt idx="6380">
                  <c:v>42835</c:v>
                </c:pt>
                <c:pt idx="6381">
                  <c:v>42836</c:v>
                </c:pt>
                <c:pt idx="6382">
                  <c:v>42837</c:v>
                </c:pt>
                <c:pt idx="6383">
                  <c:v>42838</c:v>
                </c:pt>
                <c:pt idx="6384">
                  <c:v>42839</c:v>
                </c:pt>
                <c:pt idx="6385">
                  <c:v>42842</c:v>
                </c:pt>
                <c:pt idx="6386">
                  <c:v>42843</c:v>
                </c:pt>
                <c:pt idx="6387">
                  <c:v>42844</c:v>
                </c:pt>
                <c:pt idx="6388">
                  <c:v>42845</c:v>
                </c:pt>
                <c:pt idx="6389">
                  <c:v>42846</c:v>
                </c:pt>
                <c:pt idx="6390">
                  <c:v>42849</c:v>
                </c:pt>
                <c:pt idx="6391">
                  <c:v>42850</c:v>
                </c:pt>
                <c:pt idx="6392">
                  <c:v>42851</c:v>
                </c:pt>
                <c:pt idx="6393">
                  <c:v>42852</c:v>
                </c:pt>
                <c:pt idx="6394">
                  <c:v>42853</c:v>
                </c:pt>
                <c:pt idx="6395">
                  <c:v>42856</c:v>
                </c:pt>
                <c:pt idx="6396">
                  <c:v>42857</c:v>
                </c:pt>
                <c:pt idx="6397">
                  <c:v>42858</c:v>
                </c:pt>
                <c:pt idx="6398">
                  <c:v>42859</c:v>
                </c:pt>
                <c:pt idx="6399">
                  <c:v>42860</c:v>
                </c:pt>
                <c:pt idx="6400">
                  <c:v>42863</c:v>
                </c:pt>
                <c:pt idx="6401">
                  <c:v>42864</c:v>
                </c:pt>
                <c:pt idx="6402">
                  <c:v>42865</c:v>
                </c:pt>
                <c:pt idx="6403">
                  <c:v>42866</c:v>
                </c:pt>
                <c:pt idx="6404">
                  <c:v>42867</c:v>
                </c:pt>
                <c:pt idx="6405">
                  <c:v>42870</c:v>
                </c:pt>
                <c:pt idx="6406">
                  <c:v>42871</c:v>
                </c:pt>
                <c:pt idx="6407">
                  <c:v>42872</c:v>
                </c:pt>
                <c:pt idx="6408">
                  <c:v>42873</c:v>
                </c:pt>
                <c:pt idx="6409">
                  <c:v>42874</c:v>
                </c:pt>
                <c:pt idx="6410">
                  <c:v>42877</c:v>
                </c:pt>
                <c:pt idx="6411">
                  <c:v>42878</c:v>
                </c:pt>
                <c:pt idx="6412">
                  <c:v>42879</c:v>
                </c:pt>
                <c:pt idx="6413">
                  <c:v>42880</c:v>
                </c:pt>
                <c:pt idx="6414">
                  <c:v>42881</c:v>
                </c:pt>
                <c:pt idx="6415">
                  <c:v>42884</c:v>
                </c:pt>
                <c:pt idx="6416">
                  <c:v>42885</c:v>
                </c:pt>
                <c:pt idx="6417">
                  <c:v>42886</c:v>
                </c:pt>
                <c:pt idx="6418">
                  <c:v>42887</c:v>
                </c:pt>
                <c:pt idx="6419">
                  <c:v>42888</c:v>
                </c:pt>
                <c:pt idx="6420">
                  <c:v>42891</c:v>
                </c:pt>
                <c:pt idx="6421">
                  <c:v>42892</c:v>
                </c:pt>
                <c:pt idx="6422">
                  <c:v>42893</c:v>
                </c:pt>
                <c:pt idx="6423">
                  <c:v>42894</c:v>
                </c:pt>
                <c:pt idx="6424">
                  <c:v>42895</c:v>
                </c:pt>
                <c:pt idx="6425">
                  <c:v>42898</c:v>
                </c:pt>
                <c:pt idx="6426">
                  <c:v>42899</c:v>
                </c:pt>
                <c:pt idx="6427">
                  <c:v>42900</c:v>
                </c:pt>
                <c:pt idx="6428">
                  <c:v>42901</c:v>
                </c:pt>
                <c:pt idx="6429">
                  <c:v>42902</c:v>
                </c:pt>
                <c:pt idx="6430">
                  <c:v>42905</c:v>
                </c:pt>
                <c:pt idx="6431">
                  <c:v>42906</c:v>
                </c:pt>
                <c:pt idx="6432">
                  <c:v>42907</c:v>
                </c:pt>
                <c:pt idx="6433">
                  <c:v>42908</c:v>
                </c:pt>
                <c:pt idx="6434">
                  <c:v>42909</c:v>
                </c:pt>
                <c:pt idx="6435">
                  <c:v>42912</c:v>
                </c:pt>
                <c:pt idx="6436">
                  <c:v>42913</c:v>
                </c:pt>
                <c:pt idx="6437">
                  <c:v>42914</c:v>
                </c:pt>
                <c:pt idx="6438">
                  <c:v>42915</c:v>
                </c:pt>
                <c:pt idx="6439">
                  <c:v>42916</c:v>
                </c:pt>
                <c:pt idx="6440">
                  <c:v>42919</c:v>
                </c:pt>
                <c:pt idx="6441">
                  <c:v>42920</c:v>
                </c:pt>
                <c:pt idx="6442">
                  <c:v>42921</c:v>
                </c:pt>
                <c:pt idx="6443">
                  <c:v>42922</c:v>
                </c:pt>
                <c:pt idx="6444">
                  <c:v>42923</c:v>
                </c:pt>
                <c:pt idx="6445">
                  <c:v>42926</c:v>
                </c:pt>
                <c:pt idx="6446">
                  <c:v>42927</c:v>
                </c:pt>
                <c:pt idx="6447">
                  <c:v>42928</c:v>
                </c:pt>
                <c:pt idx="6448">
                  <c:v>42929</c:v>
                </c:pt>
                <c:pt idx="6449">
                  <c:v>42930</c:v>
                </c:pt>
                <c:pt idx="6450">
                  <c:v>42933</c:v>
                </c:pt>
                <c:pt idx="6451">
                  <c:v>42934</c:v>
                </c:pt>
                <c:pt idx="6452">
                  <c:v>42935</c:v>
                </c:pt>
                <c:pt idx="6453">
                  <c:v>42936</c:v>
                </c:pt>
                <c:pt idx="6454">
                  <c:v>42937</c:v>
                </c:pt>
                <c:pt idx="6455">
                  <c:v>42940</c:v>
                </c:pt>
                <c:pt idx="6456">
                  <c:v>42941</c:v>
                </c:pt>
                <c:pt idx="6457">
                  <c:v>42942</c:v>
                </c:pt>
                <c:pt idx="6458">
                  <c:v>42943</c:v>
                </c:pt>
                <c:pt idx="6459">
                  <c:v>42944</c:v>
                </c:pt>
                <c:pt idx="6460">
                  <c:v>42947</c:v>
                </c:pt>
                <c:pt idx="6461">
                  <c:v>42948</c:v>
                </c:pt>
                <c:pt idx="6462">
                  <c:v>42949</c:v>
                </c:pt>
                <c:pt idx="6463">
                  <c:v>42950</c:v>
                </c:pt>
                <c:pt idx="6464">
                  <c:v>42951</c:v>
                </c:pt>
                <c:pt idx="6465">
                  <c:v>42954</c:v>
                </c:pt>
                <c:pt idx="6466">
                  <c:v>42955</c:v>
                </c:pt>
                <c:pt idx="6467">
                  <c:v>42956</c:v>
                </c:pt>
                <c:pt idx="6468">
                  <c:v>42957</c:v>
                </c:pt>
                <c:pt idx="6469">
                  <c:v>42958</c:v>
                </c:pt>
                <c:pt idx="6470">
                  <c:v>42961</c:v>
                </c:pt>
                <c:pt idx="6471">
                  <c:v>42962</c:v>
                </c:pt>
                <c:pt idx="6472">
                  <c:v>42963</c:v>
                </c:pt>
                <c:pt idx="6473">
                  <c:v>42964</c:v>
                </c:pt>
                <c:pt idx="6474">
                  <c:v>42965</c:v>
                </c:pt>
                <c:pt idx="6475">
                  <c:v>42968</c:v>
                </c:pt>
                <c:pt idx="6476">
                  <c:v>42969</c:v>
                </c:pt>
                <c:pt idx="6477">
                  <c:v>42970</c:v>
                </c:pt>
                <c:pt idx="6478">
                  <c:v>42971</c:v>
                </c:pt>
                <c:pt idx="6479">
                  <c:v>42972</c:v>
                </c:pt>
                <c:pt idx="6480">
                  <c:v>42975</c:v>
                </c:pt>
                <c:pt idx="6481">
                  <c:v>42976</c:v>
                </c:pt>
                <c:pt idx="6482">
                  <c:v>42977</c:v>
                </c:pt>
                <c:pt idx="6483">
                  <c:v>42978</c:v>
                </c:pt>
                <c:pt idx="6484">
                  <c:v>42979</c:v>
                </c:pt>
                <c:pt idx="6485">
                  <c:v>42982</c:v>
                </c:pt>
                <c:pt idx="6486">
                  <c:v>42983</c:v>
                </c:pt>
                <c:pt idx="6487">
                  <c:v>42984</c:v>
                </c:pt>
                <c:pt idx="6488">
                  <c:v>42985</c:v>
                </c:pt>
                <c:pt idx="6489">
                  <c:v>42986</c:v>
                </c:pt>
                <c:pt idx="6490">
                  <c:v>42989</c:v>
                </c:pt>
                <c:pt idx="6491">
                  <c:v>42990</c:v>
                </c:pt>
                <c:pt idx="6492">
                  <c:v>42991</c:v>
                </c:pt>
                <c:pt idx="6493">
                  <c:v>42992</c:v>
                </c:pt>
                <c:pt idx="6494">
                  <c:v>42993</c:v>
                </c:pt>
                <c:pt idx="6495">
                  <c:v>42996</c:v>
                </c:pt>
                <c:pt idx="6496">
                  <c:v>42997</c:v>
                </c:pt>
                <c:pt idx="6497">
                  <c:v>42998</c:v>
                </c:pt>
                <c:pt idx="6498">
                  <c:v>42999</c:v>
                </c:pt>
                <c:pt idx="6499">
                  <c:v>43000</c:v>
                </c:pt>
                <c:pt idx="6500">
                  <c:v>43003</c:v>
                </c:pt>
                <c:pt idx="6501">
                  <c:v>43004</c:v>
                </c:pt>
                <c:pt idx="6502">
                  <c:v>43005</c:v>
                </c:pt>
                <c:pt idx="6503">
                  <c:v>43006</c:v>
                </c:pt>
                <c:pt idx="6504">
                  <c:v>43007</c:v>
                </c:pt>
                <c:pt idx="6505">
                  <c:v>43010</c:v>
                </c:pt>
                <c:pt idx="6506">
                  <c:v>43011</c:v>
                </c:pt>
                <c:pt idx="6507">
                  <c:v>43012</c:v>
                </c:pt>
                <c:pt idx="6508">
                  <c:v>43013</c:v>
                </c:pt>
                <c:pt idx="6509">
                  <c:v>43014</c:v>
                </c:pt>
                <c:pt idx="6510">
                  <c:v>43017</c:v>
                </c:pt>
                <c:pt idx="6511">
                  <c:v>43018</c:v>
                </c:pt>
                <c:pt idx="6512">
                  <c:v>43019</c:v>
                </c:pt>
                <c:pt idx="6513">
                  <c:v>43020</c:v>
                </c:pt>
                <c:pt idx="6514">
                  <c:v>43021</c:v>
                </c:pt>
                <c:pt idx="6515">
                  <c:v>43024</c:v>
                </c:pt>
                <c:pt idx="6516">
                  <c:v>43025</c:v>
                </c:pt>
                <c:pt idx="6517">
                  <c:v>43026</c:v>
                </c:pt>
                <c:pt idx="6518">
                  <c:v>43027</c:v>
                </c:pt>
                <c:pt idx="6519">
                  <c:v>43028</c:v>
                </c:pt>
                <c:pt idx="6520">
                  <c:v>43031</c:v>
                </c:pt>
                <c:pt idx="6521">
                  <c:v>43032</c:v>
                </c:pt>
                <c:pt idx="6522">
                  <c:v>43033</c:v>
                </c:pt>
                <c:pt idx="6523">
                  <c:v>43034</c:v>
                </c:pt>
                <c:pt idx="6524">
                  <c:v>43035</c:v>
                </c:pt>
                <c:pt idx="6525">
                  <c:v>43038</c:v>
                </c:pt>
                <c:pt idx="6526">
                  <c:v>43039</c:v>
                </c:pt>
                <c:pt idx="6527">
                  <c:v>43040</c:v>
                </c:pt>
                <c:pt idx="6528">
                  <c:v>43041</c:v>
                </c:pt>
                <c:pt idx="6529">
                  <c:v>43042</c:v>
                </c:pt>
                <c:pt idx="6530">
                  <c:v>43045</c:v>
                </c:pt>
                <c:pt idx="6531">
                  <c:v>43046</c:v>
                </c:pt>
                <c:pt idx="6532">
                  <c:v>43047</c:v>
                </c:pt>
                <c:pt idx="6533">
                  <c:v>43048</c:v>
                </c:pt>
                <c:pt idx="6534">
                  <c:v>43049</c:v>
                </c:pt>
                <c:pt idx="6535">
                  <c:v>43052</c:v>
                </c:pt>
                <c:pt idx="6536">
                  <c:v>43053</c:v>
                </c:pt>
                <c:pt idx="6537">
                  <c:v>43054</c:v>
                </c:pt>
                <c:pt idx="6538">
                  <c:v>43055</c:v>
                </c:pt>
                <c:pt idx="6539">
                  <c:v>43056</c:v>
                </c:pt>
                <c:pt idx="6540">
                  <c:v>43059</c:v>
                </c:pt>
                <c:pt idx="6541">
                  <c:v>43060</c:v>
                </c:pt>
                <c:pt idx="6542">
                  <c:v>43061</c:v>
                </c:pt>
                <c:pt idx="6543">
                  <c:v>43062</c:v>
                </c:pt>
                <c:pt idx="6544">
                  <c:v>43063</c:v>
                </c:pt>
                <c:pt idx="6545">
                  <c:v>43066</c:v>
                </c:pt>
                <c:pt idx="6546">
                  <c:v>43067</c:v>
                </c:pt>
                <c:pt idx="6547">
                  <c:v>43068</c:v>
                </c:pt>
                <c:pt idx="6548">
                  <c:v>43069</c:v>
                </c:pt>
                <c:pt idx="6549">
                  <c:v>43070</c:v>
                </c:pt>
                <c:pt idx="6550">
                  <c:v>43073</c:v>
                </c:pt>
                <c:pt idx="6551">
                  <c:v>43074</c:v>
                </c:pt>
                <c:pt idx="6552">
                  <c:v>43075</c:v>
                </c:pt>
                <c:pt idx="6553">
                  <c:v>43076</c:v>
                </c:pt>
                <c:pt idx="6554">
                  <c:v>43077</c:v>
                </c:pt>
                <c:pt idx="6555">
                  <c:v>43080</c:v>
                </c:pt>
                <c:pt idx="6556">
                  <c:v>43081</c:v>
                </c:pt>
                <c:pt idx="6557">
                  <c:v>43082</c:v>
                </c:pt>
                <c:pt idx="6558">
                  <c:v>43083</c:v>
                </c:pt>
                <c:pt idx="6559">
                  <c:v>43084</c:v>
                </c:pt>
                <c:pt idx="6560">
                  <c:v>43087</c:v>
                </c:pt>
                <c:pt idx="6561">
                  <c:v>43088</c:v>
                </c:pt>
                <c:pt idx="6562">
                  <c:v>43089</c:v>
                </c:pt>
                <c:pt idx="6563">
                  <c:v>43090</c:v>
                </c:pt>
                <c:pt idx="6564">
                  <c:v>43091</c:v>
                </c:pt>
                <c:pt idx="6565">
                  <c:v>43094</c:v>
                </c:pt>
                <c:pt idx="6566">
                  <c:v>43095</c:v>
                </c:pt>
                <c:pt idx="6567">
                  <c:v>43096</c:v>
                </c:pt>
                <c:pt idx="6568">
                  <c:v>43097</c:v>
                </c:pt>
                <c:pt idx="6569">
                  <c:v>43098</c:v>
                </c:pt>
                <c:pt idx="6570">
                  <c:v>43101</c:v>
                </c:pt>
                <c:pt idx="6571">
                  <c:v>43102</c:v>
                </c:pt>
                <c:pt idx="6572">
                  <c:v>43103</c:v>
                </c:pt>
                <c:pt idx="6573">
                  <c:v>43104</c:v>
                </c:pt>
                <c:pt idx="6574">
                  <c:v>43105</c:v>
                </c:pt>
                <c:pt idx="6575">
                  <c:v>43108</c:v>
                </c:pt>
                <c:pt idx="6576">
                  <c:v>43109</c:v>
                </c:pt>
                <c:pt idx="6577">
                  <c:v>43110</c:v>
                </c:pt>
                <c:pt idx="6578">
                  <c:v>43111</c:v>
                </c:pt>
                <c:pt idx="6579">
                  <c:v>43112</c:v>
                </c:pt>
                <c:pt idx="6580">
                  <c:v>43115</c:v>
                </c:pt>
                <c:pt idx="6581">
                  <c:v>43116</c:v>
                </c:pt>
                <c:pt idx="6582">
                  <c:v>43117</c:v>
                </c:pt>
                <c:pt idx="6583">
                  <c:v>43118</c:v>
                </c:pt>
                <c:pt idx="6584">
                  <c:v>43119</c:v>
                </c:pt>
                <c:pt idx="6585">
                  <c:v>43122</c:v>
                </c:pt>
                <c:pt idx="6586">
                  <c:v>43123</c:v>
                </c:pt>
                <c:pt idx="6587">
                  <c:v>43124</c:v>
                </c:pt>
                <c:pt idx="6588">
                  <c:v>43125</c:v>
                </c:pt>
                <c:pt idx="6589">
                  <c:v>43126</c:v>
                </c:pt>
                <c:pt idx="6590">
                  <c:v>43129</c:v>
                </c:pt>
                <c:pt idx="6591">
                  <c:v>43130</c:v>
                </c:pt>
                <c:pt idx="6592">
                  <c:v>43131</c:v>
                </c:pt>
                <c:pt idx="6593">
                  <c:v>43132</c:v>
                </c:pt>
                <c:pt idx="6594">
                  <c:v>43133</c:v>
                </c:pt>
                <c:pt idx="6595">
                  <c:v>43136</c:v>
                </c:pt>
                <c:pt idx="6596">
                  <c:v>43137</c:v>
                </c:pt>
                <c:pt idx="6597">
                  <c:v>43138</c:v>
                </c:pt>
                <c:pt idx="6598">
                  <c:v>43139</c:v>
                </c:pt>
                <c:pt idx="6599">
                  <c:v>43140</c:v>
                </c:pt>
                <c:pt idx="6600">
                  <c:v>43143</c:v>
                </c:pt>
                <c:pt idx="6601">
                  <c:v>43144</c:v>
                </c:pt>
                <c:pt idx="6602">
                  <c:v>43145</c:v>
                </c:pt>
                <c:pt idx="6603">
                  <c:v>43146</c:v>
                </c:pt>
                <c:pt idx="6604">
                  <c:v>43147</c:v>
                </c:pt>
                <c:pt idx="6605">
                  <c:v>43150</c:v>
                </c:pt>
                <c:pt idx="6606">
                  <c:v>43151</c:v>
                </c:pt>
                <c:pt idx="6607">
                  <c:v>43152</c:v>
                </c:pt>
                <c:pt idx="6608">
                  <c:v>43153</c:v>
                </c:pt>
                <c:pt idx="6609">
                  <c:v>43154</c:v>
                </c:pt>
                <c:pt idx="6610">
                  <c:v>43157</c:v>
                </c:pt>
                <c:pt idx="6611">
                  <c:v>43158</c:v>
                </c:pt>
                <c:pt idx="6612">
                  <c:v>43159</c:v>
                </c:pt>
                <c:pt idx="6613">
                  <c:v>43160</c:v>
                </c:pt>
                <c:pt idx="6614">
                  <c:v>43161</c:v>
                </c:pt>
                <c:pt idx="6615">
                  <c:v>43164</c:v>
                </c:pt>
                <c:pt idx="6616">
                  <c:v>43165</c:v>
                </c:pt>
                <c:pt idx="6617">
                  <c:v>43166</c:v>
                </c:pt>
                <c:pt idx="6618">
                  <c:v>43167</c:v>
                </c:pt>
                <c:pt idx="6619">
                  <c:v>43168</c:v>
                </c:pt>
                <c:pt idx="6620">
                  <c:v>43171</c:v>
                </c:pt>
                <c:pt idx="6621">
                  <c:v>43172</c:v>
                </c:pt>
                <c:pt idx="6622">
                  <c:v>43173</c:v>
                </c:pt>
                <c:pt idx="6623">
                  <c:v>43174</c:v>
                </c:pt>
                <c:pt idx="6624">
                  <c:v>43175</c:v>
                </c:pt>
                <c:pt idx="6625">
                  <c:v>43178</c:v>
                </c:pt>
                <c:pt idx="6626">
                  <c:v>43179</c:v>
                </c:pt>
                <c:pt idx="6627">
                  <c:v>43180</c:v>
                </c:pt>
                <c:pt idx="6628">
                  <c:v>43181</c:v>
                </c:pt>
                <c:pt idx="6629">
                  <c:v>43182</c:v>
                </c:pt>
                <c:pt idx="6630">
                  <c:v>43185</c:v>
                </c:pt>
                <c:pt idx="6631">
                  <c:v>43186</c:v>
                </c:pt>
                <c:pt idx="6632">
                  <c:v>43187</c:v>
                </c:pt>
                <c:pt idx="6633">
                  <c:v>43188</c:v>
                </c:pt>
                <c:pt idx="6634">
                  <c:v>43189</c:v>
                </c:pt>
                <c:pt idx="6635">
                  <c:v>43192</c:v>
                </c:pt>
                <c:pt idx="6636">
                  <c:v>43193</c:v>
                </c:pt>
                <c:pt idx="6637">
                  <c:v>43194</c:v>
                </c:pt>
                <c:pt idx="6638">
                  <c:v>43195</c:v>
                </c:pt>
                <c:pt idx="6639">
                  <c:v>43196</c:v>
                </c:pt>
                <c:pt idx="6640">
                  <c:v>43199</c:v>
                </c:pt>
                <c:pt idx="6641">
                  <c:v>43200</c:v>
                </c:pt>
                <c:pt idx="6642">
                  <c:v>43201</c:v>
                </c:pt>
                <c:pt idx="6643">
                  <c:v>43202</c:v>
                </c:pt>
                <c:pt idx="6644">
                  <c:v>43203</c:v>
                </c:pt>
                <c:pt idx="6645">
                  <c:v>43206</c:v>
                </c:pt>
                <c:pt idx="6646">
                  <c:v>43207</c:v>
                </c:pt>
                <c:pt idx="6647">
                  <c:v>43208</c:v>
                </c:pt>
                <c:pt idx="6648">
                  <c:v>43209</c:v>
                </c:pt>
                <c:pt idx="6649">
                  <c:v>43210</c:v>
                </c:pt>
                <c:pt idx="6650">
                  <c:v>43213</c:v>
                </c:pt>
                <c:pt idx="6651">
                  <c:v>43214</c:v>
                </c:pt>
                <c:pt idx="6652">
                  <c:v>43215</c:v>
                </c:pt>
                <c:pt idx="6653">
                  <c:v>43216</c:v>
                </c:pt>
                <c:pt idx="6654">
                  <c:v>43217</c:v>
                </c:pt>
                <c:pt idx="6655">
                  <c:v>43220</c:v>
                </c:pt>
                <c:pt idx="6656">
                  <c:v>43221</c:v>
                </c:pt>
                <c:pt idx="6657">
                  <c:v>43222</c:v>
                </c:pt>
                <c:pt idx="6658">
                  <c:v>43223</c:v>
                </c:pt>
                <c:pt idx="6659">
                  <c:v>43224</c:v>
                </c:pt>
                <c:pt idx="6660">
                  <c:v>43227</c:v>
                </c:pt>
                <c:pt idx="6661">
                  <c:v>43228</c:v>
                </c:pt>
                <c:pt idx="6662">
                  <c:v>43229</c:v>
                </c:pt>
                <c:pt idx="6663">
                  <c:v>43230</c:v>
                </c:pt>
                <c:pt idx="6664">
                  <c:v>43231</c:v>
                </c:pt>
                <c:pt idx="6665">
                  <c:v>43234</c:v>
                </c:pt>
                <c:pt idx="6666">
                  <c:v>43235</c:v>
                </c:pt>
                <c:pt idx="6667">
                  <c:v>43236</c:v>
                </c:pt>
                <c:pt idx="6668">
                  <c:v>43237</c:v>
                </c:pt>
                <c:pt idx="6669">
                  <c:v>43238</c:v>
                </c:pt>
                <c:pt idx="6670">
                  <c:v>43241</c:v>
                </c:pt>
                <c:pt idx="6671">
                  <c:v>43242</c:v>
                </c:pt>
                <c:pt idx="6672">
                  <c:v>43243</c:v>
                </c:pt>
                <c:pt idx="6673">
                  <c:v>43244</c:v>
                </c:pt>
                <c:pt idx="6674">
                  <c:v>43245</c:v>
                </c:pt>
                <c:pt idx="6675">
                  <c:v>43248</c:v>
                </c:pt>
                <c:pt idx="6676">
                  <c:v>43249</c:v>
                </c:pt>
                <c:pt idx="6677">
                  <c:v>43250</c:v>
                </c:pt>
                <c:pt idx="6678">
                  <c:v>43251</c:v>
                </c:pt>
                <c:pt idx="6679">
                  <c:v>43252</c:v>
                </c:pt>
                <c:pt idx="6680">
                  <c:v>43255</c:v>
                </c:pt>
                <c:pt idx="6681">
                  <c:v>43256</c:v>
                </c:pt>
                <c:pt idx="6682">
                  <c:v>43257</c:v>
                </c:pt>
                <c:pt idx="6683">
                  <c:v>43258</c:v>
                </c:pt>
                <c:pt idx="6684">
                  <c:v>43259</c:v>
                </c:pt>
                <c:pt idx="6685">
                  <c:v>43262</c:v>
                </c:pt>
                <c:pt idx="6686">
                  <c:v>43263</c:v>
                </c:pt>
                <c:pt idx="6687">
                  <c:v>43264</c:v>
                </c:pt>
                <c:pt idx="6688">
                  <c:v>43265</c:v>
                </c:pt>
                <c:pt idx="6689">
                  <c:v>43266</c:v>
                </c:pt>
                <c:pt idx="6690">
                  <c:v>43269</c:v>
                </c:pt>
                <c:pt idx="6691">
                  <c:v>43270</c:v>
                </c:pt>
                <c:pt idx="6692">
                  <c:v>43271</c:v>
                </c:pt>
                <c:pt idx="6693">
                  <c:v>43272</c:v>
                </c:pt>
                <c:pt idx="6694">
                  <c:v>43273</c:v>
                </c:pt>
                <c:pt idx="6695">
                  <c:v>43276</c:v>
                </c:pt>
                <c:pt idx="6696">
                  <c:v>43277</c:v>
                </c:pt>
                <c:pt idx="6697">
                  <c:v>43278</c:v>
                </c:pt>
                <c:pt idx="6698">
                  <c:v>43279</c:v>
                </c:pt>
                <c:pt idx="6699">
                  <c:v>43280</c:v>
                </c:pt>
                <c:pt idx="6700">
                  <c:v>43283</c:v>
                </c:pt>
                <c:pt idx="6701">
                  <c:v>43284</c:v>
                </c:pt>
                <c:pt idx="6702">
                  <c:v>43285</c:v>
                </c:pt>
                <c:pt idx="6703">
                  <c:v>43286</c:v>
                </c:pt>
                <c:pt idx="6704">
                  <c:v>43287</c:v>
                </c:pt>
                <c:pt idx="6705">
                  <c:v>43290</c:v>
                </c:pt>
                <c:pt idx="6706">
                  <c:v>43291</c:v>
                </c:pt>
                <c:pt idx="6707">
                  <c:v>43292</c:v>
                </c:pt>
                <c:pt idx="6708">
                  <c:v>43293</c:v>
                </c:pt>
                <c:pt idx="6709">
                  <c:v>43294</c:v>
                </c:pt>
                <c:pt idx="6710">
                  <c:v>43297</c:v>
                </c:pt>
                <c:pt idx="6711">
                  <c:v>43298</c:v>
                </c:pt>
                <c:pt idx="6712">
                  <c:v>43299</c:v>
                </c:pt>
                <c:pt idx="6713">
                  <c:v>43300</c:v>
                </c:pt>
                <c:pt idx="6714">
                  <c:v>43301</c:v>
                </c:pt>
                <c:pt idx="6715">
                  <c:v>43304</c:v>
                </c:pt>
                <c:pt idx="6716">
                  <c:v>43305</c:v>
                </c:pt>
                <c:pt idx="6717">
                  <c:v>43306</c:v>
                </c:pt>
                <c:pt idx="6718">
                  <c:v>43307</c:v>
                </c:pt>
                <c:pt idx="6719">
                  <c:v>43308</c:v>
                </c:pt>
                <c:pt idx="6720">
                  <c:v>43311</c:v>
                </c:pt>
                <c:pt idx="6721">
                  <c:v>43312</c:v>
                </c:pt>
                <c:pt idx="6722">
                  <c:v>43313</c:v>
                </c:pt>
                <c:pt idx="6723">
                  <c:v>43314</c:v>
                </c:pt>
                <c:pt idx="6724">
                  <c:v>43315</c:v>
                </c:pt>
                <c:pt idx="6725">
                  <c:v>43318</c:v>
                </c:pt>
                <c:pt idx="6726">
                  <c:v>43319</c:v>
                </c:pt>
                <c:pt idx="6727">
                  <c:v>43320</c:v>
                </c:pt>
                <c:pt idx="6728">
                  <c:v>43321</c:v>
                </c:pt>
                <c:pt idx="6729">
                  <c:v>43322</c:v>
                </c:pt>
                <c:pt idx="6730">
                  <c:v>43325</c:v>
                </c:pt>
                <c:pt idx="6731">
                  <c:v>43326</c:v>
                </c:pt>
                <c:pt idx="6732">
                  <c:v>43327</c:v>
                </c:pt>
                <c:pt idx="6733">
                  <c:v>43328</c:v>
                </c:pt>
                <c:pt idx="6734">
                  <c:v>43329</c:v>
                </c:pt>
                <c:pt idx="6735">
                  <c:v>43332</c:v>
                </c:pt>
                <c:pt idx="6736">
                  <c:v>43333</c:v>
                </c:pt>
                <c:pt idx="6737">
                  <c:v>43334</c:v>
                </c:pt>
                <c:pt idx="6738">
                  <c:v>43335</c:v>
                </c:pt>
                <c:pt idx="6739">
                  <c:v>43336</c:v>
                </c:pt>
                <c:pt idx="6740">
                  <c:v>43339</c:v>
                </c:pt>
                <c:pt idx="6741">
                  <c:v>43340</c:v>
                </c:pt>
                <c:pt idx="6742">
                  <c:v>43341</c:v>
                </c:pt>
                <c:pt idx="6743">
                  <c:v>43342</c:v>
                </c:pt>
                <c:pt idx="6744">
                  <c:v>43343</c:v>
                </c:pt>
                <c:pt idx="6745">
                  <c:v>43346</c:v>
                </c:pt>
                <c:pt idx="6746">
                  <c:v>43347</c:v>
                </c:pt>
                <c:pt idx="6747">
                  <c:v>43348</c:v>
                </c:pt>
                <c:pt idx="6748">
                  <c:v>43349</c:v>
                </c:pt>
                <c:pt idx="6749">
                  <c:v>43350</c:v>
                </c:pt>
                <c:pt idx="6750">
                  <c:v>43353</c:v>
                </c:pt>
                <c:pt idx="6751">
                  <c:v>43354</c:v>
                </c:pt>
                <c:pt idx="6752">
                  <c:v>43355</c:v>
                </c:pt>
                <c:pt idx="6753">
                  <c:v>43356</c:v>
                </c:pt>
                <c:pt idx="6754">
                  <c:v>43357</c:v>
                </c:pt>
                <c:pt idx="6755">
                  <c:v>43360</c:v>
                </c:pt>
                <c:pt idx="6756">
                  <c:v>43361</c:v>
                </c:pt>
                <c:pt idx="6757">
                  <c:v>43362</c:v>
                </c:pt>
                <c:pt idx="6758">
                  <c:v>43363</c:v>
                </c:pt>
                <c:pt idx="6759">
                  <c:v>43364</c:v>
                </c:pt>
                <c:pt idx="6760">
                  <c:v>43367</c:v>
                </c:pt>
                <c:pt idx="6761">
                  <c:v>43368</c:v>
                </c:pt>
                <c:pt idx="6762">
                  <c:v>43369</c:v>
                </c:pt>
                <c:pt idx="6763">
                  <c:v>43370</c:v>
                </c:pt>
                <c:pt idx="6764">
                  <c:v>43371</c:v>
                </c:pt>
                <c:pt idx="6765">
                  <c:v>43374</c:v>
                </c:pt>
                <c:pt idx="6766">
                  <c:v>43375</c:v>
                </c:pt>
                <c:pt idx="6767">
                  <c:v>43376</c:v>
                </c:pt>
                <c:pt idx="6768">
                  <c:v>43377</c:v>
                </c:pt>
                <c:pt idx="6769">
                  <c:v>43378</c:v>
                </c:pt>
                <c:pt idx="6770">
                  <c:v>43381</c:v>
                </c:pt>
                <c:pt idx="6771">
                  <c:v>43382</c:v>
                </c:pt>
                <c:pt idx="6772">
                  <c:v>43383</c:v>
                </c:pt>
                <c:pt idx="6773">
                  <c:v>43384</c:v>
                </c:pt>
                <c:pt idx="6774">
                  <c:v>43385</c:v>
                </c:pt>
                <c:pt idx="6775">
                  <c:v>43388</c:v>
                </c:pt>
                <c:pt idx="6776">
                  <c:v>43389</c:v>
                </c:pt>
                <c:pt idx="6777">
                  <c:v>43390</c:v>
                </c:pt>
                <c:pt idx="6778">
                  <c:v>43391</c:v>
                </c:pt>
                <c:pt idx="6779">
                  <c:v>43392</c:v>
                </c:pt>
                <c:pt idx="6780">
                  <c:v>43395</c:v>
                </c:pt>
                <c:pt idx="6781">
                  <c:v>43396</c:v>
                </c:pt>
                <c:pt idx="6782">
                  <c:v>43397</c:v>
                </c:pt>
                <c:pt idx="6783">
                  <c:v>43398</c:v>
                </c:pt>
                <c:pt idx="6784">
                  <c:v>43399</c:v>
                </c:pt>
                <c:pt idx="6785">
                  <c:v>43402</c:v>
                </c:pt>
                <c:pt idx="6786">
                  <c:v>43403</c:v>
                </c:pt>
                <c:pt idx="6787">
                  <c:v>43404</c:v>
                </c:pt>
                <c:pt idx="6788">
                  <c:v>43405</c:v>
                </c:pt>
                <c:pt idx="6789">
                  <c:v>43406</c:v>
                </c:pt>
                <c:pt idx="6790">
                  <c:v>43409</c:v>
                </c:pt>
                <c:pt idx="6791">
                  <c:v>43410</c:v>
                </c:pt>
                <c:pt idx="6792">
                  <c:v>43411</c:v>
                </c:pt>
                <c:pt idx="6793">
                  <c:v>43412</c:v>
                </c:pt>
                <c:pt idx="6794">
                  <c:v>43413</c:v>
                </c:pt>
                <c:pt idx="6795">
                  <c:v>43416</c:v>
                </c:pt>
                <c:pt idx="6796">
                  <c:v>43417</c:v>
                </c:pt>
                <c:pt idx="6797">
                  <c:v>43418</c:v>
                </c:pt>
                <c:pt idx="6798">
                  <c:v>43419</c:v>
                </c:pt>
                <c:pt idx="6799">
                  <c:v>43420</c:v>
                </c:pt>
                <c:pt idx="6800">
                  <c:v>43423</c:v>
                </c:pt>
                <c:pt idx="6801">
                  <c:v>43424</c:v>
                </c:pt>
                <c:pt idx="6802">
                  <c:v>43425</c:v>
                </c:pt>
                <c:pt idx="6803">
                  <c:v>43426</c:v>
                </c:pt>
                <c:pt idx="6804">
                  <c:v>43427</c:v>
                </c:pt>
                <c:pt idx="6805">
                  <c:v>43430</c:v>
                </c:pt>
                <c:pt idx="6806">
                  <c:v>43431</c:v>
                </c:pt>
                <c:pt idx="6807">
                  <c:v>43432</c:v>
                </c:pt>
                <c:pt idx="6808">
                  <c:v>43433</c:v>
                </c:pt>
                <c:pt idx="6809">
                  <c:v>43434</c:v>
                </c:pt>
                <c:pt idx="6810">
                  <c:v>43437</c:v>
                </c:pt>
                <c:pt idx="6811">
                  <c:v>43438</c:v>
                </c:pt>
                <c:pt idx="6812">
                  <c:v>43439</c:v>
                </c:pt>
                <c:pt idx="6813">
                  <c:v>43440</c:v>
                </c:pt>
                <c:pt idx="6814">
                  <c:v>43441</c:v>
                </c:pt>
                <c:pt idx="6815">
                  <c:v>43444</c:v>
                </c:pt>
                <c:pt idx="6816">
                  <c:v>43445</c:v>
                </c:pt>
                <c:pt idx="6817">
                  <c:v>43446</c:v>
                </c:pt>
                <c:pt idx="6818">
                  <c:v>43447</c:v>
                </c:pt>
                <c:pt idx="6819">
                  <c:v>43448</c:v>
                </c:pt>
                <c:pt idx="6820">
                  <c:v>43451</c:v>
                </c:pt>
                <c:pt idx="6821">
                  <c:v>43452</c:v>
                </c:pt>
                <c:pt idx="6822">
                  <c:v>43453</c:v>
                </c:pt>
                <c:pt idx="6823">
                  <c:v>43454</c:v>
                </c:pt>
                <c:pt idx="6824">
                  <c:v>43455</c:v>
                </c:pt>
                <c:pt idx="6825">
                  <c:v>43458</c:v>
                </c:pt>
                <c:pt idx="6826">
                  <c:v>43459</c:v>
                </c:pt>
                <c:pt idx="6827">
                  <c:v>43460</c:v>
                </c:pt>
                <c:pt idx="6828">
                  <c:v>43461</c:v>
                </c:pt>
                <c:pt idx="6829">
                  <c:v>43462</c:v>
                </c:pt>
                <c:pt idx="6830">
                  <c:v>43465</c:v>
                </c:pt>
                <c:pt idx="6831">
                  <c:v>43466</c:v>
                </c:pt>
                <c:pt idx="6832">
                  <c:v>43467</c:v>
                </c:pt>
                <c:pt idx="6833">
                  <c:v>43468</c:v>
                </c:pt>
                <c:pt idx="6834">
                  <c:v>43469</c:v>
                </c:pt>
                <c:pt idx="6835">
                  <c:v>43472</c:v>
                </c:pt>
                <c:pt idx="6836">
                  <c:v>43473</c:v>
                </c:pt>
                <c:pt idx="6837">
                  <c:v>43474</c:v>
                </c:pt>
                <c:pt idx="6838">
                  <c:v>43475</c:v>
                </c:pt>
                <c:pt idx="6839">
                  <c:v>43476</c:v>
                </c:pt>
                <c:pt idx="6840">
                  <c:v>43479</c:v>
                </c:pt>
                <c:pt idx="6841">
                  <c:v>43480</c:v>
                </c:pt>
                <c:pt idx="6842">
                  <c:v>43481</c:v>
                </c:pt>
                <c:pt idx="6843">
                  <c:v>43482</c:v>
                </c:pt>
                <c:pt idx="6844">
                  <c:v>43483</c:v>
                </c:pt>
                <c:pt idx="6845">
                  <c:v>43486</c:v>
                </c:pt>
                <c:pt idx="6846">
                  <c:v>43487</c:v>
                </c:pt>
                <c:pt idx="6847">
                  <c:v>43488</c:v>
                </c:pt>
                <c:pt idx="6848">
                  <c:v>43489</c:v>
                </c:pt>
                <c:pt idx="6849">
                  <c:v>43490</c:v>
                </c:pt>
                <c:pt idx="6850">
                  <c:v>43493</c:v>
                </c:pt>
                <c:pt idx="6851">
                  <c:v>43494</c:v>
                </c:pt>
                <c:pt idx="6852">
                  <c:v>43495</c:v>
                </c:pt>
                <c:pt idx="6853">
                  <c:v>43496</c:v>
                </c:pt>
                <c:pt idx="6854">
                  <c:v>43497</c:v>
                </c:pt>
                <c:pt idx="6855">
                  <c:v>43500</c:v>
                </c:pt>
                <c:pt idx="6856">
                  <c:v>43501</c:v>
                </c:pt>
                <c:pt idx="6857">
                  <c:v>43502</c:v>
                </c:pt>
                <c:pt idx="6858">
                  <c:v>43503</c:v>
                </c:pt>
                <c:pt idx="6859">
                  <c:v>43504</c:v>
                </c:pt>
                <c:pt idx="6860">
                  <c:v>43507</c:v>
                </c:pt>
                <c:pt idx="6861">
                  <c:v>43508</c:v>
                </c:pt>
                <c:pt idx="6862">
                  <c:v>43509</c:v>
                </c:pt>
                <c:pt idx="6863">
                  <c:v>43510</c:v>
                </c:pt>
                <c:pt idx="6864">
                  <c:v>43511</c:v>
                </c:pt>
                <c:pt idx="6865">
                  <c:v>43514</c:v>
                </c:pt>
                <c:pt idx="6866">
                  <c:v>43515</c:v>
                </c:pt>
                <c:pt idx="6867">
                  <c:v>43516</c:v>
                </c:pt>
                <c:pt idx="6868">
                  <c:v>43517</c:v>
                </c:pt>
                <c:pt idx="6869">
                  <c:v>43518</c:v>
                </c:pt>
                <c:pt idx="6870">
                  <c:v>43521</c:v>
                </c:pt>
                <c:pt idx="6871">
                  <c:v>43522</c:v>
                </c:pt>
                <c:pt idx="6872">
                  <c:v>43523</c:v>
                </c:pt>
                <c:pt idx="6873">
                  <c:v>43524</c:v>
                </c:pt>
                <c:pt idx="6874">
                  <c:v>43525</c:v>
                </c:pt>
                <c:pt idx="6875">
                  <c:v>43528</c:v>
                </c:pt>
                <c:pt idx="6876">
                  <c:v>43529</c:v>
                </c:pt>
                <c:pt idx="6877">
                  <c:v>43530</c:v>
                </c:pt>
                <c:pt idx="6878">
                  <c:v>43531</c:v>
                </c:pt>
                <c:pt idx="6879">
                  <c:v>43532</c:v>
                </c:pt>
                <c:pt idx="6880">
                  <c:v>43535</c:v>
                </c:pt>
                <c:pt idx="6881">
                  <c:v>43536</c:v>
                </c:pt>
                <c:pt idx="6882">
                  <c:v>43537</c:v>
                </c:pt>
                <c:pt idx="6883">
                  <c:v>43538</c:v>
                </c:pt>
                <c:pt idx="6884">
                  <c:v>43539</c:v>
                </c:pt>
                <c:pt idx="6885">
                  <c:v>43542</c:v>
                </c:pt>
                <c:pt idx="6886">
                  <c:v>43543</c:v>
                </c:pt>
                <c:pt idx="6887">
                  <c:v>43544</c:v>
                </c:pt>
                <c:pt idx="6888">
                  <c:v>43545</c:v>
                </c:pt>
                <c:pt idx="6889">
                  <c:v>43546</c:v>
                </c:pt>
                <c:pt idx="6890">
                  <c:v>43549</c:v>
                </c:pt>
                <c:pt idx="6891">
                  <c:v>43550</c:v>
                </c:pt>
                <c:pt idx="6892">
                  <c:v>43551</c:v>
                </c:pt>
                <c:pt idx="6893">
                  <c:v>43552</c:v>
                </c:pt>
                <c:pt idx="6894">
                  <c:v>43553</c:v>
                </c:pt>
                <c:pt idx="6895">
                  <c:v>43556</c:v>
                </c:pt>
                <c:pt idx="6896">
                  <c:v>43557</c:v>
                </c:pt>
                <c:pt idx="6897">
                  <c:v>43558</c:v>
                </c:pt>
                <c:pt idx="6898">
                  <c:v>43559</c:v>
                </c:pt>
                <c:pt idx="6899">
                  <c:v>43560</c:v>
                </c:pt>
                <c:pt idx="6900">
                  <c:v>43563</c:v>
                </c:pt>
                <c:pt idx="6901">
                  <c:v>43564</c:v>
                </c:pt>
                <c:pt idx="6902">
                  <c:v>43565</c:v>
                </c:pt>
                <c:pt idx="6903">
                  <c:v>43566</c:v>
                </c:pt>
                <c:pt idx="6904">
                  <c:v>43567</c:v>
                </c:pt>
                <c:pt idx="6905">
                  <c:v>43570</c:v>
                </c:pt>
                <c:pt idx="6906">
                  <c:v>43571</c:v>
                </c:pt>
                <c:pt idx="6907">
                  <c:v>43572</c:v>
                </c:pt>
                <c:pt idx="6908">
                  <c:v>43573</c:v>
                </c:pt>
                <c:pt idx="6909">
                  <c:v>43574</c:v>
                </c:pt>
                <c:pt idx="6910">
                  <c:v>43577</c:v>
                </c:pt>
                <c:pt idx="6911">
                  <c:v>43578</c:v>
                </c:pt>
                <c:pt idx="6912">
                  <c:v>43579</c:v>
                </c:pt>
                <c:pt idx="6913">
                  <c:v>43580</c:v>
                </c:pt>
                <c:pt idx="6914">
                  <c:v>43581</c:v>
                </c:pt>
                <c:pt idx="6915">
                  <c:v>43584</c:v>
                </c:pt>
                <c:pt idx="6916">
                  <c:v>43585</c:v>
                </c:pt>
                <c:pt idx="6917">
                  <c:v>43586</c:v>
                </c:pt>
                <c:pt idx="6918">
                  <c:v>43587</c:v>
                </c:pt>
                <c:pt idx="6919">
                  <c:v>43588</c:v>
                </c:pt>
                <c:pt idx="6920">
                  <c:v>43591</c:v>
                </c:pt>
                <c:pt idx="6921">
                  <c:v>43592</c:v>
                </c:pt>
                <c:pt idx="6922">
                  <c:v>43593</c:v>
                </c:pt>
                <c:pt idx="6923">
                  <c:v>43594</c:v>
                </c:pt>
                <c:pt idx="6924">
                  <c:v>43595</c:v>
                </c:pt>
                <c:pt idx="6925">
                  <c:v>43598</c:v>
                </c:pt>
                <c:pt idx="6926">
                  <c:v>43599</c:v>
                </c:pt>
                <c:pt idx="6927">
                  <c:v>43600</c:v>
                </c:pt>
                <c:pt idx="6928">
                  <c:v>43601</c:v>
                </c:pt>
                <c:pt idx="6929">
                  <c:v>43602</c:v>
                </c:pt>
                <c:pt idx="6930">
                  <c:v>43605</c:v>
                </c:pt>
                <c:pt idx="6931">
                  <c:v>43606</c:v>
                </c:pt>
                <c:pt idx="6932">
                  <c:v>43607</c:v>
                </c:pt>
                <c:pt idx="6933">
                  <c:v>43608</c:v>
                </c:pt>
                <c:pt idx="6934">
                  <c:v>43609</c:v>
                </c:pt>
                <c:pt idx="6935">
                  <c:v>43612</c:v>
                </c:pt>
                <c:pt idx="6936">
                  <c:v>43613</c:v>
                </c:pt>
                <c:pt idx="6937">
                  <c:v>43614</c:v>
                </c:pt>
                <c:pt idx="6938">
                  <c:v>43615</c:v>
                </c:pt>
                <c:pt idx="6939">
                  <c:v>43616</c:v>
                </c:pt>
                <c:pt idx="6940">
                  <c:v>43619</c:v>
                </c:pt>
                <c:pt idx="6941">
                  <c:v>43620</c:v>
                </c:pt>
                <c:pt idx="6942">
                  <c:v>43621</c:v>
                </c:pt>
                <c:pt idx="6943">
                  <c:v>43622</c:v>
                </c:pt>
                <c:pt idx="6944">
                  <c:v>43623</c:v>
                </c:pt>
                <c:pt idx="6945">
                  <c:v>43626</c:v>
                </c:pt>
                <c:pt idx="6946">
                  <c:v>43627</c:v>
                </c:pt>
                <c:pt idx="6947">
                  <c:v>43628</c:v>
                </c:pt>
                <c:pt idx="6948">
                  <c:v>43629</c:v>
                </c:pt>
                <c:pt idx="6949">
                  <c:v>43630</c:v>
                </c:pt>
                <c:pt idx="6950">
                  <c:v>43633</c:v>
                </c:pt>
                <c:pt idx="6951">
                  <c:v>43634</c:v>
                </c:pt>
                <c:pt idx="6952">
                  <c:v>43635</c:v>
                </c:pt>
                <c:pt idx="6953">
                  <c:v>43636</c:v>
                </c:pt>
                <c:pt idx="6954">
                  <c:v>43637</c:v>
                </c:pt>
                <c:pt idx="6955">
                  <c:v>43640</c:v>
                </c:pt>
                <c:pt idx="6956">
                  <c:v>43641</c:v>
                </c:pt>
                <c:pt idx="6957">
                  <c:v>43642</c:v>
                </c:pt>
                <c:pt idx="6958">
                  <c:v>43643</c:v>
                </c:pt>
                <c:pt idx="6959">
                  <c:v>43644</c:v>
                </c:pt>
                <c:pt idx="6960">
                  <c:v>43647</c:v>
                </c:pt>
                <c:pt idx="6961">
                  <c:v>43648</c:v>
                </c:pt>
                <c:pt idx="6962">
                  <c:v>43649</c:v>
                </c:pt>
                <c:pt idx="6963">
                  <c:v>43650</c:v>
                </c:pt>
                <c:pt idx="6964">
                  <c:v>43651</c:v>
                </c:pt>
                <c:pt idx="6965">
                  <c:v>43654</c:v>
                </c:pt>
                <c:pt idx="6966">
                  <c:v>43655</c:v>
                </c:pt>
                <c:pt idx="6967">
                  <c:v>43656</c:v>
                </c:pt>
                <c:pt idx="6968">
                  <c:v>43657</c:v>
                </c:pt>
                <c:pt idx="6969">
                  <c:v>43658</c:v>
                </c:pt>
                <c:pt idx="6970">
                  <c:v>43661</c:v>
                </c:pt>
                <c:pt idx="6971">
                  <c:v>43662</c:v>
                </c:pt>
                <c:pt idx="6972">
                  <c:v>43663</c:v>
                </c:pt>
                <c:pt idx="6973">
                  <c:v>43664</c:v>
                </c:pt>
                <c:pt idx="6974">
                  <c:v>43665</c:v>
                </c:pt>
                <c:pt idx="6975">
                  <c:v>43668</c:v>
                </c:pt>
                <c:pt idx="6976">
                  <c:v>43669</c:v>
                </c:pt>
                <c:pt idx="6977">
                  <c:v>43670</c:v>
                </c:pt>
                <c:pt idx="6978">
                  <c:v>43671</c:v>
                </c:pt>
                <c:pt idx="6979">
                  <c:v>43672</c:v>
                </c:pt>
                <c:pt idx="6980">
                  <c:v>43675</c:v>
                </c:pt>
                <c:pt idx="6981">
                  <c:v>43676</c:v>
                </c:pt>
                <c:pt idx="6982">
                  <c:v>43677</c:v>
                </c:pt>
                <c:pt idx="6983">
                  <c:v>43678</c:v>
                </c:pt>
                <c:pt idx="6984">
                  <c:v>43679</c:v>
                </c:pt>
                <c:pt idx="6985">
                  <c:v>43682</c:v>
                </c:pt>
                <c:pt idx="6986">
                  <c:v>43683</c:v>
                </c:pt>
                <c:pt idx="6987">
                  <c:v>43684</c:v>
                </c:pt>
                <c:pt idx="6988">
                  <c:v>43685</c:v>
                </c:pt>
                <c:pt idx="6989">
                  <c:v>43686</c:v>
                </c:pt>
                <c:pt idx="6990">
                  <c:v>43689</c:v>
                </c:pt>
                <c:pt idx="6991">
                  <c:v>43690</c:v>
                </c:pt>
                <c:pt idx="6992">
                  <c:v>43691</c:v>
                </c:pt>
                <c:pt idx="6993">
                  <c:v>43692</c:v>
                </c:pt>
                <c:pt idx="6994">
                  <c:v>43693</c:v>
                </c:pt>
                <c:pt idx="6995">
                  <c:v>43696</c:v>
                </c:pt>
                <c:pt idx="6996">
                  <c:v>43697</c:v>
                </c:pt>
                <c:pt idx="6997">
                  <c:v>43698</c:v>
                </c:pt>
                <c:pt idx="6998">
                  <c:v>43699</c:v>
                </c:pt>
                <c:pt idx="6999">
                  <c:v>43700</c:v>
                </c:pt>
                <c:pt idx="7000">
                  <c:v>43703</c:v>
                </c:pt>
                <c:pt idx="7001">
                  <c:v>43704</c:v>
                </c:pt>
                <c:pt idx="7002">
                  <c:v>43705</c:v>
                </c:pt>
                <c:pt idx="7003">
                  <c:v>43706</c:v>
                </c:pt>
                <c:pt idx="7004">
                  <c:v>43707</c:v>
                </c:pt>
                <c:pt idx="7005">
                  <c:v>43710</c:v>
                </c:pt>
                <c:pt idx="7006">
                  <c:v>43711</c:v>
                </c:pt>
                <c:pt idx="7007">
                  <c:v>43712</c:v>
                </c:pt>
                <c:pt idx="7008">
                  <c:v>43713</c:v>
                </c:pt>
                <c:pt idx="7009">
                  <c:v>43714</c:v>
                </c:pt>
                <c:pt idx="7010">
                  <c:v>43717</c:v>
                </c:pt>
                <c:pt idx="7011">
                  <c:v>43718</c:v>
                </c:pt>
                <c:pt idx="7012">
                  <c:v>43719</c:v>
                </c:pt>
                <c:pt idx="7013">
                  <c:v>43720</c:v>
                </c:pt>
                <c:pt idx="7014">
                  <c:v>43721</c:v>
                </c:pt>
                <c:pt idx="7015">
                  <c:v>43724</c:v>
                </c:pt>
                <c:pt idx="7016">
                  <c:v>43725</c:v>
                </c:pt>
                <c:pt idx="7017">
                  <c:v>43726</c:v>
                </c:pt>
                <c:pt idx="7018">
                  <c:v>43727</c:v>
                </c:pt>
                <c:pt idx="7019">
                  <c:v>43728</c:v>
                </c:pt>
                <c:pt idx="7020">
                  <c:v>43731</c:v>
                </c:pt>
                <c:pt idx="7021">
                  <c:v>43732</c:v>
                </c:pt>
                <c:pt idx="7022">
                  <c:v>43733</c:v>
                </c:pt>
                <c:pt idx="7023">
                  <c:v>43734</c:v>
                </c:pt>
                <c:pt idx="7024">
                  <c:v>43735</c:v>
                </c:pt>
                <c:pt idx="7025">
                  <c:v>43738</c:v>
                </c:pt>
                <c:pt idx="7026">
                  <c:v>43739</c:v>
                </c:pt>
                <c:pt idx="7027">
                  <c:v>43740</c:v>
                </c:pt>
                <c:pt idx="7028">
                  <c:v>43741</c:v>
                </c:pt>
                <c:pt idx="7029">
                  <c:v>43742</c:v>
                </c:pt>
                <c:pt idx="7030">
                  <c:v>43745</c:v>
                </c:pt>
                <c:pt idx="7031">
                  <c:v>43746</c:v>
                </c:pt>
                <c:pt idx="7032">
                  <c:v>43747</c:v>
                </c:pt>
                <c:pt idx="7033">
                  <c:v>43748</c:v>
                </c:pt>
                <c:pt idx="7034">
                  <c:v>43749</c:v>
                </c:pt>
                <c:pt idx="7035">
                  <c:v>43752</c:v>
                </c:pt>
                <c:pt idx="7036">
                  <c:v>43753</c:v>
                </c:pt>
                <c:pt idx="7037">
                  <c:v>43754</c:v>
                </c:pt>
                <c:pt idx="7038">
                  <c:v>43755</c:v>
                </c:pt>
                <c:pt idx="7039">
                  <c:v>43756</c:v>
                </c:pt>
                <c:pt idx="7040">
                  <c:v>43759</c:v>
                </c:pt>
                <c:pt idx="7041">
                  <c:v>43760</c:v>
                </c:pt>
                <c:pt idx="7042">
                  <c:v>43761</c:v>
                </c:pt>
                <c:pt idx="7043">
                  <c:v>43762</c:v>
                </c:pt>
                <c:pt idx="7044">
                  <c:v>43763</c:v>
                </c:pt>
                <c:pt idx="7045">
                  <c:v>43766</c:v>
                </c:pt>
                <c:pt idx="7046">
                  <c:v>43767</c:v>
                </c:pt>
                <c:pt idx="7047">
                  <c:v>43768</c:v>
                </c:pt>
                <c:pt idx="7048">
                  <c:v>43769</c:v>
                </c:pt>
                <c:pt idx="7049">
                  <c:v>43770</c:v>
                </c:pt>
                <c:pt idx="7050">
                  <c:v>43773</c:v>
                </c:pt>
                <c:pt idx="7051">
                  <c:v>43774</c:v>
                </c:pt>
                <c:pt idx="7052">
                  <c:v>43775</c:v>
                </c:pt>
                <c:pt idx="7053">
                  <c:v>43776</c:v>
                </c:pt>
                <c:pt idx="7054">
                  <c:v>43777</c:v>
                </c:pt>
                <c:pt idx="7055">
                  <c:v>43780</c:v>
                </c:pt>
                <c:pt idx="7056">
                  <c:v>43781</c:v>
                </c:pt>
                <c:pt idx="7057">
                  <c:v>43782</c:v>
                </c:pt>
                <c:pt idx="7058">
                  <c:v>43783</c:v>
                </c:pt>
                <c:pt idx="7059">
                  <c:v>43784</c:v>
                </c:pt>
                <c:pt idx="7060">
                  <c:v>43787</c:v>
                </c:pt>
                <c:pt idx="7061">
                  <c:v>43788</c:v>
                </c:pt>
                <c:pt idx="7062">
                  <c:v>43789</c:v>
                </c:pt>
                <c:pt idx="7063">
                  <c:v>43790</c:v>
                </c:pt>
                <c:pt idx="7064">
                  <c:v>43791</c:v>
                </c:pt>
                <c:pt idx="7065">
                  <c:v>43794</c:v>
                </c:pt>
                <c:pt idx="7066">
                  <c:v>43795</c:v>
                </c:pt>
                <c:pt idx="7067">
                  <c:v>43796</c:v>
                </c:pt>
                <c:pt idx="7068">
                  <c:v>43797</c:v>
                </c:pt>
                <c:pt idx="7069">
                  <c:v>43798</c:v>
                </c:pt>
                <c:pt idx="7070">
                  <c:v>43801</c:v>
                </c:pt>
                <c:pt idx="7071">
                  <c:v>43802</c:v>
                </c:pt>
                <c:pt idx="7072">
                  <c:v>43803</c:v>
                </c:pt>
                <c:pt idx="7073">
                  <c:v>43804</c:v>
                </c:pt>
                <c:pt idx="7074">
                  <c:v>43805</c:v>
                </c:pt>
                <c:pt idx="7075">
                  <c:v>43808</c:v>
                </c:pt>
                <c:pt idx="7076">
                  <c:v>43809</c:v>
                </c:pt>
                <c:pt idx="7077">
                  <c:v>43810</c:v>
                </c:pt>
                <c:pt idx="7078">
                  <c:v>43811</c:v>
                </c:pt>
                <c:pt idx="7079">
                  <c:v>43812</c:v>
                </c:pt>
                <c:pt idx="7080">
                  <c:v>43815</c:v>
                </c:pt>
                <c:pt idx="7081">
                  <c:v>43816</c:v>
                </c:pt>
                <c:pt idx="7082">
                  <c:v>43817</c:v>
                </c:pt>
                <c:pt idx="7083">
                  <c:v>43818</c:v>
                </c:pt>
                <c:pt idx="7084">
                  <c:v>43819</c:v>
                </c:pt>
                <c:pt idx="7085">
                  <c:v>43822</c:v>
                </c:pt>
                <c:pt idx="7086">
                  <c:v>43823</c:v>
                </c:pt>
                <c:pt idx="7087">
                  <c:v>43824</c:v>
                </c:pt>
                <c:pt idx="7088">
                  <c:v>43825</c:v>
                </c:pt>
                <c:pt idx="7089">
                  <c:v>43826</c:v>
                </c:pt>
                <c:pt idx="7090">
                  <c:v>43829</c:v>
                </c:pt>
                <c:pt idx="7091">
                  <c:v>43830</c:v>
                </c:pt>
                <c:pt idx="7092">
                  <c:v>43831</c:v>
                </c:pt>
                <c:pt idx="7093">
                  <c:v>43832</c:v>
                </c:pt>
                <c:pt idx="7094">
                  <c:v>43833</c:v>
                </c:pt>
                <c:pt idx="7095">
                  <c:v>43836</c:v>
                </c:pt>
                <c:pt idx="7096">
                  <c:v>43837</c:v>
                </c:pt>
                <c:pt idx="7097">
                  <c:v>43838</c:v>
                </c:pt>
                <c:pt idx="7098">
                  <c:v>43839</c:v>
                </c:pt>
                <c:pt idx="7099">
                  <c:v>43840</c:v>
                </c:pt>
                <c:pt idx="7100">
                  <c:v>43843</c:v>
                </c:pt>
                <c:pt idx="7101">
                  <c:v>43844</c:v>
                </c:pt>
                <c:pt idx="7102">
                  <c:v>43845</c:v>
                </c:pt>
                <c:pt idx="7103">
                  <c:v>43846</c:v>
                </c:pt>
                <c:pt idx="7104">
                  <c:v>43847</c:v>
                </c:pt>
                <c:pt idx="7105">
                  <c:v>43850</c:v>
                </c:pt>
                <c:pt idx="7106">
                  <c:v>43851</c:v>
                </c:pt>
                <c:pt idx="7107">
                  <c:v>43852</c:v>
                </c:pt>
                <c:pt idx="7108">
                  <c:v>43853</c:v>
                </c:pt>
                <c:pt idx="7109">
                  <c:v>43854</c:v>
                </c:pt>
                <c:pt idx="7110">
                  <c:v>43857</c:v>
                </c:pt>
                <c:pt idx="7111">
                  <c:v>43858</c:v>
                </c:pt>
                <c:pt idx="7112">
                  <c:v>43859</c:v>
                </c:pt>
                <c:pt idx="7113">
                  <c:v>43860</c:v>
                </c:pt>
                <c:pt idx="7114">
                  <c:v>43861</c:v>
                </c:pt>
                <c:pt idx="7115">
                  <c:v>43864</c:v>
                </c:pt>
                <c:pt idx="7116">
                  <c:v>43865</c:v>
                </c:pt>
                <c:pt idx="7117">
                  <c:v>43866</c:v>
                </c:pt>
                <c:pt idx="7118">
                  <c:v>43867</c:v>
                </c:pt>
                <c:pt idx="7119">
                  <c:v>43868</c:v>
                </c:pt>
                <c:pt idx="7120">
                  <c:v>43871</c:v>
                </c:pt>
                <c:pt idx="7121">
                  <c:v>43872</c:v>
                </c:pt>
                <c:pt idx="7122">
                  <c:v>43873</c:v>
                </c:pt>
                <c:pt idx="7123">
                  <c:v>43874</c:v>
                </c:pt>
                <c:pt idx="7124">
                  <c:v>43875</c:v>
                </c:pt>
                <c:pt idx="7125">
                  <c:v>43878</c:v>
                </c:pt>
                <c:pt idx="7126">
                  <c:v>43879</c:v>
                </c:pt>
                <c:pt idx="7127">
                  <c:v>43880</c:v>
                </c:pt>
                <c:pt idx="7128">
                  <c:v>43881</c:v>
                </c:pt>
                <c:pt idx="7129">
                  <c:v>43882</c:v>
                </c:pt>
                <c:pt idx="7130">
                  <c:v>43885</c:v>
                </c:pt>
                <c:pt idx="7131">
                  <c:v>43886</c:v>
                </c:pt>
                <c:pt idx="7132">
                  <c:v>43887</c:v>
                </c:pt>
                <c:pt idx="7133">
                  <c:v>43888</c:v>
                </c:pt>
                <c:pt idx="7134">
                  <c:v>43889</c:v>
                </c:pt>
                <c:pt idx="7135">
                  <c:v>43892</c:v>
                </c:pt>
                <c:pt idx="7136">
                  <c:v>43893</c:v>
                </c:pt>
                <c:pt idx="7137">
                  <c:v>43894</c:v>
                </c:pt>
                <c:pt idx="7138">
                  <c:v>43895</c:v>
                </c:pt>
                <c:pt idx="7139">
                  <c:v>43896</c:v>
                </c:pt>
                <c:pt idx="7140">
                  <c:v>43899</c:v>
                </c:pt>
                <c:pt idx="7141">
                  <c:v>43900</c:v>
                </c:pt>
                <c:pt idx="7142">
                  <c:v>43901</c:v>
                </c:pt>
                <c:pt idx="7143">
                  <c:v>43902</c:v>
                </c:pt>
                <c:pt idx="7144">
                  <c:v>43903</c:v>
                </c:pt>
                <c:pt idx="7145">
                  <c:v>43906</c:v>
                </c:pt>
                <c:pt idx="7146">
                  <c:v>43907</c:v>
                </c:pt>
                <c:pt idx="7147">
                  <c:v>43908</c:v>
                </c:pt>
                <c:pt idx="7148">
                  <c:v>43909</c:v>
                </c:pt>
                <c:pt idx="7149">
                  <c:v>43910</c:v>
                </c:pt>
                <c:pt idx="7150">
                  <c:v>43913</c:v>
                </c:pt>
                <c:pt idx="7151">
                  <c:v>43914</c:v>
                </c:pt>
                <c:pt idx="7152">
                  <c:v>43915</c:v>
                </c:pt>
                <c:pt idx="7153">
                  <c:v>43916</c:v>
                </c:pt>
                <c:pt idx="7154">
                  <c:v>43917</c:v>
                </c:pt>
                <c:pt idx="7155">
                  <c:v>43920</c:v>
                </c:pt>
                <c:pt idx="7156">
                  <c:v>43921</c:v>
                </c:pt>
                <c:pt idx="7157">
                  <c:v>43922</c:v>
                </c:pt>
                <c:pt idx="7158">
                  <c:v>43923</c:v>
                </c:pt>
                <c:pt idx="7159">
                  <c:v>43924</c:v>
                </c:pt>
                <c:pt idx="7160">
                  <c:v>43927</c:v>
                </c:pt>
                <c:pt idx="7161">
                  <c:v>43928</c:v>
                </c:pt>
                <c:pt idx="7162">
                  <c:v>43929</c:v>
                </c:pt>
                <c:pt idx="7163">
                  <c:v>43930</c:v>
                </c:pt>
                <c:pt idx="7164">
                  <c:v>43931</c:v>
                </c:pt>
                <c:pt idx="7165">
                  <c:v>43934</c:v>
                </c:pt>
                <c:pt idx="7166">
                  <c:v>43935</c:v>
                </c:pt>
                <c:pt idx="7167">
                  <c:v>43936</c:v>
                </c:pt>
                <c:pt idx="7168">
                  <c:v>43937</c:v>
                </c:pt>
                <c:pt idx="7169">
                  <c:v>43938</c:v>
                </c:pt>
                <c:pt idx="7170">
                  <c:v>43941</c:v>
                </c:pt>
                <c:pt idx="7171">
                  <c:v>43942</c:v>
                </c:pt>
                <c:pt idx="7172">
                  <c:v>43943</c:v>
                </c:pt>
                <c:pt idx="7173">
                  <c:v>43944</c:v>
                </c:pt>
                <c:pt idx="7174">
                  <c:v>43945</c:v>
                </c:pt>
                <c:pt idx="7175">
                  <c:v>43948</c:v>
                </c:pt>
                <c:pt idx="7176">
                  <c:v>43949</c:v>
                </c:pt>
                <c:pt idx="7177">
                  <c:v>43950</c:v>
                </c:pt>
                <c:pt idx="7178">
                  <c:v>43951</c:v>
                </c:pt>
                <c:pt idx="7179">
                  <c:v>43952</c:v>
                </c:pt>
                <c:pt idx="7180">
                  <c:v>43955</c:v>
                </c:pt>
                <c:pt idx="7181">
                  <c:v>43956</c:v>
                </c:pt>
                <c:pt idx="7182">
                  <c:v>43957</c:v>
                </c:pt>
                <c:pt idx="7183">
                  <c:v>43958</c:v>
                </c:pt>
                <c:pt idx="7184">
                  <c:v>43959</c:v>
                </c:pt>
                <c:pt idx="7185">
                  <c:v>43962</c:v>
                </c:pt>
                <c:pt idx="7186">
                  <c:v>43963</c:v>
                </c:pt>
                <c:pt idx="7187">
                  <c:v>43964</c:v>
                </c:pt>
                <c:pt idx="7188">
                  <c:v>43965</c:v>
                </c:pt>
                <c:pt idx="7189">
                  <c:v>43966</c:v>
                </c:pt>
                <c:pt idx="7190">
                  <c:v>43969</c:v>
                </c:pt>
                <c:pt idx="7191">
                  <c:v>43970</c:v>
                </c:pt>
                <c:pt idx="7192">
                  <c:v>43971</c:v>
                </c:pt>
                <c:pt idx="7193">
                  <c:v>43972</c:v>
                </c:pt>
                <c:pt idx="7194">
                  <c:v>43973</c:v>
                </c:pt>
                <c:pt idx="7195">
                  <c:v>43976</c:v>
                </c:pt>
                <c:pt idx="7196">
                  <c:v>43977</c:v>
                </c:pt>
                <c:pt idx="7197">
                  <c:v>43978</c:v>
                </c:pt>
                <c:pt idx="7198">
                  <c:v>43979</c:v>
                </c:pt>
                <c:pt idx="7199">
                  <c:v>43980</c:v>
                </c:pt>
                <c:pt idx="7200">
                  <c:v>43983</c:v>
                </c:pt>
                <c:pt idx="7201">
                  <c:v>43984</c:v>
                </c:pt>
                <c:pt idx="7202">
                  <c:v>43985</c:v>
                </c:pt>
                <c:pt idx="7203">
                  <c:v>43986</c:v>
                </c:pt>
                <c:pt idx="7204">
                  <c:v>43987</c:v>
                </c:pt>
                <c:pt idx="7205">
                  <c:v>43990</c:v>
                </c:pt>
                <c:pt idx="7206">
                  <c:v>43991</c:v>
                </c:pt>
                <c:pt idx="7207">
                  <c:v>43992</c:v>
                </c:pt>
                <c:pt idx="7208">
                  <c:v>43993</c:v>
                </c:pt>
                <c:pt idx="7209">
                  <c:v>43994</c:v>
                </c:pt>
                <c:pt idx="7210">
                  <c:v>43997</c:v>
                </c:pt>
                <c:pt idx="7211">
                  <c:v>43998</c:v>
                </c:pt>
                <c:pt idx="7212">
                  <c:v>43999</c:v>
                </c:pt>
                <c:pt idx="7213">
                  <c:v>44000</c:v>
                </c:pt>
                <c:pt idx="7214">
                  <c:v>44001</c:v>
                </c:pt>
                <c:pt idx="7215">
                  <c:v>44004</c:v>
                </c:pt>
                <c:pt idx="7216">
                  <c:v>44005</c:v>
                </c:pt>
                <c:pt idx="7217">
                  <c:v>44006</c:v>
                </c:pt>
                <c:pt idx="7218">
                  <c:v>44007</c:v>
                </c:pt>
                <c:pt idx="7219">
                  <c:v>44008</c:v>
                </c:pt>
                <c:pt idx="7220">
                  <c:v>44011</c:v>
                </c:pt>
                <c:pt idx="7221">
                  <c:v>44012</c:v>
                </c:pt>
                <c:pt idx="7222">
                  <c:v>44013</c:v>
                </c:pt>
                <c:pt idx="7223">
                  <c:v>44014</c:v>
                </c:pt>
                <c:pt idx="7224">
                  <c:v>44015</c:v>
                </c:pt>
                <c:pt idx="7225">
                  <c:v>44018</c:v>
                </c:pt>
                <c:pt idx="7226">
                  <c:v>44019</c:v>
                </c:pt>
                <c:pt idx="7227">
                  <c:v>44020</c:v>
                </c:pt>
                <c:pt idx="7228">
                  <c:v>44021</c:v>
                </c:pt>
                <c:pt idx="7229">
                  <c:v>44022</c:v>
                </c:pt>
                <c:pt idx="7230">
                  <c:v>44025</c:v>
                </c:pt>
                <c:pt idx="7231">
                  <c:v>44026</c:v>
                </c:pt>
                <c:pt idx="7232">
                  <c:v>44027</c:v>
                </c:pt>
                <c:pt idx="7233">
                  <c:v>44028</c:v>
                </c:pt>
                <c:pt idx="7234">
                  <c:v>44029</c:v>
                </c:pt>
                <c:pt idx="7235">
                  <c:v>44032</c:v>
                </c:pt>
                <c:pt idx="7236">
                  <c:v>44033</c:v>
                </c:pt>
                <c:pt idx="7237">
                  <c:v>44034</c:v>
                </c:pt>
                <c:pt idx="7238">
                  <c:v>44035</c:v>
                </c:pt>
                <c:pt idx="7239">
                  <c:v>44036</c:v>
                </c:pt>
                <c:pt idx="7240">
                  <c:v>44039</c:v>
                </c:pt>
                <c:pt idx="7241">
                  <c:v>44040</c:v>
                </c:pt>
                <c:pt idx="7242">
                  <c:v>44041</c:v>
                </c:pt>
                <c:pt idx="7243">
                  <c:v>44042</c:v>
                </c:pt>
                <c:pt idx="7244">
                  <c:v>44043</c:v>
                </c:pt>
                <c:pt idx="7245">
                  <c:v>44046</c:v>
                </c:pt>
                <c:pt idx="7246">
                  <c:v>44047</c:v>
                </c:pt>
                <c:pt idx="7247">
                  <c:v>44048</c:v>
                </c:pt>
                <c:pt idx="7248">
                  <c:v>44049</c:v>
                </c:pt>
                <c:pt idx="7249">
                  <c:v>44050</c:v>
                </c:pt>
                <c:pt idx="7250">
                  <c:v>44053</c:v>
                </c:pt>
                <c:pt idx="7251">
                  <c:v>44054</c:v>
                </c:pt>
                <c:pt idx="7252">
                  <c:v>44055</c:v>
                </c:pt>
                <c:pt idx="7253">
                  <c:v>44056</c:v>
                </c:pt>
                <c:pt idx="7254">
                  <c:v>44057</c:v>
                </c:pt>
                <c:pt idx="7255">
                  <c:v>44060</c:v>
                </c:pt>
                <c:pt idx="7256">
                  <c:v>44061</c:v>
                </c:pt>
                <c:pt idx="7257">
                  <c:v>44062</c:v>
                </c:pt>
                <c:pt idx="7258">
                  <c:v>44063</c:v>
                </c:pt>
                <c:pt idx="7259">
                  <c:v>44064</c:v>
                </c:pt>
                <c:pt idx="7260">
                  <c:v>44067</c:v>
                </c:pt>
                <c:pt idx="7261">
                  <c:v>44068</c:v>
                </c:pt>
                <c:pt idx="7262">
                  <c:v>44069</c:v>
                </c:pt>
                <c:pt idx="7263">
                  <c:v>44070</c:v>
                </c:pt>
                <c:pt idx="7264">
                  <c:v>44071</c:v>
                </c:pt>
                <c:pt idx="7265">
                  <c:v>44074</c:v>
                </c:pt>
                <c:pt idx="7266">
                  <c:v>44075</c:v>
                </c:pt>
                <c:pt idx="7267">
                  <c:v>44076</c:v>
                </c:pt>
                <c:pt idx="7268">
                  <c:v>44077</c:v>
                </c:pt>
                <c:pt idx="7269">
                  <c:v>44078</c:v>
                </c:pt>
                <c:pt idx="7270">
                  <c:v>44081</c:v>
                </c:pt>
                <c:pt idx="7271">
                  <c:v>44082</c:v>
                </c:pt>
                <c:pt idx="7272">
                  <c:v>44083</c:v>
                </c:pt>
                <c:pt idx="7273">
                  <c:v>44084</c:v>
                </c:pt>
                <c:pt idx="7274">
                  <c:v>44085</c:v>
                </c:pt>
                <c:pt idx="7275">
                  <c:v>44088</c:v>
                </c:pt>
                <c:pt idx="7276">
                  <c:v>44089</c:v>
                </c:pt>
                <c:pt idx="7277">
                  <c:v>44090</c:v>
                </c:pt>
                <c:pt idx="7278">
                  <c:v>44091</c:v>
                </c:pt>
                <c:pt idx="7279">
                  <c:v>44092</c:v>
                </c:pt>
                <c:pt idx="7280">
                  <c:v>44095</c:v>
                </c:pt>
                <c:pt idx="7281">
                  <c:v>44096</c:v>
                </c:pt>
                <c:pt idx="7282">
                  <c:v>44097</c:v>
                </c:pt>
                <c:pt idx="7283">
                  <c:v>44098</c:v>
                </c:pt>
                <c:pt idx="7284">
                  <c:v>44099</c:v>
                </c:pt>
                <c:pt idx="7285">
                  <c:v>44102</c:v>
                </c:pt>
                <c:pt idx="7286">
                  <c:v>44103</c:v>
                </c:pt>
                <c:pt idx="7287">
                  <c:v>44104</c:v>
                </c:pt>
                <c:pt idx="7288">
                  <c:v>44105</c:v>
                </c:pt>
                <c:pt idx="7289">
                  <c:v>44106</c:v>
                </c:pt>
                <c:pt idx="7290">
                  <c:v>44109</c:v>
                </c:pt>
                <c:pt idx="7291">
                  <c:v>44110</c:v>
                </c:pt>
                <c:pt idx="7292">
                  <c:v>44111</c:v>
                </c:pt>
                <c:pt idx="7293">
                  <c:v>44112</c:v>
                </c:pt>
                <c:pt idx="7294">
                  <c:v>44113</c:v>
                </c:pt>
                <c:pt idx="7295">
                  <c:v>44116</c:v>
                </c:pt>
                <c:pt idx="7296">
                  <c:v>44117</c:v>
                </c:pt>
                <c:pt idx="7297">
                  <c:v>44118</c:v>
                </c:pt>
                <c:pt idx="7298">
                  <c:v>44119</c:v>
                </c:pt>
                <c:pt idx="7299">
                  <c:v>44120</c:v>
                </c:pt>
                <c:pt idx="7300">
                  <c:v>44123</c:v>
                </c:pt>
                <c:pt idx="7301">
                  <c:v>44124</c:v>
                </c:pt>
                <c:pt idx="7302">
                  <c:v>44125</c:v>
                </c:pt>
                <c:pt idx="7303">
                  <c:v>44126</c:v>
                </c:pt>
                <c:pt idx="7304">
                  <c:v>44127</c:v>
                </c:pt>
                <c:pt idx="7305">
                  <c:v>44130</c:v>
                </c:pt>
                <c:pt idx="7306">
                  <c:v>44131</c:v>
                </c:pt>
                <c:pt idx="7307">
                  <c:v>44132</c:v>
                </c:pt>
                <c:pt idx="7308">
                  <c:v>44133</c:v>
                </c:pt>
                <c:pt idx="7309">
                  <c:v>44134</c:v>
                </c:pt>
                <c:pt idx="7310">
                  <c:v>44137</c:v>
                </c:pt>
                <c:pt idx="7311">
                  <c:v>44138</c:v>
                </c:pt>
                <c:pt idx="7312">
                  <c:v>44139</c:v>
                </c:pt>
                <c:pt idx="7313">
                  <c:v>44140</c:v>
                </c:pt>
                <c:pt idx="7314">
                  <c:v>44141</c:v>
                </c:pt>
                <c:pt idx="7315">
                  <c:v>44144</c:v>
                </c:pt>
                <c:pt idx="7316">
                  <c:v>44145</c:v>
                </c:pt>
                <c:pt idx="7317">
                  <c:v>44146</c:v>
                </c:pt>
                <c:pt idx="7318">
                  <c:v>44147</c:v>
                </c:pt>
                <c:pt idx="7319">
                  <c:v>44148</c:v>
                </c:pt>
                <c:pt idx="7320">
                  <c:v>44151</c:v>
                </c:pt>
                <c:pt idx="7321">
                  <c:v>44152</c:v>
                </c:pt>
                <c:pt idx="7322">
                  <c:v>44153</c:v>
                </c:pt>
                <c:pt idx="7323">
                  <c:v>44154</c:v>
                </c:pt>
                <c:pt idx="7324">
                  <c:v>44155</c:v>
                </c:pt>
                <c:pt idx="7325">
                  <c:v>44158</c:v>
                </c:pt>
                <c:pt idx="7326">
                  <c:v>44159</c:v>
                </c:pt>
                <c:pt idx="7327">
                  <c:v>44160</c:v>
                </c:pt>
                <c:pt idx="7328">
                  <c:v>44161</c:v>
                </c:pt>
                <c:pt idx="7329">
                  <c:v>44162</c:v>
                </c:pt>
                <c:pt idx="7330">
                  <c:v>44165</c:v>
                </c:pt>
                <c:pt idx="7331">
                  <c:v>44166</c:v>
                </c:pt>
                <c:pt idx="7332">
                  <c:v>44167</c:v>
                </c:pt>
                <c:pt idx="7333">
                  <c:v>44168</c:v>
                </c:pt>
                <c:pt idx="7334">
                  <c:v>44169</c:v>
                </c:pt>
                <c:pt idx="7335">
                  <c:v>44172</c:v>
                </c:pt>
                <c:pt idx="7336">
                  <c:v>44173</c:v>
                </c:pt>
                <c:pt idx="7337">
                  <c:v>44174</c:v>
                </c:pt>
                <c:pt idx="7338">
                  <c:v>44175</c:v>
                </c:pt>
                <c:pt idx="7339">
                  <c:v>44176</c:v>
                </c:pt>
                <c:pt idx="7340">
                  <c:v>44179</c:v>
                </c:pt>
                <c:pt idx="7341">
                  <c:v>44180</c:v>
                </c:pt>
                <c:pt idx="7342">
                  <c:v>44181</c:v>
                </c:pt>
                <c:pt idx="7343">
                  <c:v>44182</c:v>
                </c:pt>
                <c:pt idx="7344">
                  <c:v>44183</c:v>
                </c:pt>
                <c:pt idx="7345">
                  <c:v>44186</c:v>
                </c:pt>
                <c:pt idx="7346">
                  <c:v>44187</c:v>
                </c:pt>
                <c:pt idx="7347">
                  <c:v>44188</c:v>
                </c:pt>
                <c:pt idx="7348">
                  <c:v>44189</c:v>
                </c:pt>
                <c:pt idx="7349">
                  <c:v>44190</c:v>
                </c:pt>
                <c:pt idx="7350">
                  <c:v>44193</c:v>
                </c:pt>
                <c:pt idx="7351">
                  <c:v>44194</c:v>
                </c:pt>
                <c:pt idx="7352">
                  <c:v>44195</c:v>
                </c:pt>
                <c:pt idx="7353">
                  <c:v>44196</c:v>
                </c:pt>
                <c:pt idx="7354">
                  <c:v>44197</c:v>
                </c:pt>
                <c:pt idx="7355">
                  <c:v>44200</c:v>
                </c:pt>
                <c:pt idx="7356">
                  <c:v>44201</c:v>
                </c:pt>
                <c:pt idx="7357">
                  <c:v>44202</c:v>
                </c:pt>
                <c:pt idx="7358">
                  <c:v>44203</c:v>
                </c:pt>
                <c:pt idx="7359">
                  <c:v>44204</c:v>
                </c:pt>
                <c:pt idx="7360">
                  <c:v>44207</c:v>
                </c:pt>
                <c:pt idx="7361">
                  <c:v>44208</c:v>
                </c:pt>
                <c:pt idx="7362">
                  <c:v>44209</c:v>
                </c:pt>
                <c:pt idx="7363">
                  <c:v>44210</c:v>
                </c:pt>
                <c:pt idx="7364">
                  <c:v>44211</c:v>
                </c:pt>
                <c:pt idx="7365">
                  <c:v>44214</c:v>
                </c:pt>
                <c:pt idx="7366">
                  <c:v>44215</c:v>
                </c:pt>
                <c:pt idx="7367">
                  <c:v>44216</c:v>
                </c:pt>
                <c:pt idx="7368">
                  <c:v>44217</c:v>
                </c:pt>
                <c:pt idx="7369">
                  <c:v>44218</c:v>
                </c:pt>
                <c:pt idx="7370">
                  <c:v>44221</c:v>
                </c:pt>
                <c:pt idx="7371">
                  <c:v>44222</c:v>
                </c:pt>
                <c:pt idx="7372">
                  <c:v>44223</c:v>
                </c:pt>
                <c:pt idx="7373">
                  <c:v>44224</c:v>
                </c:pt>
                <c:pt idx="7374">
                  <c:v>44225</c:v>
                </c:pt>
                <c:pt idx="7375">
                  <c:v>44228</c:v>
                </c:pt>
                <c:pt idx="7376">
                  <c:v>44229</c:v>
                </c:pt>
                <c:pt idx="7377">
                  <c:v>44230</c:v>
                </c:pt>
                <c:pt idx="7378">
                  <c:v>44231</c:v>
                </c:pt>
                <c:pt idx="7379">
                  <c:v>44232</c:v>
                </c:pt>
                <c:pt idx="7380">
                  <c:v>44235</c:v>
                </c:pt>
                <c:pt idx="7381">
                  <c:v>44236</c:v>
                </c:pt>
                <c:pt idx="7382">
                  <c:v>44237</c:v>
                </c:pt>
                <c:pt idx="7383">
                  <c:v>44238</c:v>
                </c:pt>
                <c:pt idx="7384">
                  <c:v>44239</c:v>
                </c:pt>
                <c:pt idx="7385">
                  <c:v>44242</c:v>
                </c:pt>
                <c:pt idx="7386">
                  <c:v>44243</c:v>
                </c:pt>
                <c:pt idx="7387">
                  <c:v>44244</c:v>
                </c:pt>
                <c:pt idx="7388">
                  <c:v>44245</c:v>
                </c:pt>
                <c:pt idx="7389">
                  <c:v>44246</c:v>
                </c:pt>
                <c:pt idx="7390">
                  <c:v>44249</c:v>
                </c:pt>
                <c:pt idx="7391">
                  <c:v>44250</c:v>
                </c:pt>
                <c:pt idx="7392">
                  <c:v>44251</c:v>
                </c:pt>
                <c:pt idx="7393">
                  <c:v>44252</c:v>
                </c:pt>
                <c:pt idx="7394">
                  <c:v>44253</c:v>
                </c:pt>
                <c:pt idx="7395">
                  <c:v>44256</c:v>
                </c:pt>
                <c:pt idx="7396">
                  <c:v>44257</c:v>
                </c:pt>
                <c:pt idx="7397">
                  <c:v>44258</c:v>
                </c:pt>
                <c:pt idx="7398">
                  <c:v>44259</c:v>
                </c:pt>
                <c:pt idx="7399">
                  <c:v>44260</c:v>
                </c:pt>
                <c:pt idx="7400">
                  <c:v>44263</c:v>
                </c:pt>
                <c:pt idx="7401">
                  <c:v>44264</c:v>
                </c:pt>
                <c:pt idx="7402">
                  <c:v>44265</c:v>
                </c:pt>
                <c:pt idx="7403">
                  <c:v>44266</c:v>
                </c:pt>
                <c:pt idx="7404">
                  <c:v>44267</c:v>
                </c:pt>
                <c:pt idx="7405">
                  <c:v>44270</c:v>
                </c:pt>
                <c:pt idx="7406">
                  <c:v>44271</c:v>
                </c:pt>
                <c:pt idx="7407">
                  <c:v>44272</c:v>
                </c:pt>
                <c:pt idx="7408">
                  <c:v>44273</c:v>
                </c:pt>
                <c:pt idx="7409">
                  <c:v>44274</c:v>
                </c:pt>
                <c:pt idx="7410">
                  <c:v>44277</c:v>
                </c:pt>
                <c:pt idx="7411">
                  <c:v>44278</c:v>
                </c:pt>
                <c:pt idx="7412">
                  <c:v>44279</c:v>
                </c:pt>
                <c:pt idx="7413">
                  <c:v>44280</c:v>
                </c:pt>
                <c:pt idx="7414">
                  <c:v>44281</c:v>
                </c:pt>
                <c:pt idx="7415">
                  <c:v>44284</c:v>
                </c:pt>
                <c:pt idx="7416">
                  <c:v>44285</c:v>
                </c:pt>
                <c:pt idx="7417">
                  <c:v>44286</c:v>
                </c:pt>
                <c:pt idx="7418">
                  <c:v>44287</c:v>
                </c:pt>
                <c:pt idx="7419">
                  <c:v>44288</c:v>
                </c:pt>
                <c:pt idx="7420">
                  <c:v>44291</c:v>
                </c:pt>
                <c:pt idx="7421">
                  <c:v>44292</c:v>
                </c:pt>
                <c:pt idx="7422">
                  <c:v>44293</c:v>
                </c:pt>
                <c:pt idx="7423">
                  <c:v>44294</c:v>
                </c:pt>
                <c:pt idx="7424">
                  <c:v>44295</c:v>
                </c:pt>
                <c:pt idx="7425">
                  <c:v>44298</c:v>
                </c:pt>
                <c:pt idx="7426">
                  <c:v>44299</c:v>
                </c:pt>
                <c:pt idx="7427">
                  <c:v>44300</c:v>
                </c:pt>
                <c:pt idx="7428">
                  <c:v>44301</c:v>
                </c:pt>
                <c:pt idx="7429">
                  <c:v>44302</c:v>
                </c:pt>
                <c:pt idx="7430">
                  <c:v>44305</c:v>
                </c:pt>
                <c:pt idx="7431">
                  <c:v>44306</c:v>
                </c:pt>
                <c:pt idx="7432">
                  <c:v>44307</c:v>
                </c:pt>
                <c:pt idx="7433">
                  <c:v>44308</c:v>
                </c:pt>
                <c:pt idx="7434">
                  <c:v>44309</c:v>
                </c:pt>
                <c:pt idx="7435">
                  <c:v>44312</c:v>
                </c:pt>
                <c:pt idx="7436">
                  <c:v>44313</c:v>
                </c:pt>
                <c:pt idx="7437">
                  <c:v>44314</c:v>
                </c:pt>
                <c:pt idx="7438">
                  <c:v>44315</c:v>
                </c:pt>
                <c:pt idx="7439">
                  <c:v>44316</c:v>
                </c:pt>
                <c:pt idx="7440">
                  <c:v>44319</c:v>
                </c:pt>
                <c:pt idx="7441">
                  <c:v>44320</c:v>
                </c:pt>
                <c:pt idx="7442">
                  <c:v>44321</c:v>
                </c:pt>
                <c:pt idx="7443">
                  <c:v>44322</c:v>
                </c:pt>
                <c:pt idx="7444">
                  <c:v>44323</c:v>
                </c:pt>
                <c:pt idx="7445">
                  <c:v>44326</c:v>
                </c:pt>
                <c:pt idx="7446">
                  <c:v>44327</c:v>
                </c:pt>
                <c:pt idx="7447">
                  <c:v>44328</c:v>
                </c:pt>
                <c:pt idx="7448">
                  <c:v>44329</c:v>
                </c:pt>
                <c:pt idx="7449">
                  <c:v>44330</c:v>
                </c:pt>
                <c:pt idx="7450">
                  <c:v>44333</c:v>
                </c:pt>
                <c:pt idx="7451">
                  <c:v>44334</c:v>
                </c:pt>
                <c:pt idx="7452">
                  <c:v>44335</c:v>
                </c:pt>
                <c:pt idx="7453">
                  <c:v>44336</c:v>
                </c:pt>
                <c:pt idx="7454">
                  <c:v>44337</c:v>
                </c:pt>
                <c:pt idx="7455">
                  <c:v>44340</c:v>
                </c:pt>
                <c:pt idx="7456">
                  <c:v>44341</c:v>
                </c:pt>
                <c:pt idx="7457">
                  <c:v>44342</c:v>
                </c:pt>
                <c:pt idx="7458">
                  <c:v>44343</c:v>
                </c:pt>
                <c:pt idx="7459">
                  <c:v>44344</c:v>
                </c:pt>
                <c:pt idx="7460">
                  <c:v>44347</c:v>
                </c:pt>
                <c:pt idx="7461">
                  <c:v>44348</c:v>
                </c:pt>
                <c:pt idx="7462">
                  <c:v>44349</c:v>
                </c:pt>
                <c:pt idx="7463">
                  <c:v>44350</c:v>
                </c:pt>
                <c:pt idx="7464">
                  <c:v>44351</c:v>
                </c:pt>
                <c:pt idx="7465">
                  <c:v>44354</c:v>
                </c:pt>
                <c:pt idx="7466">
                  <c:v>44355</c:v>
                </c:pt>
                <c:pt idx="7467">
                  <c:v>44356</c:v>
                </c:pt>
                <c:pt idx="7468">
                  <c:v>44357</c:v>
                </c:pt>
                <c:pt idx="7469">
                  <c:v>44358</c:v>
                </c:pt>
                <c:pt idx="7470">
                  <c:v>44361</c:v>
                </c:pt>
                <c:pt idx="7471">
                  <c:v>44362</c:v>
                </c:pt>
                <c:pt idx="7472">
                  <c:v>44363</c:v>
                </c:pt>
                <c:pt idx="7473">
                  <c:v>44364</c:v>
                </c:pt>
                <c:pt idx="7474">
                  <c:v>44365</c:v>
                </c:pt>
                <c:pt idx="7475">
                  <c:v>44368</c:v>
                </c:pt>
                <c:pt idx="7476">
                  <c:v>44369</c:v>
                </c:pt>
                <c:pt idx="7477">
                  <c:v>44370</c:v>
                </c:pt>
                <c:pt idx="7478">
                  <c:v>44371</c:v>
                </c:pt>
                <c:pt idx="7479">
                  <c:v>44372</c:v>
                </c:pt>
                <c:pt idx="7480">
                  <c:v>44375</c:v>
                </c:pt>
                <c:pt idx="7481">
                  <c:v>44376</c:v>
                </c:pt>
                <c:pt idx="7482">
                  <c:v>44377</c:v>
                </c:pt>
                <c:pt idx="7483">
                  <c:v>44378</c:v>
                </c:pt>
                <c:pt idx="7484">
                  <c:v>44379</c:v>
                </c:pt>
                <c:pt idx="7485">
                  <c:v>44382</c:v>
                </c:pt>
                <c:pt idx="7486">
                  <c:v>44383</c:v>
                </c:pt>
                <c:pt idx="7487">
                  <c:v>44384</c:v>
                </c:pt>
                <c:pt idx="7488">
                  <c:v>44385</c:v>
                </c:pt>
                <c:pt idx="7489">
                  <c:v>44386</c:v>
                </c:pt>
                <c:pt idx="7490">
                  <c:v>44389</c:v>
                </c:pt>
                <c:pt idx="7491">
                  <c:v>44390</c:v>
                </c:pt>
                <c:pt idx="7492">
                  <c:v>44391</c:v>
                </c:pt>
                <c:pt idx="7493">
                  <c:v>44392</c:v>
                </c:pt>
                <c:pt idx="7494">
                  <c:v>44393</c:v>
                </c:pt>
                <c:pt idx="7495">
                  <c:v>44396</c:v>
                </c:pt>
                <c:pt idx="7496">
                  <c:v>44397</c:v>
                </c:pt>
                <c:pt idx="7497">
                  <c:v>44398</c:v>
                </c:pt>
                <c:pt idx="7498">
                  <c:v>44399</c:v>
                </c:pt>
                <c:pt idx="7499">
                  <c:v>44400</c:v>
                </c:pt>
                <c:pt idx="7500">
                  <c:v>44403</c:v>
                </c:pt>
                <c:pt idx="7501">
                  <c:v>44404</c:v>
                </c:pt>
                <c:pt idx="7502">
                  <c:v>44405</c:v>
                </c:pt>
                <c:pt idx="7503">
                  <c:v>44406</c:v>
                </c:pt>
                <c:pt idx="7504">
                  <c:v>44407</c:v>
                </c:pt>
                <c:pt idx="7505">
                  <c:v>44410</c:v>
                </c:pt>
                <c:pt idx="7506">
                  <c:v>44411</c:v>
                </c:pt>
                <c:pt idx="7507">
                  <c:v>44412</c:v>
                </c:pt>
                <c:pt idx="7508">
                  <c:v>44413</c:v>
                </c:pt>
                <c:pt idx="7509">
                  <c:v>44414</c:v>
                </c:pt>
                <c:pt idx="7510">
                  <c:v>44417</c:v>
                </c:pt>
                <c:pt idx="7511">
                  <c:v>44418</c:v>
                </c:pt>
                <c:pt idx="7512">
                  <c:v>44419</c:v>
                </c:pt>
                <c:pt idx="7513">
                  <c:v>44420</c:v>
                </c:pt>
                <c:pt idx="7514">
                  <c:v>44421</c:v>
                </c:pt>
                <c:pt idx="7515">
                  <c:v>44424</c:v>
                </c:pt>
                <c:pt idx="7516">
                  <c:v>44425</c:v>
                </c:pt>
                <c:pt idx="7517">
                  <c:v>44426</c:v>
                </c:pt>
                <c:pt idx="7518">
                  <c:v>44427</c:v>
                </c:pt>
                <c:pt idx="7519">
                  <c:v>44428</c:v>
                </c:pt>
                <c:pt idx="7520">
                  <c:v>44431</c:v>
                </c:pt>
                <c:pt idx="7521">
                  <c:v>44432</c:v>
                </c:pt>
                <c:pt idx="7522">
                  <c:v>44433</c:v>
                </c:pt>
                <c:pt idx="7523">
                  <c:v>44434</c:v>
                </c:pt>
                <c:pt idx="7524">
                  <c:v>44435</c:v>
                </c:pt>
                <c:pt idx="7525">
                  <c:v>44438</c:v>
                </c:pt>
                <c:pt idx="7526">
                  <c:v>44439</c:v>
                </c:pt>
                <c:pt idx="7527">
                  <c:v>44440</c:v>
                </c:pt>
                <c:pt idx="7528">
                  <c:v>44441</c:v>
                </c:pt>
                <c:pt idx="7529">
                  <c:v>44442</c:v>
                </c:pt>
                <c:pt idx="7530">
                  <c:v>44445</c:v>
                </c:pt>
                <c:pt idx="7531">
                  <c:v>44446</c:v>
                </c:pt>
                <c:pt idx="7532">
                  <c:v>44447</c:v>
                </c:pt>
                <c:pt idx="7533">
                  <c:v>44448</c:v>
                </c:pt>
                <c:pt idx="7534">
                  <c:v>44449</c:v>
                </c:pt>
                <c:pt idx="7535">
                  <c:v>44452</c:v>
                </c:pt>
                <c:pt idx="7536">
                  <c:v>44453</c:v>
                </c:pt>
                <c:pt idx="7537">
                  <c:v>44454</c:v>
                </c:pt>
                <c:pt idx="7538">
                  <c:v>44455</c:v>
                </c:pt>
                <c:pt idx="7539">
                  <c:v>44456</c:v>
                </c:pt>
                <c:pt idx="7540">
                  <c:v>44459</c:v>
                </c:pt>
                <c:pt idx="7541">
                  <c:v>44460</c:v>
                </c:pt>
                <c:pt idx="7542">
                  <c:v>44461</c:v>
                </c:pt>
                <c:pt idx="7543">
                  <c:v>44462</c:v>
                </c:pt>
                <c:pt idx="7544">
                  <c:v>44463</c:v>
                </c:pt>
                <c:pt idx="7545">
                  <c:v>44466</c:v>
                </c:pt>
                <c:pt idx="7546">
                  <c:v>44467</c:v>
                </c:pt>
                <c:pt idx="7547">
                  <c:v>44468</c:v>
                </c:pt>
                <c:pt idx="7548">
                  <c:v>44469</c:v>
                </c:pt>
                <c:pt idx="7549">
                  <c:v>44470</c:v>
                </c:pt>
                <c:pt idx="7550">
                  <c:v>44473</c:v>
                </c:pt>
                <c:pt idx="7551">
                  <c:v>44474</c:v>
                </c:pt>
                <c:pt idx="7552">
                  <c:v>44475</c:v>
                </c:pt>
                <c:pt idx="7553">
                  <c:v>44476</c:v>
                </c:pt>
                <c:pt idx="7554">
                  <c:v>44477</c:v>
                </c:pt>
                <c:pt idx="7555">
                  <c:v>44480</c:v>
                </c:pt>
                <c:pt idx="7556">
                  <c:v>44481</c:v>
                </c:pt>
                <c:pt idx="7557">
                  <c:v>44482</c:v>
                </c:pt>
                <c:pt idx="7558">
                  <c:v>44483</c:v>
                </c:pt>
                <c:pt idx="7559">
                  <c:v>44484</c:v>
                </c:pt>
                <c:pt idx="7560">
                  <c:v>44487</c:v>
                </c:pt>
                <c:pt idx="7561">
                  <c:v>44488</c:v>
                </c:pt>
                <c:pt idx="7562">
                  <c:v>44489</c:v>
                </c:pt>
                <c:pt idx="7563">
                  <c:v>44490</c:v>
                </c:pt>
                <c:pt idx="7564">
                  <c:v>44491</c:v>
                </c:pt>
                <c:pt idx="7565">
                  <c:v>44494</c:v>
                </c:pt>
                <c:pt idx="7566">
                  <c:v>44495</c:v>
                </c:pt>
                <c:pt idx="7567">
                  <c:v>44496</c:v>
                </c:pt>
                <c:pt idx="7568">
                  <c:v>44497</c:v>
                </c:pt>
                <c:pt idx="7569">
                  <c:v>44498</c:v>
                </c:pt>
                <c:pt idx="7570">
                  <c:v>44501</c:v>
                </c:pt>
                <c:pt idx="7571">
                  <c:v>44502</c:v>
                </c:pt>
                <c:pt idx="7572">
                  <c:v>44503</c:v>
                </c:pt>
                <c:pt idx="7573">
                  <c:v>44504</c:v>
                </c:pt>
                <c:pt idx="7574">
                  <c:v>44505</c:v>
                </c:pt>
                <c:pt idx="7575">
                  <c:v>44508</c:v>
                </c:pt>
                <c:pt idx="7576">
                  <c:v>44509</c:v>
                </c:pt>
                <c:pt idx="7577">
                  <c:v>44510</c:v>
                </c:pt>
                <c:pt idx="7578">
                  <c:v>44511</c:v>
                </c:pt>
                <c:pt idx="7579">
                  <c:v>44512</c:v>
                </c:pt>
                <c:pt idx="7580">
                  <c:v>44515</c:v>
                </c:pt>
                <c:pt idx="7581">
                  <c:v>44516</c:v>
                </c:pt>
                <c:pt idx="7582">
                  <c:v>44517</c:v>
                </c:pt>
                <c:pt idx="7583">
                  <c:v>44518</c:v>
                </c:pt>
                <c:pt idx="7584">
                  <c:v>44519</c:v>
                </c:pt>
                <c:pt idx="7585">
                  <c:v>44522</c:v>
                </c:pt>
                <c:pt idx="7586">
                  <c:v>44523</c:v>
                </c:pt>
                <c:pt idx="7587">
                  <c:v>44524</c:v>
                </c:pt>
                <c:pt idx="7588">
                  <c:v>44525</c:v>
                </c:pt>
                <c:pt idx="7589">
                  <c:v>44526</c:v>
                </c:pt>
                <c:pt idx="7590">
                  <c:v>44529</c:v>
                </c:pt>
                <c:pt idx="7591">
                  <c:v>44530</c:v>
                </c:pt>
                <c:pt idx="7592">
                  <c:v>44531</c:v>
                </c:pt>
                <c:pt idx="7593">
                  <c:v>44532</c:v>
                </c:pt>
                <c:pt idx="7594">
                  <c:v>44533</c:v>
                </c:pt>
                <c:pt idx="7595">
                  <c:v>44536</c:v>
                </c:pt>
                <c:pt idx="7596">
                  <c:v>44537</c:v>
                </c:pt>
                <c:pt idx="7597">
                  <c:v>44538</c:v>
                </c:pt>
                <c:pt idx="7598">
                  <c:v>44539</c:v>
                </c:pt>
                <c:pt idx="7599">
                  <c:v>44540</c:v>
                </c:pt>
                <c:pt idx="7600">
                  <c:v>44543</c:v>
                </c:pt>
                <c:pt idx="7601">
                  <c:v>44544</c:v>
                </c:pt>
                <c:pt idx="7602">
                  <c:v>44545</c:v>
                </c:pt>
                <c:pt idx="7603">
                  <c:v>44546</c:v>
                </c:pt>
                <c:pt idx="7604">
                  <c:v>44547</c:v>
                </c:pt>
                <c:pt idx="7605">
                  <c:v>44550</c:v>
                </c:pt>
                <c:pt idx="7606">
                  <c:v>44551</c:v>
                </c:pt>
                <c:pt idx="7607">
                  <c:v>44552</c:v>
                </c:pt>
                <c:pt idx="7608">
                  <c:v>44553</c:v>
                </c:pt>
                <c:pt idx="7609">
                  <c:v>44554</c:v>
                </c:pt>
                <c:pt idx="7610">
                  <c:v>44557</c:v>
                </c:pt>
                <c:pt idx="7611">
                  <c:v>44558</c:v>
                </c:pt>
                <c:pt idx="7612">
                  <c:v>44559</c:v>
                </c:pt>
                <c:pt idx="7613">
                  <c:v>44560</c:v>
                </c:pt>
                <c:pt idx="7614">
                  <c:v>44561</c:v>
                </c:pt>
                <c:pt idx="7615">
                  <c:v>44564</c:v>
                </c:pt>
                <c:pt idx="7616">
                  <c:v>44565</c:v>
                </c:pt>
                <c:pt idx="7617">
                  <c:v>44566</c:v>
                </c:pt>
                <c:pt idx="7618">
                  <c:v>44567</c:v>
                </c:pt>
                <c:pt idx="7619">
                  <c:v>44568</c:v>
                </c:pt>
                <c:pt idx="7620">
                  <c:v>44571</c:v>
                </c:pt>
                <c:pt idx="7621">
                  <c:v>44572</c:v>
                </c:pt>
                <c:pt idx="7622">
                  <c:v>44573</c:v>
                </c:pt>
                <c:pt idx="7623">
                  <c:v>44574</c:v>
                </c:pt>
                <c:pt idx="7624">
                  <c:v>44575</c:v>
                </c:pt>
                <c:pt idx="7625">
                  <c:v>44578</c:v>
                </c:pt>
                <c:pt idx="7626">
                  <c:v>44579</c:v>
                </c:pt>
                <c:pt idx="7627">
                  <c:v>44580</c:v>
                </c:pt>
                <c:pt idx="7628">
                  <c:v>44581</c:v>
                </c:pt>
                <c:pt idx="7629">
                  <c:v>44582</c:v>
                </c:pt>
                <c:pt idx="7630">
                  <c:v>44585</c:v>
                </c:pt>
                <c:pt idx="7631">
                  <c:v>44586</c:v>
                </c:pt>
                <c:pt idx="7632">
                  <c:v>44587</c:v>
                </c:pt>
                <c:pt idx="7633">
                  <c:v>44588</c:v>
                </c:pt>
                <c:pt idx="7634">
                  <c:v>44589</c:v>
                </c:pt>
                <c:pt idx="7635">
                  <c:v>44592</c:v>
                </c:pt>
                <c:pt idx="7636">
                  <c:v>44593</c:v>
                </c:pt>
                <c:pt idx="7637">
                  <c:v>44594</c:v>
                </c:pt>
                <c:pt idx="7638">
                  <c:v>44595</c:v>
                </c:pt>
                <c:pt idx="7639">
                  <c:v>44596</c:v>
                </c:pt>
                <c:pt idx="7640">
                  <c:v>44599</c:v>
                </c:pt>
                <c:pt idx="7641">
                  <c:v>44600</c:v>
                </c:pt>
                <c:pt idx="7642">
                  <c:v>44601</c:v>
                </c:pt>
                <c:pt idx="7643">
                  <c:v>44602</c:v>
                </c:pt>
                <c:pt idx="7644">
                  <c:v>44603</c:v>
                </c:pt>
                <c:pt idx="7645">
                  <c:v>44606</c:v>
                </c:pt>
                <c:pt idx="7646">
                  <c:v>44607</c:v>
                </c:pt>
                <c:pt idx="7647">
                  <c:v>44608</c:v>
                </c:pt>
                <c:pt idx="7648">
                  <c:v>44609</c:v>
                </c:pt>
                <c:pt idx="7649">
                  <c:v>44610</c:v>
                </c:pt>
                <c:pt idx="7650">
                  <c:v>44613</c:v>
                </c:pt>
                <c:pt idx="7651">
                  <c:v>44614</c:v>
                </c:pt>
                <c:pt idx="7652">
                  <c:v>44615</c:v>
                </c:pt>
                <c:pt idx="7653">
                  <c:v>44616</c:v>
                </c:pt>
                <c:pt idx="7654">
                  <c:v>44617</c:v>
                </c:pt>
                <c:pt idx="7655">
                  <c:v>44620</c:v>
                </c:pt>
                <c:pt idx="7656">
                  <c:v>44621</c:v>
                </c:pt>
                <c:pt idx="7657">
                  <c:v>44622</c:v>
                </c:pt>
                <c:pt idx="7658">
                  <c:v>44623</c:v>
                </c:pt>
                <c:pt idx="7659">
                  <c:v>44624</c:v>
                </c:pt>
                <c:pt idx="7660">
                  <c:v>44627</c:v>
                </c:pt>
                <c:pt idx="7661">
                  <c:v>44628</c:v>
                </c:pt>
                <c:pt idx="7662">
                  <c:v>44629</c:v>
                </c:pt>
                <c:pt idx="7663">
                  <c:v>44630</c:v>
                </c:pt>
                <c:pt idx="7664">
                  <c:v>44631</c:v>
                </c:pt>
                <c:pt idx="7665">
                  <c:v>44634</c:v>
                </c:pt>
                <c:pt idx="7666">
                  <c:v>44635</c:v>
                </c:pt>
                <c:pt idx="7667">
                  <c:v>44636</c:v>
                </c:pt>
                <c:pt idx="7668">
                  <c:v>44637</c:v>
                </c:pt>
                <c:pt idx="7669">
                  <c:v>44638</c:v>
                </c:pt>
                <c:pt idx="7670">
                  <c:v>44641</c:v>
                </c:pt>
                <c:pt idx="7671">
                  <c:v>44642</c:v>
                </c:pt>
                <c:pt idx="7672">
                  <c:v>44643</c:v>
                </c:pt>
                <c:pt idx="7673">
                  <c:v>44644</c:v>
                </c:pt>
                <c:pt idx="7674">
                  <c:v>44645</c:v>
                </c:pt>
                <c:pt idx="7675">
                  <c:v>44648</c:v>
                </c:pt>
                <c:pt idx="7676">
                  <c:v>44649</c:v>
                </c:pt>
                <c:pt idx="7677">
                  <c:v>44650</c:v>
                </c:pt>
                <c:pt idx="7678">
                  <c:v>44651</c:v>
                </c:pt>
                <c:pt idx="7679">
                  <c:v>44652</c:v>
                </c:pt>
                <c:pt idx="7680">
                  <c:v>44655</c:v>
                </c:pt>
                <c:pt idx="7681">
                  <c:v>44656</c:v>
                </c:pt>
                <c:pt idx="7682">
                  <c:v>44657</c:v>
                </c:pt>
                <c:pt idx="7683">
                  <c:v>44658</c:v>
                </c:pt>
                <c:pt idx="7684">
                  <c:v>44659</c:v>
                </c:pt>
                <c:pt idx="7685">
                  <c:v>44662</c:v>
                </c:pt>
                <c:pt idx="7686">
                  <c:v>44663</c:v>
                </c:pt>
                <c:pt idx="7687">
                  <c:v>44664</c:v>
                </c:pt>
                <c:pt idx="7688">
                  <c:v>44665</c:v>
                </c:pt>
                <c:pt idx="7689">
                  <c:v>44666</c:v>
                </c:pt>
                <c:pt idx="7690">
                  <c:v>44669</c:v>
                </c:pt>
                <c:pt idx="7691">
                  <c:v>44670</c:v>
                </c:pt>
                <c:pt idx="7692">
                  <c:v>44671</c:v>
                </c:pt>
                <c:pt idx="7693">
                  <c:v>44672</c:v>
                </c:pt>
                <c:pt idx="7694">
                  <c:v>44673</c:v>
                </c:pt>
                <c:pt idx="7695">
                  <c:v>44676</c:v>
                </c:pt>
                <c:pt idx="7696">
                  <c:v>44677</c:v>
                </c:pt>
                <c:pt idx="7697">
                  <c:v>44678</c:v>
                </c:pt>
                <c:pt idx="7698">
                  <c:v>44679</c:v>
                </c:pt>
                <c:pt idx="7699">
                  <c:v>44680</c:v>
                </c:pt>
                <c:pt idx="7700">
                  <c:v>44683</c:v>
                </c:pt>
                <c:pt idx="7701">
                  <c:v>44684</c:v>
                </c:pt>
                <c:pt idx="7702">
                  <c:v>44685</c:v>
                </c:pt>
                <c:pt idx="7703">
                  <c:v>44686</c:v>
                </c:pt>
                <c:pt idx="7704">
                  <c:v>44687</c:v>
                </c:pt>
                <c:pt idx="7705">
                  <c:v>44690</c:v>
                </c:pt>
                <c:pt idx="7706">
                  <c:v>44691</c:v>
                </c:pt>
                <c:pt idx="7707">
                  <c:v>44692</c:v>
                </c:pt>
                <c:pt idx="7708">
                  <c:v>44693</c:v>
                </c:pt>
                <c:pt idx="7709">
                  <c:v>44694</c:v>
                </c:pt>
                <c:pt idx="7710">
                  <c:v>44697</c:v>
                </c:pt>
                <c:pt idx="7711">
                  <c:v>44698</c:v>
                </c:pt>
                <c:pt idx="7712">
                  <c:v>44699</c:v>
                </c:pt>
                <c:pt idx="7713">
                  <c:v>44700</c:v>
                </c:pt>
                <c:pt idx="7714">
                  <c:v>44701</c:v>
                </c:pt>
                <c:pt idx="7715">
                  <c:v>44704</c:v>
                </c:pt>
                <c:pt idx="7716">
                  <c:v>44705</c:v>
                </c:pt>
                <c:pt idx="7717">
                  <c:v>44706</c:v>
                </c:pt>
                <c:pt idx="7718">
                  <c:v>44707</c:v>
                </c:pt>
                <c:pt idx="7719">
                  <c:v>44708</c:v>
                </c:pt>
                <c:pt idx="7720">
                  <c:v>44711</c:v>
                </c:pt>
                <c:pt idx="7721">
                  <c:v>44712</c:v>
                </c:pt>
                <c:pt idx="7722">
                  <c:v>44713</c:v>
                </c:pt>
                <c:pt idx="7723">
                  <c:v>44714</c:v>
                </c:pt>
                <c:pt idx="7724">
                  <c:v>44715</c:v>
                </c:pt>
                <c:pt idx="7725">
                  <c:v>44718</c:v>
                </c:pt>
                <c:pt idx="7726">
                  <c:v>44719</c:v>
                </c:pt>
                <c:pt idx="7727">
                  <c:v>44720</c:v>
                </c:pt>
                <c:pt idx="7728">
                  <c:v>44721</c:v>
                </c:pt>
                <c:pt idx="7729">
                  <c:v>44722</c:v>
                </c:pt>
                <c:pt idx="7730">
                  <c:v>44725</c:v>
                </c:pt>
                <c:pt idx="7731">
                  <c:v>44726</c:v>
                </c:pt>
                <c:pt idx="7732">
                  <c:v>44727</c:v>
                </c:pt>
                <c:pt idx="7733">
                  <c:v>44728</c:v>
                </c:pt>
                <c:pt idx="7734">
                  <c:v>44729</c:v>
                </c:pt>
                <c:pt idx="7735">
                  <c:v>44732</c:v>
                </c:pt>
                <c:pt idx="7736">
                  <c:v>44733</c:v>
                </c:pt>
                <c:pt idx="7737">
                  <c:v>44734</c:v>
                </c:pt>
                <c:pt idx="7738">
                  <c:v>44735</c:v>
                </c:pt>
                <c:pt idx="7739">
                  <c:v>44736</c:v>
                </c:pt>
                <c:pt idx="7740">
                  <c:v>44739</c:v>
                </c:pt>
                <c:pt idx="7741">
                  <c:v>44740</c:v>
                </c:pt>
                <c:pt idx="7742">
                  <c:v>44741</c:v>
                </c:pt>
                <c:pt idx="7743">
                  <c:v>44742</c:v>
                </c:pt>
                <c:pt idx="7744">
                  <c:v>44743</c:v>
                </c:pt>
                <c:pt idx="7745">
                  <c:v>44746</c:v>
                </c:pt>
                <c:pt idx="7746">
                  <c:v>44747</c:v>
                </c:pt>
                <c:pt idx="7747">
                  <c:v>44748</c:v>
                </c:pt>
                <c:pt idx="7748">
                  <c:v>44749</c:v>
                </c:pt>
                <c:pt idx="7749">
                  <c:v>44750</c:v>
                </c:pt>
                <c:pt idx="7750">
                  <c:v>44753</c:v>
                </c:pt>
                <c:pt idx="7751">
                  <c:v>44754</c:v>
                </c:pt>
                <c:pt idx="7752">
                  <c:v>44755</c:v>
                </c:pt>
                <c:pt idx="7753">
                  <c:v>44756</c:v>
                </c:pt>
                <c:pt idx="7754">
                  <c:v>44757</c:v>
                </c:pt>
                <c:pt idx="7755">
                  <c:v>44760</c:v>
                </c:pt>
                <c:pt idx="7756">
                  <c:v>44761</c:v>
                </c:pt>
                <c:pt idx="7757">
                  <c:v>44762</c:v>
                </c:pt>
                <c:pt idx="7758">
                  <c:v>44763</c:v>
                </c:pt>
                <c:pt idx="7759">
                  <c:v>44764</c:v>
                </c:pt>
                <c:pt idx="7760">
                  <c:v>44767</c:v>
                </c:pt>
                <c:pt idx="7761">
                  <c:v>44768</c:v>
                </c:pt>
                <c:pt idx="7762">
                  <c:v>44769</c:v>
                </c:pt>
                <c:pt idx="7763">
                  <c:v>44770</c:v>
                </c:pt>
                <c:pt idx="7764">
                  <c:v>44771</c:v>
                </c:pt>
                <c:pt idx="7765">
                  <c:v>44774</c:v>
                </c:pt>
                <c:pt idx="7766">
                  <c:v>44775</c:v>
                </c:pt>
                <c:pt idx="7767">
                  <c:v>44776</c:v>
                </c:pt>
                <c:pt idx="7768">
                  <c:v>44777</c:v>
                </c:pt>
                <c:pt idx="7769">
                  <c:v>44778</c:v>
                </c:pt>
                <c:pt idx="7770">
                  <c:v>44781</c:v>
                </c:pt>
                <c:pt idx="7771">
                  <c:v>44782</c:v>
                </c:pt>
                <c:pt idx="7772">
                  <c:v>44783</c:v>
                </c:pt>
                <c:pt idx="7773">
                  <c:v>44784</c:v>
                </c:pt>
                <c:pt idx="7774">
                  <c:v>44785</c:v>
                </c:pt>
                <c:pt idx="7775">
                  <c:v>44788</c:v>
                </c:pt>
                <c:pt idx="7776">
                  <c:v>44789</c:v>
                </c:pt>
                <c:pt idx="7777">
                  <c:v>44790</c:v>
                </c:pt>
                <c:pt idx="7778">
                  <c:v>44791</c:v>
                </c:pt>
                <c:pt idx="7779">
                  <c:v>44792</c:v>
                </c:pt>
                <c:pt idx="7780">
                  <c:v>44795</c:v>
                </c:pt>
                <c:pt idx="7781">
                  <c:v>44796</c:v>
                </c:pt>
                <c:pt idx="7782">
                  <c:v>44797</c:v>
                </c:pt>
                <c:pt idx="7783">
                  <c:v>44798</c:v>
                </c:pt>
                <c:pt idx="7784">
                  <c:v>44799</c:v>
                </c:pt>
                <c:pt idx="7785">
                  <c:v>44802</c:v>
                </c:pt>
                <c:pt idx="7786">
                  <c:v>44803</c:v>
                </c:pt>
                <c:pt idx="7787">
                  <c:v>44804</c:v>
                </c:pt>
                <c:pt idx="7788">
                  <c:v>44805</c:v>
                </c:pt>
                <c:pt idx="7789">
                  <c:v>44806</c:v>
                </c:pt>
                <c:pt idx="7790">
                  <c:v>44809</c:v>
                </c:pt>
                <c:pt idx="7791">
                  <c:v>44810</c:v>
                </c:pt>
                <c:pt idx="7792">
                  <c:v>44811</c:v>
                </c:pt>
                <c:pt idx="7793">
                  <c:v>44812</c:v>
                </c:pt>
                <c:pt idx="7794">
                  <c:v>44813</c:v>
                </c:pt>
                <c:pt idx="7795">
                  <c:v>44816</c:v>
                </c:pt>
                <c:pt idx="7796">
                  <c:v>44817</c:v>
                </c:pt>
                <c:pt idx="7797">
                  <c:v>44818</c:v>
                </c:pt>
                <c:pt idx="7798">
                  <c:v>44819</c:v>
                </c:pt>
                <c:pt idx="7799">
                  <c:v>44820</c:v>
                </c:pt>
                <c:pt idx="7800">
                  <c:v>44823</c:v>
                </c:pt>
                <c:pt idx="7801">
                  <c:v>44824</c:v>
                </c:pt>
                <c:pt idx="7802">
                  <c:v>44825</c:v>
                </c:pt>
                <c:pt idx="7803">
                  <c:v>44826</c:v>
                </c:pt>
                <c:pt idx="7804">
                  <c:v>44827</c:v>
                </c:pt>
                <c:pt idx="7805">
                  <c:v>44830</c:v>
                </c:pt>
                <c:pt idx="7806">
                  <c:v>44831</c:v>
                </c:pt>
                <c:pt idx="7807">
                  <c:v>44832</c:v>
                </c:pt>
                <c:pt idx="7808">
                  <c:v>44833</c:v>
                </c:pt>
                <c:pt idx="7809">
                  <c:v>44834</c:v>
                </c:pt>
                <c:pt idx="7810">
                  <c:v>44837</c:v>
                </c:pt>
                <c:pt idx="7811">
                  <c:v>44838</c:v>
                </c:pt>
                <c:pt idx="7812">
                  <c:v>44839</c:v>
                </c:pt>
                <c:pt idx="7813">
                  <c:v>44840</c:v>
                </c:pt>
                <c:pt idx="7814">
                  <c:v>44841</c:v>
                </c:pt>
                <c:pt idx="7815">
                  <c:v>44844</c:v>
                </c:pt>
                <c:pt idx="7816">
                  <c:v>44845</c:v>
                </c:pt>
                <c:pt idx="7817">
                  <c:v>44846</c:v>
                </c:pt>
                <c:pt idx="7818">
                  <c:v>44847</c:v>
                </c:pt>
                <c:pt idx="7819">
                  <c:v>44848</c:v>
                </c:pt>
                <c:pt idx="7820">
                  <c:v>44851</c:v>
                </c:pt>
                <c:pt idx="7821">
                  <c:v>44852</c:v>
                </c:pt>
                <c:pt idx="7822">
                  <c:v>44853</c:v>
                </c:pt>
                <c:pt idx="7823">
                  <c:v>44854</c:v>
                </c:pt>
                <c:pt idx="7824">
                  <c:v>44855</c:v>
                </c:pt>
                <c:pt idx="7825">
                  <c:v>44858</c:v>
                </c:pt>
                <c:pt idx="7826">
                  <c:v>44859</c:v>
                </c:pt>
                <c:pt idx="7827">
                  <c:v>44860</c:v>
                </c:pt>
              </c:numCache>
            </c:numRef>
          </c:cat>
          <c:val>
            <c:numRef>
              <c:f>Sheet1!$J$12:$J$7839</c:f>
              <c:numCache>
                <c:formatCode>General</c:formatCode>
                <c:ptCount val="7828"/>
                <c:pt idx="0">
                  <c:v>4.3230000000000004</c:v>
                </c:pt>
                <c:pt idx="1">
                  <c:v>4.2629999999999999</c:v>
                </c:pt>
                <c:pt idx="2">
                  <c:v>4.2919999999999998</c:v>
                </c:pt>
                <c:pt idx="3">
                  <c:v>4.3079999999999998</c:v>
                </c:pt>
                <c:pt idx="4">
                  <c:v>4.383</c:v>
                </c:pt>
                <c:pt idx="5">
                  <c:v>4.4379999999999997</c:v>
                </c:pt>
                <c:pt idx="6">
                  <c:v>4.4160000000000004</c:v>
                </c:pt>
                <c:pt idx="7">
                  <c:v>4.4160000000000004</c:v>
                </c:pt>
                <c:pt idx="8">
                  <c:v>4.3659999999999997</c:v>
                </c:pt>
                <c:pt idx="9">
                  <c:v>4.4749999999999996</c:v>
                </c:pt>
                <c:pt idx="10">
                  <c:v>4.5430000000000001</c:v>
                </c:pt>
                <c:pt idx="11">
                  <c:v>4.468</c:v>
                </c:pt>
                <c:pt idx="12">
                  <c:v>4.4509999999999996</c:v>
                </c:pt>
                <c:pt idx="13">
                  <c:v>4.4260000000000002</c:v>
                </c:pt>
                <c:pt idx="14">
                  <c:v>4.5789999999999997</c:v>
                </c:pt>
                <c:pt idx="15">
                  <c:v>4.6639999999999997</c:v>
                </c:pt>
                <c:pt idx="16">
                  <c:v>4.6050000000000004</c:v>
                </c:pt>
                <c:pt idx="17">
                  <c:v>4.5199999999999996</c:v>
                </c:pt>
                <c:pt idx="18">
                  <c:v>4.5970000000000004</c:v>
                </c:pt>
                <c:pt idx="19">
                  <c:v>4.6070000000000002</c:v>
                </c:pt>
                <c:pt idx="20">
                  <c:v>4.6159999999999997</c:v>
                </c:pt>
                <c:pt idx="21">
                  <c:v>4.6420000000000003</c:v>
                </c:pt>
                <c:pt idx="22">
                  <c:v>4.7</c:v>
                </c:pt>
                <c:pt idx="23">
                  <c:v>4.7</c:v>
                </c:pt>
                <c:pt idx="24">
                  <c:v>4.7830000000000004</c:v>
                </c:pt>
                <c:pt idx="25">
                  <c:v>4.7910000000000004</c:v>
                </c:pt>
                <c:pt idx="26">
                  <c:v>4.8330000000000002</c:v>
                </c:pt>
                <c:pt idx="27">
                  <c:v>4.7830000000000004</c:v>
                </c:pt>
                <c:pt idx="28">
                  <c:v>4.7830000000000004</c:v>
                </c:pt>
                <c:pt idx="29">
                  <c:v>4.7</c:v>
                </c:pt>
                <c:pt idx="30">
                  <c:v>4.625</c:v>
                </c:pt>
                <c:pt idx="31">
                  <c:v>4.5490000000000004</c:v>
                </c:pt>
                <c:pt idx="32">
                  <c:v>4.6079999999999997</c:v>
                </c:pt>
                <c:pt idx="33">
                  <c:v>4.649</c:v>
                </c:pt>
                <c:pt idx="34">
                  <c:v>4.7510000000000003</c:v>
                </c:pt>
                <c:pt idx="35">
                  <c:v>4.8010000000000002</c:v>
                </c:pt>
                <c:pt idx="36">
                  <c:v>4.7080000000000002</c:v>
                </c:pt>
                <c:pt idx="37">
                  <c:v>4.6239999999999997</c:v>
                </c:pt>
                <c:pt idx="38">
                  <c:v>4.6319999999999997</c:v>
                </c:pt>
                <c:pt idx="39">
                  <c:v>4.6150000000000002</c:v>
                </c:pt>
                <c:pt idx="40">
                  <c:v>4.6150000000000002</c:v>
                </c:pt>
                <c:pt idx="41">
                  <c:v>4.53</c:v>
                </c:pt>
                <c:pt idx="42">
                  <c:v>4.6500000000000004</c:v>
                </c:pt>
                <c:pt idx="43">
                  <c:v>4.617</c:v>
                </c:pt>
                <c:pt idx="44">
                  <c:v>4.625</c:v>
                </c:pt>
                <c:pt idx="45">
                  <c:v>4.6420000000000003</c:v>
                </c:pt>
                <c:pt idx="46">
                  <c:v>4.5919999999999996</c:v>
                </c:pt>
                <c:pt idx="47">
                  <c:v>4.5179999999999998</c:v>
                </c:pt>
                <c:pt idx="48">
                  <c:v>4.5579999999999998</c:v>
                </c:pt>
                <c:pt idx="49">
                  <c:v>4.5579999999999998</c:v>
                </c:pt>
                <c:pt idx="50">
                  <c:v>4.4420000000000002</c:v>
                </c:pt>
                <c:pt idx="51">
                  <c:v>4.4420000000000002</c:v>
                </c:pt>
                <c:pt idx="52">
                  <c:v>4.508</c:v>
                </c:pt>
                <c:pt idx="53">
                  <c:v>4.6159999999999997</c:v>
                </c:pt>
                <c:pt idx="54">
                  <c:v>4.4740000000000002</c:v>
                </c:pt>
                <c:pt idx="55">
                  <c:v>4.431</c:v>
                </c:pt>
                <c:pt idx="56">
                  <c:v>4.4560000000000004</c:v>
                </c:pt>
                <c:pt idx="57">
                  <c:v>4.4139999999999997</c:v>
                </c:pt>
                <c:pt idx="58">
                  <c:v>4.3129999999999997</c:v>
                </c:pt>
                <c:pt idx="59">
                  <c:v>4.2939999999999996</c:v>
                </c:pt>
                <c:pt idx="60">
                  <c:v>4.2939999999999996</c:v>
                </c:pt>
                <c:pt idx="61">
                  <c:v>4.37</c:v>
                </c:pt>
                <c:pt idx="62">
                  <c:v>4.3520000000000003</c:v>
                </c:pt>
                <c:pt idx="63">
                  <c:v>4.3010000000000002</c:v>
                </c:pt>
                <c:pt idx="64">
                  <c:v>4.2320000000000002</c:v>
                </c:pt>
                <c:pt idx="65">
                  <c:v>4.1970000000000001</c:v>
                </c:pt>
                <c:pt idx="66">
                  <c:v>4.29</c:v>
                </c:pt>
                <c:pt idx="67">
                  <c:v>4.2750000000000004</c:v>
                </c:pt>
                <c:pt idx="68">
                  <c:v>4.1520000000000001</c:v>
                </c:pt>
                <c:pt idx="69">
                  <c:v>4.1680000000000001</c:v>
                </c:pt>
                <c:pt idx="70">
                  <c:v>4.1840000000000002</c:v>
                </c:pt>
                <c:pt idx="71">
                  <c:v>4.258</c:v>
                </c:pt>
                <c:pt idx="72">
                  <c:v>4.234</c:v>
                </c:pt>
                <c:pt idx="73">
                  <c:v>4.1760000000000002</c:v>
                </c:pt>
                <c:pt idx="74">
                  <c:v>4.0919999999999996</c:v>
                </c:pt>
                <c:pt idx="75">
                  <c:v>4.1669999999999998</c:v>
                </c:pt>
                <c:pt idx="76">
                  <c:v>4.2</c:v>
                </c:pt>
                <c:pt idx="77">
                  <c:v>4.25</c:v>
                </c:pt>
                <c:pt idx="78">
                  <c:v>4.1580000000000004</c:v>
                </c:pt>
                <c:pt idx="79">
                  <c:v>4.165</c:v>
                </c:pt>
                <c:pt idx="80">
                  <c:v>4.1479999999999997</c:v>
                </c:pt>
                <c:pt idx="81">
                  <c:v>4.09</c:v>
                </c:pt>
                <c:pt idx="82">
                  <c:v>4.0140000000000002</c:v>
                </c:pt>
                <c:pt idx="83">
                  <c:v>3.9039999999999999</c:v>
                </c:pt>
                <c:pt idx="84">
                  <c:v>3.9529999999999998</c:v>
                </c:pt>
                <c:pt idx="85">
                  <c:v>3.9359999999999999</c:v>
                </c:pt>
                <c:pt idx="86">
                  <c:v>3.851</c:v>
                </c:pt>
                <c:pt idx="87">
                  <c:v>3.9660000000000002</c:v>
                </c:pt>
                <c:pt idx="88">
                  <c:v>3.9660000000000002</c:v>
                </c:pt>
                <c:pt idx="89">
                  <c:v>3.9079999999999999</c:v>
                </c:pt>
                <c:pt idx="90">
                  <c:v>3.867</c:v>
                </c:pt>
                <c:pt idx="91">
                  <c:v>3.851</c:v>
                </c:pt>
                <c:pt idx="92">
                  <c:v>3.8010000000000002</c:v>
                </c:pt>
                <c:pt idx="93">
                  <c:v>3.7349999999999999</c:v>
                </c:pt>
                <c:pt idx="94">
                  <c:v>3.875</c:v>
                </c:pt>
                <c:pt idx="95">
                  <c:v>3.95</c:v>
                </c:pt>
                <c:pt idx="96">
                  <c:v>3.9910000000000001</c:v>
                </c:pt>
                <c:pt idx="97">
                  <c:v>4.016</c:v>
                </c:pt>
                <c:pt idx="98">
                  <c:v>3.9910000000000001</c:v>
                </c:pt>
                <c:pt idx="99">
                  <c:v>4.0590000000000002</c:v>
                </c:pt>
                <c:pt idx="100">
                  <c:v>4.0590000000000002</c:v>
                </c:pt>
                <c:pt idx="101">
                  <c:v>4</c:v>
                </c:pt>
                <c:pt idx="102">
                  <c:v>3.9409999999999998</c:v>
                </c:pt>
                <c:pt idx="103">
                  <c:v>3.8319999999999999</c:v>
                </c:pt>
                <c:pt idx="104">
                  <c:v>3.9249999999999998</c:v>
                </c:pt>
                <c:pt idx="105">
                  <c:v>3.8660000000000001</c:v>
                </c:pt>
                <c:pt idx="106">
                  <c:v>3.8570000000000002</c:v>
                </c:pt>
                <c:pt idx="107">
                  <c:v>3.899</c:v>
                </c:pt>
                <c:pt idx="108">
                  <c:v>3.9239999999999999</c:v>
                </c:pt>
                <c:pt idx="109">
                  <c:v>4.0149999999999997</c:v>
                </c:pt>
                <c:pt idx="110">
                  <c:v>3.9409999999999998</c:v>
                </c:pt>
                <c:pt idx="111">
                  <c:v>3.9</c:v>
                </c:pt>
                <c:pt idx="112">
                  <c:v>3.9569999999999999</c:v>
                </c:pt>
                <c:pt idx="113">
                  <c:v>3.9489999999999998</c:v>
                </c:pt>
                <c:pt idx="114">
                  <c:v>3.9580000000000002</c:v>
                </c:pt>
                <c:pt idx="115">
                  <c:v>3.9329999999999998</c:v>
                </c:pt>
                <c:pt idx="116">
                  <c:v>3.9159999999999999</c:v>
                </c:pt>
                <c:pt idx="117">
                  <c:v>3.9159999999999999</c:v>
                </c:pt>
                <c:pt idx="118">
                  <c:v>3.8250000000000002</c:v>
                </c:pt>
                <c:pt idx="119">
                  <c:v>3.8250000000000002</c:v>
                </c:pt>
                <c:pt idx="120">
                  <c:v>3.8079999999999998</c:v>
                </c:pt>
                <c:pt idx="121">
                  <c:v>3.7829999999999999</c:v>
                </c:pt>
                <c:pt idx="122">
                  <c:v>3.758</c:v>
                </c:pt>
                <c:pt idx="123">
                  <c:v>3.7570000000000001</c:v>
                </c:pt>
                <c:pt idx="124">
                  <c:v>3.7650000000000001</c:v>
                </c:pt>
                <c:pt idx="125">
                  <c:v>3.7570000000000001</c:v>
                </c:pt>
                <c:pt idx="126">
                  <c:v>3.7559999999999998</c:v>
                </c:pt>
                <c:pt idx="127">
                  <c:v>3.7309999999999999</c:v>
                </c:pt>
                <c:pt idx="128">
                  <c:v>3.714</c:v>
                </c:pt>
                <c:pt idx="129">
                  <c:v>3.7210000000000001</c:v>
                </c:pt>
                <c:pt idx="130">
                  <c:v>3.7549999999999999</c:v>
                </c:pt>
                <c:pt idx="131">
                  <c:v>3.831</c:v>
                </c:pt>
                <c:pt idx="132">
                  <c:v>3.831</c:v>
                </c:pt>
                <c:pt idx="133">
                  <c:v>3.7850000000000001</c:v>
                </c:pt>
                <c:pt idx="134">
                  <c:v>3.8010000000000002</c:v>
                </c:pt>
                <c:pt idx="135">
                  <c:v>3.7349999999999999</c:v>
                </c:pt>
                <c:pt idx="136">
                  <c:v>3.7349999999999999</c:v>
                </c:pt>
                <c:pt idx="137">
                  <c:v>3.7839999999999998</c:v>
                </c:pt>
                <c:pt idx="138">
                  <c:v>3.7759999999999998</c:v>
                </c:pt>
                <c:pt idx="139">
                  <c:v>3.7669999999999999</c:v>
                </c:pt>
                <c:pt idx="140">
                  <c:v>3.7749999999999999</c:v>
                </c:pt>
                <c:pt idx="141">
                  <c:v>3.7749999999999999</c:v>
                </c:pt>
                <c:pt idx="142">
                  <c:v>3.8</c:v>
                </c:pt>
                <c:pt idx="143">
                  <c:v>3.9159999999999999</c:v>
                </c:pt>
                <c:pt idx="144">
                  <c:v>3.9580000000000002</c:v>
                </c:pt>
                <c:pt idx="145">
                  <c:v>4.0090000000000003</c:v>
                </c:pt>
                <c:pt idx="146">
                  <c:v>4.0430000000000001</c:v>
                </c:pt>
                <c:pt idx="147">
                  <c:v>3.9750000000000001</c:v>
                </c:pt>
                <c:pt idx="148">
                  <c:v>4.0430000000000001</c:v>
                </c:pt>
                <c:pt idx="149">
                  <c:v>4.1029999999999998</c:v>
                </c:pt>
                <c:pt idx="150">
                  <c:v>4.18</c:v>
                </c:pt>
                <c:pt idx="151">
                  <c:v>4.1719999999999997</c:v>
                </c:pt>
                <c:pt idx="152">
                  <c:v>4.1340000000000003</c:v>
                </c:pt>
                <c:pt idx="153">
                  <c:v>4.2569999999999997</c:v>
                </c:pt>
                <c:pt idx="154">
                  <c:v>4.2409999999999997</c:v>
                </c:pt>
                <c:pt idx="155">
                  <c:v>4.2489999999999997</c:v>
                </c:pt>
                <c:pt idx="156">
                  <c:v>4.1420000000000003</c:v>
                </c:pt>
                <c:pt idx="157">
                  <c:v>4.1500000000000004</c:v>
                </c:pt>
                <c:pt idx="158">
                  <c:v>4.125</c:v>
                </c:pt>
                <c:pt idx="159">
                  <c:v>4.3079999999999998</c:v>
                </c:pt>
                <c:pt idx="160">
                  <c:v>4.2830000000000004</c:v>
                </c:pt>
                <c:pt idx="161">
                  <c:v>4.3159999999999998</c:v>
                </c:pt>
                <c:pt idx="162">
                  <c:v>4.2750000000000004</c:v>
                </c:pt>
                <c:pt idx="163">
                  <c:v>4.2750000000000004</c:v>
                </c:pt>
                <c:pt idx="164">
                  <c:v>4.1239999999999997</c:v>
                </c:pt>
                <c:pt idx="165">
                  <c:v>4.133</c:v>
                </c:pt>
                <c:pt idx="166">
                  <c:v>4.0739999999999998</c:v>
                </c:pt>
                <c:pt idx="167">
                  <c:v>4.0650000000000004</c:v>
                </c:pt>
                <c:pt idx="168">
                  <c:v>4.0819999999999999</c:v>
                </c:pt>
                <c:pt idx="169">
                  <c:v>4.141</c:v>
                </c:pt>
                <c:pt idx="170">
                  <c:v>4.1239999999999997</c:v>
                </c:pt>
                <c:pt idx="171">
                  <c:v>4.1070000000000002</c:v>
                </c:pt>
                <c:pt idx="172">
                  <c:v>4.1829999999999998</c:v>
                </c:pt>
                <c:pt idx="173">
                  <c:v>4.1500000000000004</c:v>
                </c:pt>
                <c:pt idx="174">
                  <c:v>4.0839999999999996</c:v>
                </c:pt>
                <c:pt idx="175">
                  <c:v>4.0510000000000002</c:v>
                </c:pt>
                <c:pt idx="176">
                  <c:v>4.01</c:v>
                </c:pt>
                <c:pt idx="177">
                  <c:v>4.0019999999999998</c:v>
                </c:pt>
                <c:pt idx="178">
                  <c:v>3.9769999999999999</c:v>
                </c:pt>
                <c:pt idx="179">
                  <c:v>3.927</c:v>
                </c:pt>
                <c:pt idx="180">
                  <c:v>3.9180000000000001</c:v>
                </c:pt>
                <c:pt idx="181">
                  <c:v>4.0010000000000003</c:v>
                </c:pt>
                <c:pt idx="182">
                  <c:v>3.992</c:v>
                </c:pt>
                <c:pt idx="183">
                  <c:v>3.95</c:v>
                </c:pt>
                <c:pt idx="184">
                  <c:v>3.9740000000000002</c:v>
                </c:pt>
                <c:pt idx="185">
                  <c:v>3.9660000000000002</c:v>
                </c:pt>
                <c:pt idx="186">
                  <c:v>4.0069999999999997</c:v>
                </c:pt>
                <c:pt idx="187">
                  <c:v>3.9569999999999999</c:v>
                </c:pt>
                <c:pt idx="188">
                  <c:v>3.9729999999999999</c:v>
                </c:pt>
                <c:pt idx="189">
                  <c:v>3.964</c:v>
                </c:pt>
                <c:pt idx="190">
                  <c:v>3.9809999999999999</c:v>
                </c:pt>
                <c:pt idx="191">
                  <c:v>4.0730000000000004</c:v>
                </c:pt>
                <c:pt idx="192">
                  <c:v>4.1319999999999997</c:v>
                </c:pt>
                <c:pt idx="193">
                  <c:v>4.1829999999999998</c:v>
                </c:pt>
                <c:pt idx="194">
                  <c:v>4.2</c:v>
                </c:pt>
                <c:pt idx="195">
                  <c:v>4.1749999999999998</c:v>
                </c:pt>
                <c:pt idx="196">
                  <c:v>4.1829999999999998</c:v>
                </c:pt>
                <c:pt idx="197">
                  <c:v>4.2089999999999996</c:v>
                </c:pt>
                <c:pt idx="198">
                  <c:v>4.1189999999999998</c:v>
                </c:pt>
                <c:pt idx="199">
                  <c:v>4.1269999999999998</c:v>
                </c:pt>
                <c:pt idx="200">
                  <c:v>4.1920000000000002</c:v>
                </c:pt>
                <c:pt idx="201">
                  <c:v>4.1509999999999998</c:v>
                </c:pt>
                <c:pt idx="202">
                  <c:v>4.1669999999999998</c:v>
                </c:pt>
                <c:pt idx="203">
                  <c:v>4.101</c:v>
                </c:pt>
                <c:pt idx="204">
                  <c:v>4.0839999999999996</c:v>
                </c:pt>
                <c:pt idx="205">
                  <c:v>4.0579999999999998</c:v>
                </c:pt>
                <c:pt idx="206">
                  <c:v>4.0830000000000002</c:v>
                </c:pt>
                <c:pt idx="207">
                  <c:v>4.0659999999999998</c:v>
                </c:pt>
                <c:pt idx="208">
                  <c:v>4.0490000000000004</c:v>
                </c:pt>
                <c:pt idx="209">
                  <c:v>3.9649999999999999</c:v>
                </c:pt>
                <c:pt idx="210">
                  <c:v>3.956</c:v>
                </c:pt>
                <c:pt idx="211">
                  <c:v>3.9889999999999999</c:v>
                </c:pt>
                <c:pt idx="212">
                  <c:v>3.9550000000000001</c:v>
                </c:pt>
                <c:pt idx="213">
                  <c:v>3.8959999999999999</c:v>
                </c:pt>
                <c:pt idx="214">
                  <c:v>3.919</c:v>
                </c:pt>
                <c:pt idx="215">
                  <c:v>3.9359999999999999</c:v>
                </c:pt>
                <c:pt idx="216">
                  <c:v>3.859</c:v>
                </c:pt>
                <c:pt idx="217">
                  <c:v>3.859</c:v>
                </c:pt>
                <c:pt idx="218">
                  <c:v>3.843</c:v>
                </c:pt>
                <c:pt idx="219">
                  <c:v>3.8839999999999999</c:v>
                </c:pt>
                <c:pt idx="220">
                  <c:v>3.843</c:v>
                </c:pt>
                <c:pt idx="221">
                  <c:v>3.859</c:v>
                </c:pt>
                <c:pt idx="222">
                  <c:v>3.867</c:v>
                </c:pt>
                <c:pt idx="223">
                  <c:v>3.8090000000000002</c:v>
                </c:pt>
                <c:pt idx="224">
                  <c:v>3.702</c:v>
                </c:pt>
                <c:pt idx="225">
                  <c:v>3.71</c:v>
                </c:pt>
                <c:pt idx="226">
                  <c:v>3.7589999999999999</c:v>
                </c:pt>
                <c:pt idx="227">
                  <c:v>3.7589999999999999</c:v>
                </c:pt>
                <c:pt idx="228">
                  <c:v>3.875</c:v>
                </c:pt>
                <c:pt idx="229">
                  <c:v>3.7829999999999999</c:v>
                </c:pt>
                <c:pt idx="230">
                  <c:v>3.8159999999999998</c:v>
                </c:pt>
                <c:pt idx="231">
                  <c:v>3.899</c:v>
                </c:pt>
                <c:pt idx="232">
                  <c:v>3.8330000000000002</c:v>
                </c:pt>
                <c:pt idx="233">
                  <c:v>3.8740000000000001</c:v>
                </c:pt>
                <c:pt idx="234">
                  <c:v>3.8660000000000001</c:v>
                </c:pt>
                <c:pt idx="235">
                  <c:v>3.9079999999999999</c:v>
                </c:pt>
                <c:pt idx="236">
                  <c:v>3.8660000000000001</c:v>
                </c:pt>
                <c:pt idx="237">
                  <c:v>3.8919999999999999</c:v>
                </c:pt>
                <c:pt idx="238">
                  <c:v>3.9159999999999999</c:v>
                </c:pt>
                <c:pt idx="239">
                  <c:v>3.851</c:v>
                </c:pt>
                <c:pt idx="240">
                  <c:v>3.7930000000000001</c:v>
                </c:pt>
                <c:pt idx="241">
                  <c:v>3.81</c:v>
                </c:pt>
                <c:pt idx="242">
                  <c:v>3.859</c:v>
                </c:pt>
                <c:pt idx="243">
                  <c:v>3.875</c:v>
                </c:pt>
                <c:pt idx="244">
                  <c:v>3.8340000000000001</c:v>
                </c:pt>
                <c:pt idx="245">
                  <c:v>3.8260000000000001</c:v>
                </c:pt>
                <c:pt idx="246">
                  <c:v>3.85</c:v>
                </c:pt>
                <c:pt idx="247">
                  <c:v>3.8340000000000001</c:v>
                </c:pt>
                <c:pt idx="248">
                  <c:v>3.8250000000000002</c:v>
                </c:pt>
                <c:pt idx="249">
                  <c:v>3.7749999999999999</c:v>
                </c:pt>
                <c:pt idx="250">
                  <c:v>3.7749999999999999</c:v>
                </c:pt>
                <c:pt idx="251">
                  <c:v>3.8079999999999998</c:v>
                </c:pt>
                <c:pt idx="252">
                  <c:v>3.8159999999999998</c:v>
                </c:pt>
                <c:pt idx="253">
                  <c:v>3.7909999999999999</c:v>
                </c:pt>
                <c:pt idx="254">
                  <c:v>3.782</c:v>
                </c:pt>
                <c:pt idx="255">
                  <c:v>3.8319999999999999</c:v>
                </c:pt>
                <c:pt idx="256">
                  <c:v>3.8239999999999998</c:v>
                </c:pt>
                <c:pt idx="257">
                  <c:v>3.8239999999999998</c:v>
                </c:pt>
                <c:pt idx="258">
                  <c:v>3.8740000000000001</c:v>
                </c:pt>
                <c:pt idx="259">
                  <c:v>3.899</c:v>
                </c:pt>
                <c:pt idx="260">
                  <c:v>3.9159999999999999</c:v>
                </c:pt>
                <c:pt idx="261">
                  <c:v>3.899</c:v>
                </c:pt>
                <c:pt idx="262">
                  <c:v>4.0069999999999997</c:v>
                </c:pt>
                <c:pt idx="263">
                  <c:v>3.9569999999999999</c:v>
                </c:pt>
                <c:pt idx="264">
                  <c:v>3.9990000000000001</c:v>
                </c:pt>
                <c:pt idx="265">
                  <c:v>4.1059999999999999</c:v>
                </c:pt>
                <c:pt idx="266">
                  <c:v>4.1390000000000002</c:v>
                </c:pt>
                <c:pt idx="267">
                  <c:v>4.1230000000000002</c:v>
                </c:pt>
                <c:pt idx="268">
                  <c:v>4.1479999999999997</c:v>
                </c:pt>
                <c:pt idx="269">
                  <c:v>4.1740000000000004</c:v>
                </c:pt>
                <c:pt idx="270">
                  <c:v>4.0990000000000002</c:v>
                </c:pt>
                <c:pt idx="271">
                  <c:v>4.0910000000000002</c:v>
                </c:pt>
                <c:pt idx="272">
                  <c:v>4.1500000000000004</c:v>
                </c:pt>
                <c:pt idx="273">
                  <c:v>4.1500000000000004</c:v>
                </c:pt>
                <c:pt idx="274">
                  <c:v>4.101</c:v>
                </c:pt>
                <c:pt idx="275">
                  <c:v>4.0759999999999996</c:v>
                </c:pt>
                <c:pt idx="276">
                  <c:v>4.0510000000000002</c:v>
                </c:pt>
                <c:pt idx="277">
                  <c:v>4.0679999999999996</c:v>
                </c:pt>
                <c:pt idx="278">
                  <c:v>4.1360000000000001</c:v>
                </c:pt>
                <c:pt idx="279">
                  <c:v>4.1959999999999997</c:v>
                </c:pt>
                <c:pt idx="280">
                  <c:v>4.2300000000000004</c:v>
                </c:pt>
                <c:pt idx="281">
                  <c:v>4.2009999999999996</c:v>
                </c:pt>
                <c:pt idx="282">
                  <c:v>4.1840000000000002</c:v>
                </c:pt>
                <c:pt idx="283">
                  <c:v>4.1929999999999996</c:v>
                </c:pt>
                <c:pt idx="284">
                  <c:v>4.16</c:v>
                </c:pt>
                <c:pt idx="285">
                  <c:v>4.16</c:v>
                </c:pt>
                <c:pt idx="286">
                  <c:v>4.2169999999999996</c:v>
                </c:pt>
                <c:pt idx="287">
                  <c:v>4.1760000000000002</c:v>
                </c:pt>
                <c:pt idx="288">
                  <c:v>4.2089999999999996</c:v>
                </c:pt>
                <c:pt idx="289">
                  <c:v>4.2</c:v>
                </c:pt>
                <c:pt idx="290">
                  <c:v>4.1500000000000004</c:v>
                </c:pt>
                <c:pt idx="291">
                  <c:v>4.1669999999999998</c:v>
                </c:pt>
                <c:pt idx="292">
                  <c:v>4.141</c:v>
                </c:pt>
                <c:pt idx="293">
                  <c:v>4.1749999999999998</c:v>
                </c:pt>
                <c:pt idx="294">
                  <c:v>4.2160000000000002</c:v>
                </c:pt>
                <c:pt idx="295">
                  <c:v>4.2160000000000002</c:v>
                </c:pt>
                <c:pt idx="296">
                  <c:v>4.2320000000000002</c:v>
                </c:pt>
                <c:pt idx="297">
                  <c:v>4.1900000000000004</c:v>
                </c:pt>
                <c:pt idx="298">
                  <c:v>4.1989999999999998</c:v>
                </c:pt>
                <c:pt idx="299">
                  <c:v>4.1559999999999997</c:v>
                </c:pt>
                <c:pt idx="300">
                  <c:v>4.2069999999999999</c:v>
                </c:pt>
                <c:pt idx="301">
                  <c:v>4.2060000000000004</c:v>
                </c:pt>
                <c:pt idx="302">
                  <c:v>4.1760000000000002</c:v>
                </c:pt>
                <c:pt idx="303">
                  <c:v>4.1840000000000002</c:v>
                </c:pt>
                <c:pt idx="304">
                  <c:v>4.2009999999999996</c:v>
                </c:pt>
                <c:pt idx="305">
                  <c:v>4.1840000000000002</c:v>
                </c:pt>
                <c:pt idx="306">
                  <c:v>4.1760000000000002</c:v>
                </c:pt>
                <c:pt idx="307">
                  <c:v>4.2009999999999996</c:v>
                </c:pt>
                <c:pt idx="308">
                  <c:v>4.25</c:v>
                </c:pt>
                <c:pt idx="309">
                  <c:v>4.234</c:v>
                </c:pt>
                <c:pt idx="310">
                  <c:v>4.3159999999999998</c:v>
                </c:pt>
                <c:pt idx="311">
                  <c:v>4.266</c:v>
                </c:pt>
                <c:pt idx="312">
                  <c:v>4.2830000000000004</c:v>
                </c:pt>
                <c:pt idx="313">
                  <c:v>4.2080000000000002</c:v>
                </c:pt>
                <c:pt idx="314">
                  <c:v>4.0579999999999998</c:v>
                </c:pt>
                <c:pt idx="315">
                  <c:v>4.0659999999999998</c:v>
                </c:pt>
                <c:pt idx="316">
                  <c:v>4.0410000000000004</c:v>
                </c:pt>
                <c:pt idx="317">
                  <c:v>4.024</c:v>
                </c:pt>
                <c:pt idx="318">
                  <c:v>4.1070000000000002</c:v>
                </c:pt>
                <c:pt idx="319">
                  <c:v>4.1310000000000002</c:v>
                </c:pt>
                <c:pt idx="320">
                  <c:v>4.1399999999999997</c:v>
                </c:pt>
                <c:pt idx="321">
                  <c:v>4.0970000000000004</c:v>
                </c:pt>
                <c:pt idx="322">
                  <c:v>4.0890000000000004</c:v>
                </c:pt>
                <c:pt idx="323">
                  <c:v>4.0209999999999999</c:v>
                </c:pt>
                <c:pt idx="324">
                  <c:v>4.0540000000000003</c:v>
                </c:pt>
                <c:pt idx="325">
                  <c:v>4.0620000000000003</c:v>
                </c:pt>
                <c:pt idx="326">
                  <c:v>4.0780000000000003</c:v>
                </c:pt>
                <c:pt idx="327">
                  <c:v>4.1150000000000002</c:v>
                </c:pt>
                <c:pt idx="328">
                  <c:v>4.1070000000000002</c:v>
                </c:pt>
                <c:pt idx="329">
                  <c:v>4.0910000000000002</c:v>
                </c:pt>
                <c:pt idx="330">
                  <c:v>4.1239999999999997</c:v>
                </c:pt>
                <c:pt idx="331">
                  <c:v>4.1980000000000004</c:v>
                </c:pt>
                <c:pt idx="332">
                  <c:v>4.1820000000000004</c:v>
                </c:pt>
                <c:pt idx="333">
                  <c:v>4.2809999999999997</c:v>
                </c:pt>
                <c:pt idx="334">
                  <c:v>4.391</c:v>
                </c:pt>
                <c:pt idx="335">
                  <c:v>4.4080000000000004</c:v>
                </c:pt>
                <c:pt idx="336">
                  <c:v>4.4249999999999998</c:v>
                </c:pt>
                <c:pt idx="337">
                  <c:v>4.3920000000000003</c:v>
                </c:pt>
                <c:pt idx="338">
                  <c:v>4.4429999999999996</c:v>
                </c:pt>
                <c:pt idx="339">
                  <c:v>4.4109999999999996</c:v>
                </c:pt>
                <c:pt idx="340">
                  <c:v>4.4029999999999996</c:v>
                </c:pt>
                <c:pt idx="341">
                  <c:v>4.4039999999999999</c:v>
                </c:pt>
                <c:pt idx="342">
                  <c:v>4.4039999999999999</c:v>
                </c:pt>
                <c:pt idx="343">
                  <c:v>4.4809999999999999</c:v>
                </c:pt>
                <c:pt idx="344">
                  <c:v>4.5259999999999998</c:v>
                </c:pt>
                <c:pt idx="345">
                  <c:v>4.5350000000000001</c:v>
                </c:pt>
                <c:pt idx="346">
                  <c:v>4.5350000000000001</c:v>
                </c:pt>
                <c:pt idx="347">
                  <c:v>4.63</c:v>
                </c:pt>
                <c:pt idx="348">
                  <c:v>4.7329999999999997</c:v>
                </c:pt>
                <c:pt idx="349">
                  <c:v>4.7080000000000002</c:v>
                </c:pt>
                <c:pt idx="350">
                  <c:v>4.6580000000000004</c:v>
                </c:pt>
                <c:pt idx="351">
                  <c:v>4.8079999999999998</c:v>
                </c:pt>
                <c:pt idx="352">
                  <c:v>4.758</c:v>
                </c:pt>
                <c:pt idx="353">
                  <c:v>4.8079999999999998</c:v>
                </c:pt>
                <c:pt idx="354">
                  <c:v>4.8760000000000003</c:v>
                </c:pt>
                <c:pt idx="355">
                  <c:v>4.8680000000000003</c:v>
                </c:pt>
                <c:pt idx="356">
                  <c:v>4.91</c:v>
                </c:pt>
                <c:pt idx="357">
                  <c:v>4.8929999999999998</c:v>
                </c:pt>
                <c:pt idx="358">
                  <c:v>4.9530000000000003</c:v>
                </c:pt>
                <c:pt idx="359">
                  <c:v>4.92</c:v>
                </c:pt>
                <c:pt idx="360">
                  <c:v>4.9710000000000001</c:v>
                </c:pt>
                <c:pt idx="361">
                  <c:v>4.9459999999999997</c:v>
                </c:pt>
                <c:pt idx="362">
                  <c:v>4.8949999999999996</c:v>
                </c:pt>
                <c:pt idx="363">
                  <c:v>4.9210000000000003</c:v>
                </c:pt>
                <c:pt idx="364">
                  <c:v>5.008</c:v>
                </c:pt>
                <c:pt idx="365">
                  <c:v>5.0679999999999996</c:v>
                </c:pt>
                <c:pt idx="366">
                  <c:v>4.9400000000000004</c:v>
                </c:pt>
                <c:pt idx="367">
                  <c:v>5.0670000000000002</c:v>
                </c:pt>
                <c:pt idx="368">
                  <c:v>5.0750000000000002</c:v>
                </c:pt>
                <c:pt idx="369">
                  <c:v>5.125</c:v>
                </c:pt>
                <c:pt idx="370">
                  <c:v>5.125</c:v>
                </c:pt>
                <c:pt idx="371">
                  <c:v>5.1829999999999998</c:v>
                </c:pt>
                <c:pt idx="372">
                  <c:v>5.1669999999999998</c:v>
                </c:pt>
                <c:pt idx="373">
                  <c:v>5.1920000000000002</c:v>
                </c:pt>
                <c:pt idx="374">
                  <c:v>5.3849999999999998</c:v>
                </c:pt>
                <c:pt idx="375">
                  <c:v>5.5620000000000003</c:v>
                </c:pt>
                <c:pt idx="376">
                  <c:v>5.4269999999999996</c:v>
                </c:pt>
                <c:pt idx="377">
                  <c:v>5.3940000000000001</c:v>
                </c:pt>
                <c:pt idx="378">
                  <c:v>5.3520000000000003</c:v>
                </c:pt>
                <c:pt idx="379">
                  <c:v>5.4119999999999999</c:v>
                </c:pt>
                <c:pt idx="380">
                  <c:v>5.4039999999999999</c:v>
                </c:pt>
                <c:pt idx="381">
                  <c:v>5.3780000000000001</c:v>
                </c:pt>
                <c:pt idx="382">
                  <c:v>5.4130000000000003</c:v>
                </c:pt>
                <c:pt idx="383">
                  <c:v>5.4390000000000001</c:v>
                </c:pt>
                <c:pt idx="384">
                  <c:v>5.4829999999999997</c:v>
                </c:pt>
                <c:pt idx="385">
                  <c:v>5.6719999999999997</c:v>
                </c:pt>
                <c:pt idx="386">
                  <c:v>5.6559999999999997</c:v>
                </c:pt>
                <c:pt idx="387">
                  <c:v>5.6390000000000002</c:v>
                </c:pt>
                <c:pt idx="388">
                  <c:v>5.5359999999999996</c:v>
                </c:pt>
                <c:pt idx="389">
                  <c:v>5.5979999999999999</c:v>
                </c:pt>
                <c:pt idx="390">
                  <c:v>5.5730000000000004</c:v>
                </c:pt>
                <c:pt idx="391">
                  <c:v>5.5389999999999997</c:v>
                </c:pt>
                <c:pt idx="392">
                  <c:v>5.601</c:v>
                </c:pt>
                <c:pt idx="393">
                  <c:v>5.7190000000000003</c:v>
                </c:pt>
                <c:pt idx="394">
                  <c:v>5.7359999999999998</c:v>
                </c:pt>
                <c:pt idx="395">
                  <c:v>5.7859999999999996</c:v>
                </c:pt>
                <c:pt idx="396">
                  <c:v>5.8460000000000001</c:v>
                </c:pt>
                <c:pt idx="397">
                  <c:v>5.8550000000000004</c:v>
                </c:pt>
                <c:pt idx="398">
                  <c:v>5.8890000000000002</c:v>
                </c:pt>
                <c:pt idx="399">
                  <c:v>6.1130000000000004</c:v>
                </c:pt>
                <c:pt idx="400">
                  <c:v>6.242</c:v>
                </c:pt>
                <c:pt idx="401">
                  <c:v>6.1219999999999999</c:v>
                </c:pt>
                <c:pt idx="402">
                  <c:v>6.1829999999999998</c:v>
                </c:pt>
                <c:pt idx="403">
                  <c:v>6.0979999999999999</c:v>
                </c:pt>
                <c:pt idx="404">
                  <c:v>6.0309999999999997</c:v>
                </c:pt>
                <c:pt idx="405">
                  <c:v>5.9880000000000004</c:v>
                </c:pt>
                <c:pt idx="406">
                  <c:v>5.8849999999999998</c:v>
                </c:pt>
                <c:pt idx="407">
                  <c:v>5.782</c:v>
                </c:pt>
                <c:pt idx="408">
                  <c:v>5.7130000000000001</c:v>
                </c:pt>
                <c:pt idx="409">
                  <c:v>5.7569999999999997</c:v>
                </c:pt>
                <c:pt idx="410">
                  <c:v>5.9050000000000002</c:v>
                </c:pt>
                <c:pt idx="411">
                  <c:v>5.8970000000000002</c:v>
                </c:pt>
                <c:pt idx="412">
                  <c:v>5.9249999999999998</c:v>
                </c:pt>
                <c:pt idx="413">
                  <c:v>5.9169999999999998</c:v>
                </c:pt>
                <c:pt idx="414">
                  <c:v>5.9589999999999996</c:v>
                </c:pt>
                <c:pt idx="415">
                  <c:v>5.968</c:v>
                </c:pt>
                <c:pt idx="416">
                  <c:v>5.9930000000000003</c:v>
                </c:pt>
                <c:pt idx="417">
                  <c:v>5.9669999999999996</c:v>
                </c:pt>
                <c:pt idx="418">
                  <c:v>5.9080000000000004</c:v>
                </c:pt>
                <c:pt idx="419">
                  <c:v>5.8570000000000002</c:v>
                </c:pt>
                <c:pt idx="420">
                  <c:v>5.7640000000000002</c:v>
                </c:pt>
                <c:pt idx="421">
                  <c:v>5.7640000000000002</c:v>
                </c:pt>
                <c:pt idx="422">
                  <c:v>5.7720000000000002</c:v>
                </c:pt>
                <c:pt idx="423">
                  <c:v>5.7720000000000002</c:v>
                </c:pt>
                <c:pt idx="424">
                  <c:v>5.8310000000000004</c:v>
                </c:pt>
                <c:pt idx="425">
                  <c:v>5.8650000000000002</c:v>
                </c:pt>
                <c:pt idx="426">
                  <c:v>5.7880000000000003</c:v>
                </c:pt>
                <c:pt idx="427">
                  <c:v>5.8470000000000004</c:v>
                </c:pt>
                <c:pt idx="428">
                  <c:v>5.77</c:v>
                </c:pt>
                <c:pt idx="429">
                  <c:v>5.8470000000000004</c:v>
                </c:pt>
                <c:pt idx="430">
                  <c:v>5.89</c:v>
                </c:pt>
                <c:pt idx="431">
                  <c:v>5.976</c:v>
                </c:pt>
                <c:pt idx="432">
                  <c:v>5.9660000000000002</c:v>
                </c:pt>
                <c:pt idx="433">
                  <c:v>5.9329999999999998</c:v>
                </c:pt>
                <c:pt idx="434">
                  <c:v>6.0759999999999996</c:v>
                </c:pt>
                <c:pt idx="435">
                  <c:v>6.0419999999999998</c:v>
                </c:pt>
                <c:pt idx="436">
                  <c:v>6.109</c:v>
                </c:pt>
                <c:pt idx="437">
                  <c:v>6.101</c:v>
                </c:pt>
                <c:pt idx="438">
                  <c:v>6.1769999999999996</c:v>
                </c:pt>
                <c:pt idx="439">
                  <c:v>6.1689999999999996</c:v>
                </c:pt>
                <c:pt idx="440">
                  <c:v>6.1689999999999996</c:v>
                </c:pt>
                <c:pt idx="441">
                  <c:v>6.11</c:v>
                </c:pt>
                <c:pt idx="442">
                  <c:v>6.0759999999999996</c:v>
                </c:pt>
                <c:pt idx="443">
                  <c:v>6.093</c:v>
                </c:pt>
                <c:pt idx="444">
                  <c:v>6.2290000000000001</c:v>
                </c:pt>
                <c:pt idx="445">
                  <c:v>6.2640000000000002</c:v>
                </c:pt>
                <c:pt idx="446">
                  <c:v>6.2130000000000001</c:v>
                </c:pt>
                <c:pt idx="447">
                  <c:v>6.1870000000000003</c:v>
                </c:pt>
                <c:pt idx="448">
                  <c:v>6.024</c:v>
                </c:pt>
                <c:pt idx="449">
                  <c:v>6.024</c:v>
                </c:pt>
                <c:pt idx="450">
                  <c:v>5.9720000000000004</c:v>
                </c:pt>
                <c:pt idx="451">
                  <c:v>5.9109999999999996</c:v>
                </c:pt>
                <c:pt idx="452">
                  <c:v>6.0149999999999997</c:v>
                </c:pt>
                <c:pt idx="453">
                  <c:v>6.0750000000000002</c:v>
                </c:pt>
                <c:pt idx="454">
                  <c:v>6.11</c:v>
                </c:pt>
                <c:pt idx="455">
                  <c:v>6.101</c:v>
                </c:pt>
                <c:pt idx="456">
                  <c:v>6.093</c:v>
                </c:pt>
                <c:pt idx="457">
                  <c:v>6.226</c:v>
                </c:pt>
                <c:pt idx="458">
                  <c:v>6.1929999999999996</c:v>
                </c:pt>
                <c:pt idx="459">
                  <c:v>5.9909999999999997</c:v>
                </c:pt>
                <c:pt idx="460">
                  <c:v>5.9989999999999997</c:v>
                </c:pt>
                <c:pt idx="461">
                  <c:v>5.9820000000000002</c:v>
                </c:pt>
                <c:pt idx="462">
                  <c:v>5.9390000000000001</c:v>
                </c:pt>
                <c:pt idx="463">
                  <c:v>5.9560000000000004</c:v>
                </c:pt>
                <c:pt idx="464">
                  <c:v>6.2089999999999996</c:v>
                </c:pt>
                <c:pt idx="465">
                  <c:v>6.218</c:v>
                </c:pt>
                <c:pt idx="466">
                  <c:v>6.218</c:v>
                </c:pt>
                <c:pt idx="467">
                  <c:v>6.1749999999999998</c:v>
                </c:pt>
                <c:pt idx="468">
                  <c:v>6.2519999999999998</c:v>
                </c:pt>
                <c:pt idx="469">
                  <c:v>6.2350000000000003</c:v>
                </c:pt>
                <c:pt idx="470">
                  <c:v>6.2350000000000003</c:v>
                </c:pt>
                <c:pt idx="471">
                  <c:v>6.157</c:v>
                </c:pt>
                <c:pt idx="472">
                  <c:v>6.157</c:v>
                </c:pt>
                <c:pt idx="473">
                  <c:v>6.2</c:v>
                </c:pt>
                <c:pt idx="474">
                  <c:v>6.1829999999999998</c:v>
                </c:pt>
                <c:pt idx="475">
                  <c:v>6.2350000000000003</c:v>
                </c:pt>
                <c:pt idx="476">
                  <c:v>6.1829999999999998</c:v>
                </c:pt>
                <c:pt idx="477">
                  <c:v>6.1829999999999998</c:v>
                </c:pt>
                <c:pt idx="478">
                  <c:v>6.2329999999999997</c:v>
                </c:pt>
                <c:pt idx="479">
                  <c:v>6.2</c:v>
                </c:pt>
                <c:pt idx="480">
                  <c:v>6.1909999999999998</c:v>
                </c:pt>
                <c:pt idx="481">
                  <c:v>6.157</c:v>
                </c:pt>
                <c:pt idx="482">
                  <c:v>6.149</c:v>
                </c:pt>
                <c:pt idx="483">
                  <c:v>6.1319999999999997</c:v>
                </c:pt>
                <c:pt idx="484">
                  <c:v>6.1390000000000002</c:v>
                </c:pt>
                <c:pt idx="485">
                  <c:v>6.1390000000000002</c:v>
                </c:pt>
                <c:pt idx="486">
                  <c:v>6.19</c:v>
                </c:pt>
                <c:pt idx="487">
                  <c:v>6.2060000000000004</c:v>
                </c:pt>
                <c:pt idx="488">
                  <c:v>6.1890000000000001</c:v>
                </c:pt>
                <c:pt idx="489">
                  <c:v>6.3250000000000002</c:v>
                </c:pt>
                <c:pt idx="490">
                  <c:v>6.351</c:v>
                </c:pt>
                <c:pt idx="491">
                  <c:v>6.3170000000000002</c:v>
                </c:pt>
                <c:pt idx="492">
                  <c:v>6.2910000000000004</c:v>
                </c:pt>
                <c:pt idx="493">
                  <c:v>6.2480000000000002</c:v>
                </c:pt>
                <c:pt idx="494">
                  <c:v>6.3860000000000001</c:v>
                </c:pt>
                <c:pt idx="495">
                  <c:v>6.3769999999999998</c:v>
                </c:pt>
                <c:pt idx="496">
                  <c:v>6.3949999999999996</c:v>
                </c:pt>
                <c:pt idx="497">
                  <c:v>6.4989999999999997</c:v>
                </c:pt>
                <c:pt idx="498">
                  <c:v>6.4649999999999999</c:v>
                </c:pt>
                <c:pt idx="499">
                  <c:v>6.4909999999999997</c:v>
                </c:pt>
                <c:pt idx="500">
                  <c:v>6.492</c:v>
                </c:pt>
                <c:pt idx="501">
                  <c:v>6.492</c:v>
                </c:pt>
                <c:pt idx="502">
                  <c:v>6.5</c:v>
                </c:pt>
                <c:pt idx="503">
                  <c:v>6.5759999999999996</c:v>
                </c:pt>
                <c:pt idx="504">
                  <c:v>6.585</c:v>
                </c:pt>
                <c:pt idx="505">
                  <c:v>6.6609999999999996</c:v>
                </c:pt>
                <c:pt idx="506">
                  <c:v>6.67</c:v>
                </c:pt>
                <c:pt idx="507">
                  <c:v>6.7130000000000001</c:v>
                </c:pt>
                <c:pt idx="508">
                  <c:v>6.7130000000000001</c:v>
                </c:pt>
                <c:pt idx="509">
                  <c:v>6.6360000000000001</c:v>
                </c:pt>
                <c:pt idx="510">
                  <c:v>6.6360000000000001</c:v>
                </c:pt>
                <c:pt idx="511">
                  <c:v>6.6189999999999998</c:v>
                </c:pt>
                <c:pt idx="512">
                  <c:v>6.67</c:v>
                </c:pt>
                <c:pt idx="513">
                  <c:v>6.6189999999999998</c:v>
                </c:pt>
                <c:pt idx="514">
                  <c:v>6.5490000000000004</c:v>
                </c:pt>
                <c:pt idx="515">
                  <c:v>6.5579999999999998</c:v>
                </c:pt>
                <c:pt idx="516">
                  <c:v>6.593</c:v>
                </c:pt>
                <c:pt idx="517">
                  <c:v>6.6360000000000001</c:v>
                </c:pt>
                <c:pt idx="518">
                  <c:v>6.758</c:v>
                </c:pt>
                <c:pt idx="519">
                  <c:v>6.7409999999999997</c:v>
                </c:pt>
                <c:pt idx="520">
                  <c:v>6.8029999999999999</c:v>
                </c:pt>
                <c:pt idx="521">
                  <c:v>6.8029999999999999</c:v>
                </c:pt>
                <c:pt idx="522">
                  <c:v>6.9080000000000004</c:v>
                </c:pt>
                <c:pt idx="523">
                  <c:v>6.875</c:v>
                </c:pt>
                <c:pt idx="524">
                  <c:v>6.8159999999999998</c:v>
                </c:pt>
                <c:pt idx="525">
                  <c:v>6.8239999999999998</c:v>
                </c:pt>
                <c:pt idx="526">
                  <c:v>6.9169999999999998</c:v>
                </c:pt>
                <c:pt idx="527">
                  <c:v>6.96</c:v>
                </c:pt>
                <c:pt idx="528">
                  <c:v>6.9770000000000003</c:v>
                </c:pt>
                <c:pt idx="529">
                  <c:v>7.0279999999999996</c:v>
                </c:pt>
                <c:pt idx="530">
                  <c:v>7.0540000000000003</c:v>
                </c:pt>
                <c:pt idx="531">
                  <c:v>7.0110000000000001</c:v>
                </c:pt>
                <c:pt idx="532">
                  <c:v>7.02</c:v>
                </c:pt>
                <c:pt idx="533">
                  <c:v>7.0629999999999997</c:v>
                </c:pt>
                <c:pt idx="534">
                  <c:v>7.0369999999999999</c:v>
                </c:pt>
                <c:pt idx="535">
                  <c:v>7.02</c:v>
                </c:pt>
                <c:pt idx="536">
                  <c:v>7.09</c:v>
                </c:pt>
                <c:pt idx="537">
                  <c:v>7.125</c:v>
                </c:pt>
                <c:pt idx="538">
                  <c:v>7.1769999999999996</c:v>
                </c:pt>
                <c:pt idx="539">
                  <c:v>7.1959999999999997</c:v>
                </c:pt>
                <c:pt idx="540">
                  <c:v>7.2130000000000001</c:v>
                </c:pt>
                <c:pt idx="541">
                  <c:v>7.1989999999999998</c:v>
                </c:pt>
                <c:pt idx="542">
                  <c:v>7.19</c:v>
                </c:pt>
                <c:pt idx="543">
                  <c:v>7.1820000000000004</c:v>
                </c:pt>
                <c:pt idx="544">
                  <c:v>7.1989999999999998</c:v>
                </c:pt>
                <c:pt idx="545">
                  <c:v>7.3440000000000003</c:v>
                </c:pt>
                <c:pt idx="546">
                  <c:v>7.4039999999999999</c:v>
                </c:pt>
                <c:pt idx="547">
                  <c:v>7.3949999999999996</c:v>
                </c:pt>
                <c:pt idx="548">
                  <c:v>7.4470000000000001</c:v>
                </c:pt>
                <c:pt idx="549">
                  <c:v>7.4379999999999997</c:v>
                </c:pt>
                <c:pt idx="550">
                  <c:v>7.577</c:v>
                </c:pt>
                <c:pt idx="551">
                  <c:v>7.4379999999999997</c:v>
                </c:pt>
                <c:pt idx="552">
                  <c:v>7.4379999999999997</c:v>
                </c:pt>
                <c:pt idx="553">
                  <c:v>7.508</c:v>
                </c:pt>
                <c:pt idx="554">
                  <c:v>7.508</c:v>
                </c:pt>
                <c:pt idx="555">
                  <c:v>7.657</c:v>
                </c:pt>
                <c:pt idx="556">
                  <c:v>7.6920000000000002</c:v>
                </c:pt>
                <c:pt idx="557">
                  <c:v>7.5789999999999997</c:v>
                </c:pt>
                <c:pt idx="558">
                  <c:v>7.5179999999999998</c:v>
                </c:pt>
                <c:pt idx="559">
                  <c:v>7.5709999999999997</c:v>
                </c:pt>
                <c:pt idx="560">
                  <c:v>7.58</c:v>
                </c:pt>
                <c:pt idx="561">
                  <c:v>7.5449999999999999</c:v>
                </c:pt>
                <c:pt idx="562">
                  <c:v>7.5540000000000003</c:v>
                </c:pt>
                <c:pt idx="563">
                  <c:v>7.7240000000000002</c:v>
                </c:pt>
                <c:pt idx="564">
                  <c:v>7.7160000000000002</c:v>
                </c:pt>
                <c:pt idx="565">
                  <c:v>7.7329999999999997</c:v>
                </c:pt>
                <c:pt idx="566">
                  <c:v>7.673</c:v>
                </c:pt>
                <c:pt idx="567">
                  <c:v>7.6989999999999998</c:v>
                </c:pt>
                <c:pt idx="568">
                  <c:v>7.673</c:v>
                </c:pt>
                <c:pt idx="569">
                  <c:v>7.6989999999999998</c:v>
                </c:pt>
                <c:pt idx="570">
                  <c:v>7.6989999999999998</c:v>
                </c:pt>
                <c:pt idx="571">
                  <c:v>7.7249999999999996</c:v>
                </c:pt>
                <c:pt idx="572">
                  <c:v>7.6210000000000004</c:v>
                </c:pt>
                <c:pt idx="573">
                  <c:v>7.6470000000000002</c:v>
                </c:pt>
                <c:pt idx="574">
                  <c:v>7.6210000000000004</c:v>
                </c:pt>
                <c:pt idx="575">
                  <c:v>7.6639999999999997</c:v>
                </c:pt>
                <c:pt idx="576">
                  <c:v>7.6289999999999996</c:v>
                </c:pt>
                <c:pt idx="577">
                  <c:v>7.5590000000000002</c:v>
                </c:pt>
                <c:pt idx="578">
                  <c:v>7.5510000000000002</c:v>
                </c:pt>
                <c:pt idx="579">
                  <c:v>7.3410000000000002</c:v>
                </c:pt>
                <c:pt idx="580">
                  <c:v>7.3490000000000002</c:v>
                </c:pt>
                <c:pt idx="581">
                  <c:v>7.4189999999999996</c:v>
                </c:pt>
                <c:pt idx="582">
                  <c:v>7.4530000000000003</c:v>
                </c:pt>
                <c:pt idx="583">
                  <c:v>7.4530000000000003</c:v>
                </c:pt>
                <c:pt idx="584">
                  <c:v>7.4790000000000001</c:v>
                </c:pt>
                <c:pt idx="585">
                  <c:v>7.4790000000000001</c:v>
                </c:pt>
                <c:pt idx="586">
                  <c:v>7.5049999999999999</c:v>
                </c:pt>
                <c:pt idx="587">
                  <c:v>7.4829999999999997</c:v>
                </c:pt>
                <c:pt idx="588">
                  <c:v>7.4059999999999997</c:v>
                </c:pt>
                <c:pt idx="589">
                  <c:v>7.2439999999999998</c:v>
                </c:pt>
                <c:pt idx="590">
                  <c:v>7.2270000000000003</c:v>
                </c:pt>
                <c:pt idx="591">
                  <c:v>7.2350000000000003</c:v>
                </c:pt>
                <c:pt idx="592">
                  <c:v>7.3540000000000001</c:v>
                </c:pt>
                <c:pt idx="593">
                  <c:v>7.3620000000000001</c:v>
                </c:pt>
                <c:pt idx="594">
                  <c:v>7.1379999999999999</c:v>
                </c:pt>
                <c:pt idx="595">
                  <c:v>7.1970000000000001</c:v>
                </c:pt>
                <c:pt idx="596">
                  <c:v>7.1429999999999998</c:v>
                </c:pt>
                <c:pt idx="597">
                  <c:v>7.1280000000000001</c:v>
                </c:pt>
                <c:pt idx="598">
                  <c:v>7.23</c:v>
                </c:pt>
                <c:pt idx="599">
                  <c:v>7.2889999999999997</c:v>
                </c:pt>
                <c:pt idx="600">
                  <c:v>7.28</c:v>
                </c:pt>
                <c:pt idx="601">
                  <c:v>7.1580000000000004</c:v>
                </c:pt>
                <c:pt idx="602">
                  <c:v>7.08</c:v>
                </c:pt>
                <c:pt idx="603">
                  <c:v>7.0179999999999998</c:v>
                </c:pt>
                <c:pt idx="604">
                  <c:v>7.0410000000000004</c:v>
                </c:pt>
                <c:pt idx="605">
                  <c:v>7.0590000000000002</c:v>
                </c:pt>
                <c:pt idx="606">
                  <c:v>7.0750000000000002</c:v>
                </c:pt>
                <c:pt idx="607">
                  <c:v>6.8920000000000003</c:v>
                </c:pt>
                <c:pt idx="608">
                  <c:v>6.9</c:v>
                </c:pt>
                <c:pt idx="609">
                  <c:v>6.8579999999999997</c:v>
                </c:pt>
                <c:pt idx="610">
                  <c:v>6.7480000000000002</c:v>
                </c:pt>
                <c:pt idx="611">
                  <c:v>6.7640000000000002</c:v>
                </c:pt>
                <c:pt idx="612">
                  <c:v>6.79</c:v>
                </c:pt>
                <c:pt idx="613">
                  <c:v>6.8490000000000002</c:v>
                </c:pt>
                <c:pt idx="614">
                  <c:v>6.883</c:v>
                </c:pt>
                <c:pt idx="615">
                  <c:v>6.968</c:v>
                </c:pt>
                <c:pt idx="616">
                  <c:v>6.9770000000000003</c:v>
                </c:pt>
                <c:pt idx="617">
                  <c:v>6.8819999999999997</c:v>
                </c:pt>
                <c:pt idx="618">
                  <c:v>6.8220000000000001</c:v>
                </c:pt>
                <c:pt idx="619">
                  <c:v>6.8120000000000003</c:v>
                </c:pt>
                <c:pt idx="620">
                  <c:v>6.7430000000000003</c:v>
                </c:pt>
                <c:pt idx="621">
                  <c:v>6.6909999999999998</c:v>
                </c:pt>
                <c:pt idx="622">
                  <c:v>6.6909999999999998</c:v>
                </c:pt>
                <c:pt idx="623">
                  <c:v>6.6820000000000004</c:v>
                </c:pt>
                <c:pt idx="624">
                  <c:v>6.68</c:v>
                </c:pt>
                <c:pt idx="625">
                  <c:v>6.6710000000000003</c:v>
                </c:pt>
                <c:pt idx="626">
                  <c:v>6.7229999999999999</c:v>
                </c:pt>
                <c:pt idx="627">
                  <c:v>6.7140000000000004</c:v>
                </c:pt>
                <c:pt idx="628">
                  <c:v>6.7140000000000004</c:v>
                </c:pt>
                <c:pt idx="629">
                  <c:v>6.625</c:v>
                </c:pt>
                <c:pt idx="630">
                  <c:v>6.5990000000000002</c:v>
                </c:pt>
                <c:pt idx="631">
                  <c:v>6.7030000000000003</c:v>
                </c:pt>
                <c:pt idx="632">
                  <c:v>6.6929999999999996</c:v>
                </c:pt>
                <c:pt idx="633">
                  <c:v>6.7439999999999998</c:v>
                </c:pt>
                <c:pt idx="634">
                  <c:v>6.7779999999999996</c:v>
                </c:pt>
                <c:pt idx="635">
                  <c:v>6.718</c:v>
                </c:pt>
                <c:pt idx="636">
                  <c:v>6.7009999999999996</c:v>
                </c:pt>
                <c:pt idx="637">
                  <c:v>6.6749999999999998</c:v>
                </c:pt>
                <c:pt idx="638">
                  <c:v>6.641</c:v>
                </c:pt>
                <c:pt idx="639">
                  <c:v>6.641</c:v>
                </c:pt>
                <c:pt idx="640">
                  <c:v>6.649</c:v>
                </c:pt>
                <c:pt idx="641">
                  <c:v>6.6230000000000002</c:v>
                </c:pt>
                <c:pt idx="642">
                  <c:v>6.5970000000000004</c:v>
                </c:pt>
                <c:pt idx="643">
                  <c:v>6.5010000000000003</c:v>
                </c:pt>
                <c:pt idx="644">
                  <c:v>6.5010000000000003</c:v>
                </c:pt>
                <c:pt idx="645">
                  <c:v>6.4669999999999996</c:v>
                </c:pt>
                <c:pt idx="646">
                  <c:v>6.423</c:v>
                </c:pt>
                <c:pt idx="647">
                  <c:v>6.4569999999999999</c:v>
                </c:pt>
                <c:pt idx="648">
                  <c:v>6.4139999999999997</c:v>
                </c:pt>
                <c:pt idx="649">
                  <c:v>6.43</c:v>
                </c:pt>
                <c:pt idx="650">
                  <c:v>6.4470000000000001</c:v>
                </c:pt>
                <c:pt idx="651">
                  <c:v>6.4640000000000004</c:v>
                </c:pt>
                <c:pt idx="652">
                  <c:v>6.4809999999999999</c:v>
                </c:pt>
                <c:pt idx="653">
                  <c:v>6.5590000000000002</c:v>
                </c:pt>
                <c:pt idx="654">
                  <c:v>6.585</c:v>
                </c:pt>
                <c:pt idx="655">
                  <c:v>6.593</c:v>
                </c:pt>
                <c:pt idx="656">
                  <c:v>6.508</c:v>
                </c:pt>
                <c:pt idx="657">
                  <c:v>6.3979999999999997</c:v>
                </c:pt>
                <c:pt idx="658">
                  <c:v>6.3639999999999999</c:v>
                </c:pt>
                <c:pt idx="659">
                  <c:v>6.1669999999999998</c:v>
                </c:pt>
                <c:pt idx="660">
                  <c:v>6.1840000000000002</c:v>
                </c:pt>
                <c:pt idx="661">
                  <c:v>6.0810000000000004</c:v>
                </c:pt>
                <c:pt idx="662">
                  <c:v>6.1319999999999997</c:v>
                </c:pt>
                <c:pt idx="663">
                  <c:v>6.1820000000000004</c:v>
                </c:pt>
                <c:pt idx="664">
                  <c:v>6.1890000000000001</c:v>
                </c:pt>
                <c:pt idx="665">
                  <c:v>6.1280000000000001</c:v>
                </c:pt>
                <c:pt idx="666">
                  <c:v>6.085</c:v>
                </c:pt>
                <c:pt idx="667">
                  <c:v>6.11</c:v>
                </c:pt>
                <c:pt idx="668">
                  <c:v>6.1440000000000001</c:v>
                </c:pt>
                <c:pt idx="669">
                  <c:v>6.1849999999999996</c:v>
                </c:pt>
                <c:pt idx="670">
                  <c:v>6.2110000000000003</c:v>
                </c:pt>
                <c:pt idx="671">
                  <c:v>6.1150000000000002</c:v>
                </c:pt>
                <c:pt idx="672">
                  <c:v>5.9740000000000002</c:v>
                </c:pt>
                <c:pt idx="673">
                  <c:v>5.9649999999999999</c:v>
                </c:pt>
                <c:pt idx="674">
                  <c:v>5.9649999999999999</c:v>
                </c:pt>
                <c:pt idx="675">
                  <c:v>5.9649999999999999</c:v>
                </c:pt>
                <c:pt idx="676">
                  <c:v>5.8479999999999999</c:v>
                </c:pt>
                <c:pt idx="677">
                  <c:v>5.8390000000000004</c:v>
                </c:pt>
                <c:pt idx="678">
                  <c:v>5.7220000000000004</c:v>
                </c:pt>
                <c:pt idx="679">
                  <c:v>5.5359999999999996</c:v>
                </c:pt>
                <c:pt idx="680">
                  <c:v>5.5350000000000001</c:v>
                </c:pt>
                <c:pt idx="681">
                  <c:v>5.5839999999999996</c:v>
                </c:pt>
                <c:pt idx="682">
                  <c:v>5.7679999999999998</c:v>
                </c:pt>
                <c:pt idx="683">
                  <c:v>5.8520000000000003</c:v>
                </c:pt>
                <c:pt idx="684">
                  <c:v>6.0119999999999996</c:v>
                </c:pt>
                <c:pt idx="685">
                  <c:v>5.9349999999999996</c:v>
                </c:pt>
                <c:pt idx="686">
                  <c:v>5.6120000000000001</c:v>
                </c:pt>
                <c:pt idx="687">
                  <c:v>5.6619999999999999</c:v>
                </c:pt>
                <c:pt idx="688">
                  <c:v>5.7290000000000001</c:v>
                </c:pt>
                <c:pt idx="689">
                  <c:v>5.7450000000000001</c:v>
                </c:pt>
                <c:pt idx="690">
                  <c:v>5.6840000000000002</c:v>
                </c:pt>
                <c:pt idx="691">
                  <c:v>5.726</c:v>
                </c:pt>
                <c:pt idx="692">
                  <c:v>5.6740000000000004</c:v>
                </c:pt>
                <c:pt idx="693">
                  <c:v>5.5880000000000001</c:v>
                </c:pt>
                <c:pt idx="694">
                  <c:v>5.6109999999999998</c:v>
                </c:pt>
                <c:pt idx="695">
                  <c:v>5.6970000000000001</c:v>
                </c:pt>
                <c:pt idx="696">
                  <c:v>5.73</c:v>
                </c:pt>
                <c:pt idx="697">
                  <c:v>5.65</c:v>
                </c:pt>
                <c:pt idx="698">
                  <c:v>5.86</c:v>
                </c:pt>
                <c:pt idx="699">
                  <c:v>5.7930000000000001</c:v>
                </c:pt>
                <c:pt idx="700">
                  <c:v>5.7850000000000001</c:v>
                </c:pt>
                <c:pt idx="701">
                  <c:v>5.7930000000000001</c:v>
                </c:pt>
                <c:pt idx="702">
                  <c:v>5.76</c:v>
                </c:pt>
                <c:pt idx="703">
                  <c:v>5.532</c:v>
                </c:pt>
                <c:pt idx="704">
                  <c:v>5.548</c:v>
                </c:pt>
                <c:pt idx="705">
                  <c:v>5.556</c:v>
                </c:pt>
                <c:pt idx="706">
                  <c:v>5.6239999999999997</c:v>
                </c:pt>
                <c:pt idx="707">
                  <c:v>5.5810000000000004</c:v>
                </c:pt>
                <c:pt idx="708">
                  <c:v>5.5979999999999999</c:v>
                </c:pt>
                <c:pt idx="709">
                  <c:v>5.6920000000000002</c:v>
                </c:pt>
                <c:pt idx="710">
                  <c:v>5.76</c:v>
                </c:pt>
                <c:pt idx="711">
                  <c:v>5.8029999999999999</c:v>
                </c:pt>
                <c:pt idx="712">
                  <c:v>5.8810000000000002</c:v>
                </c:pt>
                <c:pt idx="713">
                  <c:v>5.89</c:v>
                </c:pt>
                <c:pt idx="714">
                  <c:v>5.9779999999999998</c:v>
                </c:pt>
                <c:pt idx="715">
                  <c:v>5.9429999999999996</c:v>
                </c:pt>
                <c:pt idx="716">
                  <c:v>5.9260000000000002</c:v>
                </c:pt>
                <c:pt idx="717">
                  <c:v>5.968</c:v>
                </c:pt>
                <c:pt idx="718">
                  <c:v>5.9</c:v>
                </c:pt>
                <c:pt idx="719">
                  <c:v>5.9249999999999998</c:v>
                </c:pt>
                <c:pt idx="720">
                  <c:v>5.867</c:v>
                </c:pt>
                <c:pt idx="721">
                  <c:v>5.9</c:v>
                </c:pt>
                <c:pt idx="722">
                  <c:v>5.8579999999999997</c:v>
                </c:pt>
                <c:pt idx="723">
                  <c:v>5.9420000000000002</c:v>
                </c:pt>
                <c:pt idx="724">
                  <c:v>5.9080000000000004</c:v>
                </c:pt>
                <c:pt idx="725">
                  <c:v>5.883</c:v>
                </c:pt>
                <c:pt idx="726">
                  <c:v>5.891</c:v>
                </c:pt>
                <c:pt idx="727">
                  <c:v>5.9160000000000004</c:v>
                </c:pt>
                <c:pt idx="728">
                  <c:v>5.95</c:v>
                </c:pt>
                <c:pt idx="729">
                  <c:v>6.0529999999999999</c:v>
                </c:pt>
                <c:pt idx="730">
                  <c:v>6.0359999999999996</c:v>
                </c:pt>
                <c:pt idx="731">
                  <c:v>6.0620000000000003</c:v>
                </c:pt>
                <c:pt idx="732">
                  <c:v>6.0529999999999999</c:v>
                </c:pt>
                <c:pt idx="733">
                  <c:v>6.1139999999999999</c:v>
                </c:pt>
                <c:pt idx="734">
                  <c:v>6.0970000000000004</c:v>
                </c:pt>
                <c:pt idx="735">
                  <c:v>6.0540000000000003</c:v>
                </c:pt>
                <c:pt idx="736">
                  <c:v>6.0720000000000001</c:v>
                </c:pt>
                <c:pt idx="737">
                  <c:v>6.1180000000000003</c:v>
                </c:pt>
                <c:pt idx="738">
                  <c:v>5.992</c:v>
                </c:pt>
                <c:pt idx="739">
                  <c:v>5.8659999999999997</c:v>
                </c:pt>
                <c:pt idx="740">
                  <c:v>5.8490000000000002</c:v>
                </c:pt>
                <c:pt idx="741">
                  <c:v>5.9080000000000004</c:v>
                </c:pt>
                <c:pt idx="742">
                  <c:v>5.8739999999999997</c:v>
                </c:pt>
                <c:pt idx="743">
                  <c:v>5.8490000000000002</c:v>
                </c:pt>
                <c:pt idx="744">
                  <c:v>5.7969999999999997</c:v>
                </c:pt>
                <c:pt idx="745">
                  <c:v>5.7880000000000003</c:v>
                </c:pt>
                <c:pt idx="746">
                  <c:v>5.7709999999999999</c:v>
                </c:pt>
                <c:pt idx="747">
                  <c:v>5.7619999999999996</c:v>
                </c:pt>
                <c:pt idx="748">
                  <c:v>5.83</c:v>
                </c:pt>
                <c:pt idx="749">
                  <c:v>5.8109999999999999</c:v>
                </c:pt>
                <c:pt idx="750">
                  <c:v>5.82</c:v>
                </c:pt>
                <c:pt idx="751">
                  <c:v>5.76</c:v>
                </c:pt>
                <c:pt idx="752">
                  <c:v>5.7930000000000001</c:v>
                </c:pt>
                <c:pt idx="753">
                  <c:v>5.6909999999999998</c:v>
                </c:pt>
                <c:pt idx="754">
                  <c:v>5.7229999999999999</c:v>
                </c:pt>
                <c:pt idx="755">
                  <c:v>5.766</c:v>
                </c:pt>
                <c:pt idx="756">
                  <c:v>5.7309999999999999</c:v>
                </c:pt>
                <c:pt idx="757">
                  <c:v>5.7220000000000004</c:v>
                </c:pt>
                <c:pt idx="758">
                  <c:v>5.8070000000000004</c:v>
                </c:pt>
                <c:pt idx="759">
                  <c:v>5.8410000000000002</c:v>
                </c:pt>
                <c:pt idx="760">
                  <c:v>5.867</c:v>
                </c:pt>
                <c:pt idx="761">
                  <c:v>5.91</c:v>
                </c:pt>
                <c:pt idx="762">
                  <c:v>5.8769999999999998</c:v>
                </c:pt>
                <c:pt idx="763">
                  <c:v>5.9189999999999996</c:v>
                </c:pt>
                <c:pt idx="764">
                  <c:v>5.851</c:v>
                </c:pt>
                <c:pt idx="765">
                  <c:v>5.8090000000000002</c:v>
                </c:pt>
                <c:pt idx="766">
                  <c:v>5.7839999999999998</c:v>
                </c:pt>
                <c:pt idx="767">
                  <c:v>5.7329999999999997</c:v>
                </c:pt>
                <c:pt idx="768">
                  <c:v>5.7160000000000002</c:v>
                </c:pt>
                <c:pt idx="769">
                  <c:v>5.7240000000000002</c:v>
                </c:pt>
                <c:pt idx="770">
                  <c:v>5.7240000000000002</c:v>
                </c:pt>
                <c:pt idx="771">
                  <c:v>5.758</c:v>
                </c:pt>
                <c:pt idx="772">
                  <c:v>5.7240000000000002</c:v>
                </c:pt>
                <c:pt idx="773">
                  <c:v>5.6980000000000004</c:v>
                </c:pt>
                <c:pt idx="774">
                  <c:v>5.6550000000000002</c:v>
                </c:pt>
                <c:pt idx="775">
                  <c:v>5.6369999999999996</c:v>
                </c:pt>
                <c:pt idx="776">
                  <c:v>5.6280000000000001</c:v>
                </c:pt>
                <c:pt idx="777">
                  <c:v>5.6710000000000003</c:v>
                </c:pt>
                <c:pt idx="778">
                  <c:v>5.6539999999999999</c:v>
                </c:pt>
                <c:pt idx="779">
                  <c:v>5.7130000000000001</c:v>
                </c:pt>
                <c:pt idx="780">
                  <c:v>5.7560000000000002</c:v>
                </c:pt>
                <c:pt idx="781">
                  <c:v>5.6779999999999999</c:v>
                </c:pt>
                <c:pt idx="782">
                  <c:v>5.617</c:v>
                </c:pt>
                <c:pt idx="783">
                  <c:v>5.625</c:v>
                </c:pt>
                <c:pt idx="784">
                  <c:v>5.617</c:v>
                </c:pt>
                <c:pt idx="785">
                  <c:v>5.6079999999999997</c:v>
                </c:pt>
                <c:pt idx="786">
                  <c:v>5.6079999999999997</c:v>
                </c:pt>
                <c:pt idx="787">
                  <c:v>5.524</c:v>
                </c:pt>
                <c:pt idx="788">
                  <c:v>5.4489999999999998</c:v>
                </c:pt>
                <c:pt idx="789">
                  <c:v>5.4729999999999999</c:v>
                </c:pt>
                <c:pt idx="790">
                  <c:v>5.5060000000000002</c:v>
                </c:pt>
                <c:pt idx="791">
                  <c:v>5.548</c:v>
                </c:pt>
                <c:pt idx="792">
                  <c:v>5.48</c:v>
                </c:pt>
                <c:pt idx="793">
                  <c:v>5.4889999999999999</c:v>
                </c:pt>
                <c:pt idx="794">
                  <c:v>5.5220000000000002</c:v>
                </c:pt>
                <c:pt idx="795">
                  <c:v>5.4790000000000001</c:v>
                </c:pt>
                <c:pt idx="796">
                  <c:v>5.4530000000000003</c:v>
                </c:pt>
                <c:pt idx="797">
                  <c:v>5.5119999999999996</c:v>
                </c:pt>
                <c:pt idx="798">
                  <c:v>5.452</c:v>
                </c:pt>
                <c:pt idx="799">
                  <c:v>5.4429999999999996</c:v>
                </c:pt>
                <c:pt idx="800">
                  <c:v>5.46</c:v>
                </c:pt>
                <c:pt idx="801">
                  <c:v>5.4939999999999998</c:v>
                </c:pt>
                <c:pt idx="802">
                  <c:v>5.51</c:v>
                </c:pt>
                <c:pt idx="803">
                  <c:v>5.51</c:v>
                </c:pt>
                <c:pt idx="804">
                  <c:v>5.484</c:v>
                </c:pt>
                <c:pt idx="805">
                  <c:v>5.4569999999999999</c:v>
                </c:pt>
                <c:pt idx="806">
                  <c:v>5.4569999999999999</c:v>
                </c:pt>
                <c:pt idx="807">
                  <c:v>5.4089999999999998</c:v>
                </c:pt>
                <c:pt idx="808">
                  <c:v>5.3419999999999996</c:v>
                </c:pt>
                <c:pt idx="809">
                  <c:v>5.3159999999999998</c:v>
                </c:pt>
                <c:pt idx="810">
                  <c:v>5.282</c:v>
                </c:pt>
                <c:pt idx="811">
                  <c:v>5.3070000000000004</c:v>
                </c:pt>
                <c:pt idx="812">
                  <c:v>5.3319999999999999</c:v>
                </c:pt>
                <c:pt idx="813">
                  <c:v>5.3739999999999997</c:v>
                </c:pt>
                <c:pt idx="814">
                  <c:v>5.391</c:v>
                </c:pt>
                <c:pt idx="815">
                  <c:v>5.3570000000000002</c:v>
                </c:pt>
                <c:pt idx="816">
                  <c:v>5.3739999999999997</c:v>
                </c:pt>
                <c:pt idx="817">
                  <c:v>5.399</c:v>
                </c:pt>
                <c:pt idx="818">
                  <c:v>5.3819999999999997</c:v>
                </c:pt>
                <c:pt idx="819">
                  <c:v>5.3650000000000002</c:v>
                </c:pt>
                <c:pt idx="820">
                  <c:v>5.4329999999999998</c:v>
                </c:pt>
                <c:pt idx="821">
                  <c:v>5.3049999999999997</c:v>
                </c:pt>
                <c:pt idx="822">
                  <c:v>5.3559999999999999</c:v>
                </c:pt>
                <c:pt idx="823">
                  <c:v>5.3090000000000002</c:v>
                </c:pt>
                <c:pt idx="824">
                  <c:v>5.3</c:v>
                </c:pt>
                <c:pt idx="825">
                  <c:v>5.3</c:v>
                </c:pt>
                <c:pt idx="826">
                  <c:v>5.2590000000000003</c:v>
                </c:pt>
                <c:pt idx="827">
                  <c:v>5.234</c:v>
                </c:pt>
                <c:pt idx="828">
                  <c:v>5.1920000000000002</c:v>
                </c:pt>
                <c:pt idx="829">
                  <c:v>5.15</c:v>
                </c:pt>
                <c:pt idx="830">
                  <c:v>5.15</c:v>
                </c:pt>
                <c:pt idx="831">
                  <c:v>5.1749999999999998</c:v>
                </c:pt>
                <c:pt idx="832">
                  <c:v>5.15</c:v>
                </c:pt>
                <c:pt idx="833">
                  <c:v>5.1909999999999998</c:v>
                </c:pt>
                <c:pt idx="834">
                  <c:v>5.1740000000000004</c:v>
                </c:pt>
                <c:pt idx="835">
                  <c:v>5.1909999999999998</c:v>
                </c:pt>
                <c:pt idx="836">
                  <c:v>5.2160000000000002</c:v>
                </c:pt>
                <c:pt idx="837">
                  <c:v>5.2409999999999997</c:v>
                </c:pt>
                <c:pt idx="838">
                  <c:v>5.2240000000000002</c:v>
                </c:pt>
                <c:pt idx="839">
                  <c:v>5.1639999999999997</c:v>
                </c:pt>
                <c:pt idx="840">
                  <c:v>5.1639999999999997</c:v>
                </c:pt>
                <c:pt idx="841">
                  <c:v>5.0449999999999999</c:v>
                </c:pt>
                <c:pt idx="842">
                  <c:v>5.0359999999999996</c:v>
                </c:pt>
                <c:pt idx="843">
                  <c:v>5.01</c:v>
                </c:pt>
                <c:pt idx="844">
                  <c:v>5.0259999999999998</c:v>
                </c:pt>
                <c:pt idx="845">
                  <c:v>5.0940000000000003</c:v>
                </c:pt>
                <c:pt idx="846">
                  <c:v>5.0940000000000003</c:v>
                </c:pt>
                <c:pt idx="847">
                  <c:v>5.0579999999999998</c:v>
                </c:pt>
                <c:pt idx="848">
                  <c:v>5.117</c:v>
                </c:pt>
                <c:pt idx="849">
                  <c:v>5.05</c:v>
                </c:pt>
                <c:pt idx="850">
                  <c:v>5.0750000000000002</c:v>
                </c:pt>
                <c:pt idx="851">
                  <c:v>5</c:v>
                </c:pt>
                <c:pt idx="852">
                  <c:v>4.9249999999999998</c:v>
                </c:pt>
                <c:pt idx="853">
                  <c:v>4.9089999999999998</c:v>
                </c:pt>
                <c:pt idx="854">
                  <c:v>4.9080000000000004</c:v>
                </c:pt>
                <c:pt idx="855">
                  <c:v>4.9329999999999998</c:v>
                </c:pt>
                <c:pt idx="856">
                  <c:v>4.907</c:v>
                </c:pt>
                <c:pt idx="857">
                  <c:v>4.907</c:v>
                </c:pt>
                <c:pt idx="858">
                  <c:v>4.8899999999999997</c:v>
                </c:pt>
                <c:pt idx="859">
                  <c:v>4.8730000000000002</c:v>
                </c:pt>
                <c:pt idx="860">
                  <c:v>4.8220000000000001</c:v>
                </c:pt>
                <c:pt idx="861">
                  <c:v>4.7880000000000003</c:v>
                </c:pt>
                <c:pt idx="862">
                  <c:v>4.8209999999999997</c:v>
                </c:pt>
                <c:pt idx="863">
                  <c:v>4.8719999999999999</c:v>
                </c:pt>
                <c:pt idx="864">
                  <c:v>4.9219999999999997</c:v>
                </c:pt>
                <c:pt idx="865">
                  <c:v>4.9130000000000003</c:v>
                </c:pt>
                <c:pt idx="866">
                  <c:v>5.1689999999999996</c:v>
                </c:pt>
                <c:pt idx="867">
                  <c:v>5.1689999999999996</c:v>
                </c:pt>
                <c:pt idx="868">
                  <c:v>5.0750000000000002</c:v>
                </c:pt>
                <c:pt idx="869">
                  <c:v>5.1269999999999998</c:v>
                </c:pt>
                <c:pt idx="870">
                  <c:v>5.1529999999999996</c:v>
                </c:pt>
                <c:pt idx="871">
                  <c:v>5.266</c:v>
                </c:pt>
                <c:pt idx="872">
                  <c:v>5.367</c:v>
                </c:pt>
                <c:pt idx="873">
                  <c:v>5.4260000000000002</c:v>
                </c:pt>
                <c:pt idx="874">
                  <c:v>5.25</c:v>
                </c:pt>
                <c:pt idx="875">
                  <c:v>5.1829999999999998</c:v>
                </c:pt>
                <c:pt idx="876">
                  <c:v>5.2590000000000003</c:v>
                </c:pt>
                <c:pt idx="877">
                  <c:v>5.3520000000000003</c:v>
                </c:pt>
                <c:pt idx="878">
                  <c:v>5.3769999999999998</c:v>
                </c:pt>
                <c:pt idx="879">
                  <c:v>5.7359999999999998</c:v>
                </c:pt>
                <c:pt idx="880">
                  <c:v>5.694</c:v>
                </c:pt>
                <c:pt idx="881">
                  <c:v>5.7370000000000001</c:v>
                </c:pt>
                <c:pt idx="882">
                  <c:v>5.7469999999999999</c:v>
                </c:pt>
                <c:pt idx="883">
                  <c:v>5.7210000000000001</c:v>
                </c:pt>
                <c:pt idx="884">
                  <c:v>5.8710000000000004</c:v>
                </c:pt>
                <c:pt idx="885">
                  <c:v>5.8540000000000001</c:v>
                </c:pt>
                <c:pt idx="886">
                  <c:v>5.8460000000000001</c:v>
                </c:pt>
                <c:pt idx="887">
                  <c:v>5.7080000000000002</c:v>
                </c:pt>
                <c:pt idx="888">
                  <c:v>5.7089999999999996</c:v>
                </c:pt>
                <c:pt idx="889">
                  <c:v>5.7460000000000004</c:v>
                </c:pt>
                <c:pt idx="890">
                  <c:v>5.6689999999999996</c:v>
                </c:pt>
                <c:pt idx="891">
                  <c:v>5.6950000000000003</c:v>
                </c:pt>
                <c:pt idx="892">
                  <c:v>5.819</c:v>
                </c:pt>
                <c:pt idx="893">
                  <c:v>5.8550000000000004</c:v>
                </c:pt>
                <c:pt idx="894">
                  <c:v>5.7610000000000001</c:v>
                </c:pt>
                <c:pt idx="895">
                  <c:v>5.726</c:v>
                </c:pt>
                <c:pt idx="896">
                  <c:v>5.7089999999999996</c:v>
                </c:pt>
                <c:pt idx="897">
                  <c:v>5.7629999999999999</c:v>
                </c:pt>
                <c:pt idx="898">
                  <c:v>5.827</c:v>
                </c:pt>
                <c:pt idx="899">
                  <c:v>6.0609999999999999</c:v>
                </c:pt>
                <c:pt idx="900">
                  <c:v>6.09</c:v>
                </c:pt>
                <c:pt idx="901">
                  <c:v>5.9980000000000002</c:v>
                </c:pt>
                <c:pt idx="902">
                  <c:v>6.1180000000000003</c:v>
                </c:pt>
                <c:pt idx="903">
                  <c:v>6.109</c:v>
                </c:pt>
                <c:pt idx="904">
                  <c:v>5.9379999999999997</c:v>
                </c:pt>
                <c:pt idx="905">
                  <c:v>5.8940000000000001</c:v>
                </c:pt>
                <c:pt idx="906">
                  <c:v>5.9189999999999996</c:v>
                </c:pt>
                <c:pt idx="907">
                  <c:v>5.9710000000000001</c:v>
                </c:pt>
                <c:pt idx="908">
                  <c:v>5.9880000000000004</c:v>
                </c:pt>
                <c:pt idx="909">
                  <c:v>5.9089999999999998</c:v>
                </c:pt>
                <c:pt idx="910">
                  <c:v>5.9089999999999998</c:v>
                </c:pt>
                <c:pt idx="911">
                  <c:v>5.9169999999999998</c:v>
                </c:pt>
                <c:pt idx="912">
                  <c:v>5.9850000000000003</c:v>
                </c:pt>
                <c:pt idx="913">
                  <c:v>5.9429999999999996</c:v>
                </c:pt>
                <c:pt idx="914">
                  <c:v>5.9260000000000002</c:v>
                </c:pt>
                <c:pt idx="915">
                  <c:v>5.9850000000000003</c:v>
                </c:pt>
                <c:pt idx="916">
                  <c:v>6.0519999999999996</c:v>
                </c:pt>
                <c:pt idx="917">
                  <c:v>6.0019999999999998</c:v>
                </c:pt>
                <c:pt idx="918">
                  <c:v>6.1879999999999997</c:v>
                </c:pt>
                <c:pt idx="919">
                  <c:v>6.18</c:v>
                </c:pt>
                <c:pt idx="920">
                  <c:v>6.1379999999999999</c:v>
                </c:pt>
                <c:pt idx="921">
                  <c:v>6.1719999999999997</c:v>
                </c:pt>
                <c:pt idx="922">
                  <c:v>6.1029999999999998</c:v>
                </c:pt>
                <c:pt idx="923">
                  <c:v>6.1639999999999997</c:v>
                </c:pt>
                <c:pt idx="924">
                  <c:v>6.0439999999999996</c:v>
                </c:pt>
                <c:pt idx="925">
                  <c:v>6.0279999999999996</c:v>
                </c:pt>
                <c:pt idx="926">
                  <c:v>5.968</c:v>
                </c:pt>
                <c:pt idx="927">
                  <c:v>5.9850000000000003</c:v>
                </c:pt>
                <c:pt idx="928">
                  <c:v>6.08</c:v>
                </c:pt>
                <c:pt idx="929">
                  <c:v>6.02</c:v>
                </c:pt>
                <c:pt idx="930">
                  <c:v>6.0110000000000001</c:v>
                </c:pt>
                <c:pt idx="931">
                  <c:v>6.02</c:v>
                </c:pt>
                <c:pt idx="932">
                  <c:v>5.9850000000000003</c:v>
                </c:pt>
                <c:pt idx="933">
                  <c:v>6.02</c:v>
                </c:pt>
                <c:pt idx="934">
                  <c:v>6.0030000000000001</c:v>
                </c:pt>
                <c:pt idx="935">
                  <c:v>6.0030000000000001</c:v>
                </c:pt>
                <c:pt idx="936">
                  <c:v>6.0209999999999999</c:v>
                </c:pt>
                <c:pt idx="937">
                  <c:v>6.1429999999999998</c:v>
                </c:pt>
                <c:pt idx="938">
                  <c:v>6.1859999999999999</c:v>
                </c:pt>
                <c:pt idx="939">
                  <c:v>6.2370000000000001</c:v>
                </c:pt>
                <c:pt idx="940">
                  <c:v>6.2629999999999999</c:v>
                </c:pt>
                <c:pt idx="941">
                  <c:v>6.2370000000000001</c:v>
                </c:pt>
                <c:pt idx="942">
                  <c:v>6.2039999999999997</c:v>
                </c:pt>
                <c:pt idx="943">
                  <c:v>6.1360000000000001</c:v>
                </c:pt>
                <c:pt idx="944">
                  <c:v>6.34</c:v>
                </c:pt>
                <c:pt idx="945">
                  <c:v>6.4020000000000001</c:v>
                </c:pt>
                <c:pt idx="946">
                  <c:v>6.3680000000000003</c:v>
                </c:pt>
                <c:pt idx="947">
                  <c:v>6.3940000000000001</c:v>
                </c:pt>
                <c:pt idx="948">
                  <c:v>6.3170000000000002</c:v>
                </c:pt>
                <c:pt idx="949">
                  <c:v>6.2649999999999997</c:v>
                </c:pt>
                <c:pt idx="950">
                  <c:v>6.2309999999999999</c:v>
                </c:pt>
                <c:pt idx="951">
                  <c:v>6.2830000000000004</c:v>
                </c:pt>
                <c:pt idx="952">
                  <c:v>6.31</c:v>
                </c:pt>
                <c:pt idx="953">
                  <c:v>6.3360000000000003</c:v>
                </c:pt>
                <c:pt idx="954">
                  <c:v>6.3019999999999996</c:v>
                </c:pt>
                <c:pt idx="955">
                  <c:v>6.3019999999999996</c:v>
                </c:pt>
                <c:pt idx="956">
                  <c:v>6.2759999999999998</c:v>
                </c:pt>
                <c:pt idx="957">
                  <c:v>6.2759999999999998</c:v>
                </c:pt>
                <c:pt idx="958">
                  <c:v>6.2169999999999996</c:v>
                </c:pt>
                <c:pt idx="959">
                  <c:v>6.1070000000000002</c:v>
                </c:pt>
                <c:pt idx="960">
                  <c:v>6.1580000000000004</c:v>
                </c:pt>
                <c:pt idx="961">
                  <c:v>6.2080000000000002</c:v>
                </c:pt>
                <c:pt idx="962">
                  <c:v>6.165</c:v>
                </c:pt>
                <c:pt idx="963">
                  <c:v>6.1559999999999997</c:v>
                </c:pt>
                <c:pt idx="964">
                  <c:v>6.4290000000000003</c:v>
                </c:pt>
                <c:pt idx="965">
                  <c:v>6.4290000000000003</c:v>
                </c:pt>
                <c:pt idx="966">
                  <c:v>6.3780000000000001</c:v>
                </c:pt>
                <c:pt idx="967">
                  <c:v>6.2919999999999998</c:v>
                </c:pt>
                <c:pt idx="968">
                  <c:v>6.258</c:v>
                </c:pt>
                <c:pt idx="969">
                  <c:v>6.2830000000000004</c:v>
                </c:pt>
                <c:pt idx="970">
                  <c:v>6.2830000000000004</c:v>
                </c:pt>
                <c:pt idx="971">
                  <c:v>6.2140000000000004</c:v>
                </c:pt>
                <c:pt idx="972">
                  <c:v>6.2220000000000004</c:v>
                </c:pt>
                <c:pt idx="973">
                  <c:v>6.1360000000000001</c:v>
                </c:pt>
                <c:pt idx="974">
                  <c:v>6.2039999999999997</c:v>
                </c:pt>
                <c:pt idx="975">
                  <c:v>6.2389999999999999</c:v>
                </c:pt>
                <c:pt idx="976">
                  <c:v>6.2130000000000001</c:v>
                </c:pt>
                <c:pt idx="977">
                  <c:v>6.2759999999999998</c:v>
                </c:pt>
                <c:pt idx="978">
                  <c:v>6.2590000000000003</c:v>
                </c:pt>
                <c:pt idx="979">
                  <c:v>6.2759999999999998</c:v>
                </c:pt>
                <c:pt idx="980">
                  <c:v>6.335</c:v>
                </c:pt>
                <c:pt idx="981">
                  <c:v>6.2839999999999998</c:v>
                </c:pt>
                <c:pt idx="982">
                  <c:v>6.2169999999999996</c:v>
                </c:pt>
                <c:pt idx="983">
                  <c:v>6.0819999999999999</c:v>
                </c:pt>
                <c:pt idx="984">
                  <c:v>5.9119999999999999</c:v>
                </c:pt>
                <c:pt idx="985">
                  <c:v>5.9370000000000003</c:v>
                </c:pt>
                <c:pt idx="986">
                  <c:v>5.944</c:v>
                </c:pt>
                <c:pt idx="987">
                  <c:v>5.9610000000000003</c:v>
                </c:pt>
                <c:pt idx="988">
                  <c:v>5.9690000000000003</c:v>
                </c:pt>
                <c:pt idx="989">
                  <c:v>5.899</c:v>
                </c:pt>
                <c:pt idx="990">
                  <c:v>5.89</c:v>
                </c:pt>
                <c:pt idx="991">
                  <c:v>5.9749999999999996</c:v>
                </c:pt>
                <c:pt idx="992">
                  <c:v>5.9489999999999998</c:v>
                </c:pt>
                <c:pt idx="993">
                  <c:v>5.9820000000000002</c:v>
                </c:pt>
                <c:pt idx="994">
                  <c:v>5.93</c:v>
                </c:pt>
                <c:pt idx="995">
                  <c:v>5.9550000000000001</c:v>
                </c:pt>
                <c:pt idx="996">
                  <c:v>5.9450000000000003</c:v>
                </c:pt>
                <c:pt idx="997">
                  <c:v>5.9710000000000001</c:v>
                </c:pt>
                <c:pt idx="998">
                  <c:v>5.9880000000000004</c:v>
                </c:pt>
                <c:pt idx="999">
                  <c:v>6.1159999999999997</c:v>
                </c:pt>
                <c:pt idx="1000">
                  <c:v>6.1680000000000001</c:v>
                </c:pt>
                <c:pt idx="1001">
                  <c:v>6.1509999999999998</c:v>
                </c:pt>
                <c:pt idx="1002">
                  <c:v>6.1680000000000001</c:v>
                </c:pt>
                <c:pt idx="1003">
                  <c:v>6.2270000000000003</c:v>
                </c:pt>
                <c:pt idx="1004">
                  <c:v>6.3380000000000001</c:v>
                </c:pt>
                <c:pt idx="1005">
                  <c:v>6.3460000000000001</c:v>
                </c:pt>
                <c:pt idx="1006">
                  <c:v>6.3040000000000003</c:v>
                </c:pt>
                <c:pt idx="1007">
                  <c:v>6.3639999999999999</c:v>
                </c:pt>
                <c:pt idx="1008">
                  <c:v>6.3979999999999997</c:v>
                </c:pt>
                <c:pt idx="1009">
                  <c:v>6.32</c:v>
                </c:pt>
                <c:pt idx="1010">
                  <c:v>6.2789999999999999</c:v>
                </c:pt>
                <c:pt idx="1011">
                  <c:v>6.3220000000000001</c:v>
                </c:pt>
                <c:pt idx="1012">
                  <c:v>6.3129999999999997</c:v>
                </c:pt>
                <c:pt idx="1013">
                  <c:v>6.27</c:v>
                </c:pt>
                <c:pt idx="1014">
                  <c:v>6.1159999999999997</c:v>
                </c:pt>
                <c:pt idx="1015">
                  <c:v>6.1150000000000002</c:v>
                </c:pt>
                <c:pt idx="1016">
                  <c:v>6.2450000000000001</c:v>
                </c:pt>
                <c:pt idx="1017">
                  <c:v>6.2270000000000003</c:v>
                </c:pt>
                <c:pt idx="1018">
                  <c:v>6.2530000000000001</c:v>
                </c:pt>
                <c:pt idx="1019">
                  <c:v>6.2450000000000001</c:v>
                </c:pt>
                <c:pt idx="1020">
                  <c:v>6.2359999999999998</c:v>
                </c:pt>
                <c:pt idx="1021">
                  <c:v>6.1230000000000002</c:v>
                </c:pt>
                <c:pt idx="1022">
                  <c:v>6.07</c:v>
                </c:pt>
                <c:pt idx="1023">
                  <c:v>6.0510000000000002</c:v>
                </c:pt>
                <c:pt idx="1024">
                  <c:v>6.0679999999999996</c:v>
                </c:pt>
                <c:pt idx="1025">
                  <c:v>6.1020000000000003</c:v>
                </c:pt>
                <c:pt idx="1026">
                  <c:v>6.0259999999999998</c:v>
                </c:pt>
                <c:pt idx="1027">
                  <c:v>5.9749999999999996</c:v>
                </c:pt>
                <c:pt idx="1028">
                  <c:v>5.9829999999999997</c:v>
                </c:pt>
                <c:pt idx="1029">
                  <c:v>5.8470000000000004</c:v>
                </c:pt>
                <c:pt idx="1030">
                  <c:v>5.8810000000000002</c:v>
                </c:pt>
                <c:pt idx="1031">
                  <c:v>5.9139999999999997</c:v>
                </c:pt>
                <c:pt idx="1032">
                  <c:v>5.931</c:v>
                </c:pt>
                <c:pt idx="1033">
                  <c:v>5.9909999999999997</c:v>
                </c:pt>
                <c:pt idx="1034">
                  <c:v>5.9130000000000003</c:v>
                </c:pt>
                <c:pt idx="1035">
                  <c:v>5.9130000000000003</c:v>
                </c:pt>
                <c:pt idx="1036">
                  <c:v>5.9130000000000003</c:v>
                </c:pt>
                <c:pt idx="1037">
                  <c:v>5.9039999999999999</c:v>
                </c:pt>
                <c:pt idx="1038">
                  <c:v>5.8520000000000003</c:v>
                </c:pt>
                <c:pt idx="1039">
                  <c:v>5.8689999999999998</c:v>
                </c:pt>
                <c:pt idx="1040">
                  <c:v>5.8849999999999998</c:v>
                </c:pt>
                <c:pt idx="1041">
                  <c:v>5.9370000000000003</c:v>
                </c:pt>
                <c:pt idx="1042">
                  <c:v>5.9260000000000002</c:v>
                </c:pt>
                <c:pt idx="1043">
                  <c:v>5.9340000000000002</c:v>
                </c:pt>
                <c:pt idx="1044">
                  <c:v>5.8920000000000003</c:v>
                </c:pt>
                <c:pt idx="1045">
                  <c:v>5.9180000000000001</c:v>
                </c:pt>
                <c:pt idx="1046">
                  <c:v>5.758</c:v>
                </c:pt>
                <c:pt idx="1047">
                  <c:v>5.7919999999999998</c:v>
                </c:pt>
                <c:pt idx="1048">
                  <c:v>5.7409999999999997</c:v>
                </c:pt>
                <c:pt idx="1049">
                  <c:v>5.774</c:v>
                </c:pt>
                <c:pt idx="1050">
                  <c:v>5.7569999999999997</c:v>
                </c:pt>
                <c:pt idx="1051">
                  <c:v>5.7140000000000004</c:v>
                </c:pt>
                <c:pt idx="1052">
                  <c:v>5.7480000000000002</c:v>
                </c:pt>
                <c:pt idx="1053">
                  <c:v>5.7140000000000004</c:v>
                </c:pt>
                <c:pt idx="1054">
                  <c:v>5.7460000000000004</c:v>
                </c:pt>
                <c:pt idx="1055">
                  <c:v>5.7460000000000004</c:v>
                </c:pt>
                <c:pt idx="1056">
                  <c:v>5.7119999999999997</c:v>
                </c:pt>
                <c:pt idx="1057">
                  <c:v>5.6950000000000003</c:v>
                </c:pt>
                <c:pt idx="1058">
                  <c:v>5.6429999999999998</c:v>
                </c:pt>
                <c:pt idx="1059">
                  <c:v>5.6589999999999998</c:v>
                </c:pt>
                <c:pt idx="1060">
                  <c:v>5.6760000000000002</c:v>
                </c:pt>
                <c:pt idx="1061">
                  <c:v>5.6580000000000004</c:v>
                </c:pt>
                <c:pt idx="1062">
                  <c:v>5.6589999999999998</c:v>
                </c:pt>
                <c:pt idx="1063">
                  <c:v>5.6680000000000001</c:v>
                </c:pt>
                <c:pt idx="1064">
                  <c:v>5.6760000000000002</c:v>
                </c:pt>
                <c:pt idx="1065">
                  <c:v>5.6680000000000001</c:v>
                </c:pt>
                <c:pt idx="1066">
                  <c:v>5.6589999999999998</c:v>
                </c:pt>
                <c:pt idx="1067">
                  <c:v>5.6429999999999998</c:v>
                </c:pt>
                <c:pt idx="1068">
                  <c:v>5.6429999999999998</c:v>
                </c:pt>
                <c:pt idx="1069">
                  <c:v>5.5839999999999996</c:v>
                </c:pt>
                <c:pt idx="1070">
                  <c:v>5.601</c:v>
                </c:pt>
                <c:pt idx="1071">
                  <c:v>5.6</c:v>
                </c:pt>
                <c:pt idx="1072">
                  <c:v>5.625</c:v>
                </c:pt>
                <c:pt idx="1073">
                  <c:v>5.71</c:v>
                </c:pt>
                <c:pt idx="1074">
                  <c:v>5.7009999999999996</c:v>
                </c:pt>
                <c:pt idx="1075">
                  <c:v>5.6669999999999998</c:v>
                </c:pt>
                <c:pt idx="1076">
                  <c:v>5.71</c:v>
                </c:pt>
                <c:pt idx="1077">
                  <c:v>5.8120000000000003</c:v>
                </c:pt>
                <c:pt idx="1078">
                  <c:v>5.7869999999999999</c:v>
                </c:pt>
                <c:pt idx="1079">
                  <c:v>5.7350000000000003</c:v>
                </c:pt>
                <c:pt idx="1080">
                  <c:v>5.7960000000000003</c:v>
                </c:pt>
                <c:pt idx="1081">
                  <c:v>5.8470000000000004</c:v>
                </c:pt>
                <c:pt idx="1082">
                  <c:v>5.899</c:v>
                </c:pt>
                <c:pt idx="1083">
                  <c:v>5.8090000000000002</c:v>
                </c:pt>
                <c:pt idx="1084">
                  <c:v>5.8339999999999996</c:v>
                </c:pt>
                <c:pt idx="1085">
                  <c:v>5.8339999999999996</c:v>
                </c:pt>
                <c:pt idx="1086">
                  <c:v>5.8339999999999996</c:v>
                </c:pt>
                <c:pt idx="1087">
                  <c:v>5.8339999999999996</c:v>
                </c:pt>
                <c:pt idx="1088">
                  <c:v>5.8259999999999996</c:v>
                </c:pt>
                <c:pt idx="1089">
                  <c:v>5.7919999999999998</c:v>
                </c:pt>
                <c:pt idx="1090">
                  <c:v>5.7919999999999998</c:v>
                </c:pt>
                <c:pt idx="1091">
                  <c:v>5.8680000000000003</c:v>
                </c:pt>
                <c:pt idx="1092">
                  <c:v>5.8760000000000003</c:v>
                </c:pt>
                <c:pt idx="1093">
                  <c:v>5.9359999999999999</c:v>
                </c:pt>
                <c:pt idx="1094">
                  <c:v>5.9359999999999999</c:v>
                </c:pt>
                <c:pt idx="1095">
                  <c:v>5.9530000000000003</c:v>
                </c:pt>
                <c:pt idx="1096">
                  <c:v>5.9530000000000003</c:v>
                </c:pt>
                <c:pt idx="1097">
                  <c:v>5.9880000000000004</c:v>
                </c:pt>
                <c:pt idx="1098">
                  <c:v>5.9279999999999999</c:v>
                </c:pt>
                <c:pt idx="1099">
                  <c:v>6.04</c:v>
                </c:pt>
                <c:pt idx="1100">
                  <c:v>6.0490000000000004</c:v>
                </c:pt>
                <c:pt idx="1101">
                  <c:v>5.9630000000000001</c:v>
                </c:pt>
                <c:pt idx="1102">
                  <c:v>5.9459999999999997</c:v>
                </c:pt>
                <c:pt idx="1103">
                  <c:v>5.98</c:v>
                </c:pt>
                <c:pt idx="1104">
                  <c:v>5.9729999999999999</c:v>
                </c:pt>
                <c:pt idx="1105">
                  <c:v>5.9729999999999999</c:v>
                </c:pt>
                <c:pt idx="1106">
                  <c:v>5.9470000000000001</c:v>
                </c:pt>
                <c:pt idx="1107">
                  <c:v>5.9729999999999999</c:v>
                </c:pt>
                <c:pt idx="1108">
                  <c:v>6.0439999999999996</c:v>
                </c:pt>
                <c:pt idx="1109">
                  <c:v>6.0609999999999999</c:v>
                </c:pt>
                <c:pt idx="1110">
                  <c:v>6.1029999999999998</c:v>
                </c:pt>
                <c:pt idx="1111">
                  <c:v>6.0350000000000001</c:v>
                </c:pt>
                <c:pt idx="1112">
                  <c:v>6.0270000000000001</c:v>
                </c:pt>
                <c:pt idx="1113">
                  <c:v>5.9930000000000003</c:v>
                </c:pt>
                <c:pt idx="1114">
                  <c:v>5.9089999999999998</c:v>
                </c:pt>
                <c:pt idx="1115">
                  <c:v>5.875</c:v>
                </c:pt>
                <c:pt idx="1116">
                  <c:v>5.8579999999999997</c:v>
                </c:pt>
                <c:pt idx="1117">
                  <c:v>5.8920000000000003</c:v>
                </c:pt>
                <c:pt idx="1118">
                  <c:v>5.9</c:v>
                </c:pt>
                <c:pt idx="1119">
                  <c:v>5.8319999999999999</c:v>
                </c:pt>
                <c:pt idx="1120">
                  <c:v>5.8490000000000002</c:v>
                </c:pt>
                <c:pt idx="1121">
                  <c:v>5.8570000000000002</c:v>
                </c:pt>
                <c:pt idx="1122">
                  <c:v>5.8570000000000002</c:v>
                </c:pt>
                <c:pt idx="1123">
                  <c:v>5.8049999999999997</c:v>
                </c:pt>
                <c:pt idx="1124">
                  <c:v>5.7619999999999996</c:v>
                </c:pt>
                <c:pt idx="1125">
                  <c:v>5.7619999999999996</c:v>
                </c:pt>
                <c:pt idx="1126">
                  <c:v>5.77</c:v>
                </c:pt>
                <c:pt idx="1127">
                  <c:v>5.8040000000000003</c:v>
                </c:pt>
                <c:pt idx="1128">
                  <c:v>5.8380000000000001</c:v>
                </c:pt>
                <c:pt idx="1129">
                  <c:v>5.8380000000000001</c:v>
                </c:pt>
                <c:pt idx="1130">
                  <c:v>5.8470000000000004</c:v>
                </c:pt>
                <c:pt idx="1131">
                  <c:v>5.8639999999999999</c:v>
                </c:pt>
                <c:pt idx="1132">
                  <c:v>6.0439999999999996</c:v>
                </c:pt>
                <c:pt idx="1133">
                  <c:v>6.0609999999999999</c:v>
                </c:pt>
                <c:pt idx="1134">
                  <c:v>6.0860000000000003</c:v>
                </c:pt>
                <c:pt idx="1135">
                  <c:v>6.0949999999999998</c:v>
                </c:pt>
                <c:pt idx="1136">
                  <c:v>6.1210000000000004</c:v>
                </c:pt>
                <c:pt idx="1137">
                  <c:v>6.0780000000000003</c:v>
                </c:pt>
                <c:pt idx="1138">
                  <c:v>6.1379999999999999</c:v>
                </c:pt>
                <c:pt idx="1139">
                  <c:v>6.0620000000000003</c:v>
                </c:pt>
                <c:pt idx="1140">
                  <c:v>6.0789999999999997</c:v>
                </c:pt>
                <c:pt idx="1141">
                  <c:v>6.0960000000000001</c:v>
                </c:pt>
                <c:pt idx="1142">
                  <c:v>6.1050000000000004</c:v>
                </c:pt>
                <c:pt idx="1143">
                  <c:v>6.165</c:v>
                </c:pt>
                <c:pt idx="1144">
                  <c:v>6.149</c:v>
                </c:pt>
                <c:pt idx="1145">
                  <c:v>6.1840000000000002</c:v>
                </c:pt>
                <c:pt idx="1146">
                  <c:v>6.1929999999999996</c:v>
                </c:pt>
                <c:pt idx="1147">
                  <c:v>6.21</c:v>
                </c:pt>
                <c:pt idx="1148">
                  <c:v>6.2370000000000001</c:v>
                </c:pt>
                <c:pt idx="1149">
                  <c:v>6.2809999999999997</c:v>
                </c:pt>
                <c:pt idx="1150">
                  <c:v>6.2380000000000004</c:v>
                </c:pt>
                <c:pt idx="1151">
                  <c:v>6.3090000000000002</c:v>
                </c:pt>
                <c:pt idx="1152">
                  <c:v>6.3520000000000003</c:v>
                </c:pt>
                <c:pt idx="1153">
                  <c:v>6.4450000000000003</c:v>
                </c:pt>
                <c:pt idx="1154">
                  <c:v>6.4450000000000003</c:v>
                </c:pt>
                <c:pt idx="1155">
                  <c:v>6.42</c:v>
                </c:pt>
                <c:pt idx="1156">
                  <c:v>6.3940000000000001</c:v>
                </c:pt>
                <c:pt idx="1157">
                  <c:v>6.3860000000000001</c:v>
                </c:pt>
                <c:pt idx="1158">
                  <c:v>6.3769999999999998</c:v>
                </c:pt>
                <c:pt idx="1159">
                  <c:v>6.42</c:v>
                </c:pt>
                <c:pt idx="1160">
                  <c:v>6.3860000000000001</c:v>
                </c:pt>
                <c:pt idx="1161">
                  <c:v>6.4119999999999999</c:v>
                </c:pt>
                <c:pt idx="1162">
                  <c:v>6.4119999999999999</c:v>
                </c:pt>
                <c:pt idx="1163">
                  <c:v>6.4290000000000003</c:v>
                </c:pt>
                <c:pt idx="1164">
                  <c:v>6.49</c:v>
                </c:pt>
                <c:pt idx="1165">
                  <c:v>6.524</c:v>
                </c:pt>
                <c:pt idx="1166">
                  <c:v>6.4290000000000003</c:v>
                </c:pt>
                <c:pt idx="1167">
                  <c:v>6.4470000000000001</c:v>
                </c:pt>
                <c:pt idx="1168">
                  <c:v>6.4039999999999999</c:v>
                </c:pt>
                <c:pt idx="1169">
                  <c:v>6.3689999999999998</c:v>
                </c:pt>
                <c:pt idx="1170">
                  <c:v>6.4210000000000003</c:v>
                </c:pt>
                <c:pt idx="1171">
                  <c:v>6.4039999999999999</c:v>
                </c:pt>
                <c:pt idx="1172">
                  <c:v>6.468</c:v>
                </c:pt>
                <c:pt idx="1173">
                  <c:v>6.5190000000000001</c:v>
                </c:pt>
                <c:pt idx="1174">
                  <c:v>6.5359999999999996</c:v>
                </c:pt>
                <c:pt idx="1175">
                  <c:v>6.4939999999999998</c:v>
                </c:pt>
                <c:pt idx="1176">
                  <c:v>6.3250000000000002</c:v>
                </c:pt>
                <c:pt idx="1177">
                  <c:v>6.274</c:v>
                </c:pt>
                <c:pt idx="1178">
                  <c:v>6.2569999999999997</c:v>
                </c:pt>
                <c:pt idx="1179">
                  <c:v>6.2309999999999999</c:v>
                </c:pt>
                <c:pt idx="1180">
                  <c:v>6.2560000000000002</c:v>
                </c:pt>
                <c:pt idx="1181">
                  <c:v>6.2889999999999997</c:v>
                </c:pt>
                <c:pt idx="1182">
                  <c:v>6.3490000000000002</c:v>
                </c:pt>
                <c:pt idx="1183">
                  <c:v>6.3140000000000001</c:v>
                </c:pt>
                <c:pt idx="1184">
                  <c:v>6.2370000000000001</c:v>
                </c:pt>
                <c:pt idx="1185">
                  <c:v>6.2110000000000003</c:v>
                </c:pt>
                <c:pt idx="1186">
                  <c:v>6.27</c:v>
                </c:pt>
                <c:pt idx="1187">
                  <c:v>6.2270000000000003</c:v>
                </c:pt>
                <c:pt idx="1188">
                  <c:v>6.218</c:v>
                </c:pt>
                <c:pt idx="1189">
                  <c:v>6.2430000000000003</c:v>
                </c:pt>
                <c:pt idx="1190">
                  <c:v>6.26</c:v>
                </c:pt>
                <c:pt idx="1191">
                  <c:v>6.1909999999999998</c:v>
                </c:pt>
                <c:pt idx="1192">
                  <c:v>6.2160000000000002</c:v>
                </c:pt>
                <c:pt idx="1193">
                  <c:v>6.2249999999999996</c:v>
                </c:pt>
                <c:pt idx="1194">
                  <c:v>6.2149999999999999</c:v>
                </c:pt>
                <c:pt idx="1195">
                  <c:v>6.2229999999999999</c:v>
                </c:pt>
                <c:pt idx="1196">
                  <c:v>6.2750000000000004</c:v>
                </c:pt>
                <c:pt idx="1197">
                  <c:v>6.3010000000000002</c:v>
                </c:pt>
                <c:pt idx="1198">
                  <c:v>6.2850000000000001</c:v>
                </c:pt>
                <c:pt idx="1199">
                  <c:v>6.2</c:v>
                </c:pt>
                <c:pt idx="1200">
                  <c:v>6.2080000000000002</c:v>
                </c:pt>
                <c:pt idx="1201">
                  <c:v>6.1740000000000004</c:v>
                </c:pt>
                <c:pt idx="1202">
                  <c:v>6.1909999999999998</c:v>
                </c:pt>
                <c:pt idx="1203">
                  <c:v>6.1820000000000004</c:v>
                </c:pt>
                <c:pt idx="1204">
                  <c:v>6.0880000000000001</c:v>
                </c:pt>
                <c:pt idx="1205">
                  <c:v>6.1390000000000002</c:v>
                </c:pt>
                <c:pt idx="1206">
                  <c:v>6.1559999999999997</c:v>
                </c:pt>
                <c:pt idx="1207">
                  <c:v>6.1890000000000001</c:v>
                </c:pt>
                <c:pt idx="1208">
                  <c:v>6.0609999999999999</c:v>
                </c:pt>
                <c:pt idx="1209">
                  <c:v>6.0090000000000003</c:v>
                </c:pt>
                <c:pt idx="1210">
                  <c:v>5.9909999999999997</c:v>
                </c:pt>
                <c:pt idx="1211">
                  <c:v>6.0250000000000004</c:v>
                </c:pt>
                <c:pt idx="1212">
                  <c:v>5.9989999999999997</c:v>
                </c:pt>
                <c:pt idx="1213">
                  <c:v>5.9980000000000002</c:v>
                </c:pt>
                <c:pt idx="1214">
                  <c:v>5.9880000000000004</c:v>
                </c:pt>
                <c:pt idx="1215">
                  <c:v>6.0309999999999997</c:v>
                </c:pt>
                <c:pt idx="1216">
                  <c:v>6.0129999999999999</c:v>
                </c:pt>
                <c:pt idx="1217">
                  <c:v>6.0339999999999998</c:v>
                </c:pt>
                <c:pt idx="1218">
                  <c:v>6.0419999999999998</c:v>
                </c:pt>
                <c:pt idx="1219">
                  <c:v>6.0259999999999998</c:v>
                </c:pt>
                <c:pt idx="1220">
                  <c:v>6.0679999999999996</c:v>
                </c:pt>
                <c:pt idx="1221">
                  <c:v>6.0250000000000004</c:v>
                </c:pt>
                <c:pt idx="1222">
                  <c:v>6.0170000000000003</c:v>
                </c:pt>
                <c:pt idx="1223">
                  <c:v>5.923</c:v>
                </c:pt>
                <c:pt idx="1224">
                  <c:v>5.923</c:v>
                </c:pt>
                <c:pt idx="1225">
                  <c:v>5.8970000000000002</c:v>
                </c:pt>
                <c:pt idx="1226">
                  <c:v>5.8970000000000002</c:v>
                </c:pt>
                <c:pt idx="1227">
                  <c:v>5.88</c:v>
                </c:pt>
                <c:pt idx="1228">
                  <c:v>5.88</c:v>
                </c:pt>
                <c:pt idx="1229">
                  <c:v>5.8789999999999996</c:v>
                </c:pt>
                <c:pt idx="1230">
                  <c:v>5.9219999999999997</c:v>
                </c:pt>
                <c:pt idx="1231">
                  <c:v>5.9130000000000003</c:v>
                </c:pt>
                <c:pt idx="1232">
                  <c:v>5.8570000000000002</c:v>
                </c:pt>
                <c:pt idx="1233">
                  <c:v>5.8559999999999999</c:v>
                </c:pt>
                <c:pt idx="1234">
                  <c:v>5.89</c:v>
                </c:pt>
                <c:pt idx="1235">
                  <c:v>5.9160000000000004</c:v>
                </c:pt>
                <c:pt idx="1236">
                  <c:v>5.8209999999999997</c:v>
                </c:pt>
                <c:pt idx="1237">
                  <c:v>5.8630000000000004</c:v>
                </c:pt>
                <c:pt idx="1238">
                  <c:v>5.8540000000000001</c:v>
                </c:pt>
                <c:pt idx="1239">
                  <c:v>5.8630000000000004</c:v>
                </c:pt>
                <c:pt idx="1240">
                  <c:v>5.8209999999999997</c:v>
                </c:pt>
                <c:pt idx="1241">
                  <c:v>5.7869999999999999</c:v>
                </c:pt>
                <c:pt idx="1242">
                  <c:v>5.7450000000000001</c:v>
                </c:pt>
                <c:pt idx="1243">
                  <c:v>5.7279999999999998</c:v>
                </c:pt>
                <c:pt idx="1244">
                  <c:v>5.8710000000000004</c:v>
                </c:pt>
                <c:pt idx="1245">
                  <c:v>5.8959999999999999</c:v>
                </c:pt>
                <c:pt idx="1246">
                  <c:v>5.9130000000000003</c:v>
                </c:pt>
                <c:pt idx="1247">
                  <c:v>5.8959999999999999</c:v>
                </c:pt>
                <c:pt idx="1248">
                  <c:v>5.9210000000000003</c:v>
                </c:pt>
                <c:pt idx="1249">
                  <c:v>5.9889999999999999</c:v>
                </c:pt>
                <c:pt idx="1250">
                  <c:v>5.9630000000000001</c:v>
                </c:pt>
                <c:pt idx="1251">
                  <c:v>5.9980000000000002</c:v>
                </c:pt>
                <c:pt idx="1252">
                  <c:v>5.9210000000000003</c:v>
                </c:pt>
                <c:pt idx="1253">
                  <c:v>5.8689999999999998</c:v>
                </c:pt>
                <c:pt idx="1254">
                  <c:v>5.8170000000000002</c:v>
                </c:pt>
                <c:pt idx="1255">
                  <c:v>5.8090000000000002</c:v>
                </c:pt>
                <c:pt idx="1256">
                  <c:v>5.8259999999999996</c:v>
                </c:pt>
                <c:pt idx="1257">
                  <c:v>5.8689999999999998</c:v>
                </c:pt>
                <c:pt idx="1258">
                  <c:v>5.9290000000000003</c:v>
                </c:pt>
                <c:pt idx="1259">
                  <c:v>5.9290000000000003</c:v>
                </c:pt>
                <c:pt idx="1260">
                  <c:v>5.9809999999999999</c:v>
                </c:pt>
                <c:pt idx="1261">
                  <c:v>5.9550000000000001</c:v>
                </c:pt>
                <c:pt idx="1262">
                  <c:v>5.9930000000000003</c:v>
                </c:pt>
                <c:pt idx="1263">
                  <c:v>5.9219999999999997</c:v>
                </c:pt>
                <c:pt idx="1264">
                  <c:v>5.9550000000000001</c:v>
                </c:pt>
                <c:pt idx="1265">
                  <c:v>5.9640000000000004</c:v>
                </c:pt>
                <c:pt idx="1266">
                  <c:v>5.9130000000000003</c:v>
                </c:pt>
                <c:pt idx="1267">
                  <c:v>5.9640000000000004</c:v>
                </c:pt>
                <c:pt idx="1268">
                  <c:v>5.9640000000000004</c:v>
                </c:pt>
                <c:pt idx="1269">
                  <c:v>5.9550000000000001</c:v>
                </c:pt>
                <c:pt idx="1270">
                  <c:v>5.9550000000000001</c:v>
                </c:pt>
                <c:pt idx="1271">
                  <c:v>5.9640000000000004</c:v>
                </c:pt>
                <c:pt idx="1272">
                  <c:v>5.9809999999999999</c:v>
                </c:pt>
                <c:pt idx="1273">
                  <c:v>5.9980000000000002</c:v>
                </c:pt>
                <c:pt idx="1274">
                  <c:v>5.9130000000000003</c:v>
                </c:pt>
                <c:pt idx="1275">
                  <c:v>5.9039999999999999</c:v>
                </c:pt>
                <c:pt idx="1276">
                  <c:v>5.7919999999999998</c:v>
                </c:pt>
                <c:pt idx="1277">
                  <c:v>5.7839999999999998</c:v>
                </c:pt>
                <c:pt idx="1278">
                  <c:v>5.8090000000000002</c:v>
                </c:pt>
                <c:pt idx="1279">
                  <c:v>5.8090000000000002</c:v>
                </c:pt>
                <c:pt idx="1280">
                  <c:v>5.782</c:v>
                </c:pt>
                <c:pt idx="1281">
                  <c:v>5.8170000000000002</c:v>
                </c:pt>
                <c:pt idx="1282">
                  <c:v>5.7670000000000003</c:v>
                </c:pt>
                <c:pt idx="1283">
                  <c:v>5.8220000000000001</c:v>
                </c:pt>
                <c:pt idx="1284">
                  <c:v>5.78</c:v>
                </c:pt>
                <c:pt idx="1285">
                  <c:v>5.7880000000000003</c:v>
                </c:pt>
                <c:pt idx="1286">
                  <c:v>5.7789999999999999</c:v>
                </c:pt>
                <c:pt idx="1287">
                  <c:v>5.7370000000000001</c:v>
                </c:pt>
                <c:pt idx="1288">
                  <c:v>5.72</c:v>
                </c:pt>
                <c:pt idx="1289">
                  <c:v>5.6779999999999999</c:v>
                </c:pt>
                <c:pt idx="1290">
                  <c:v>5.6609999999999996</c:v>
                </c:pt>
                <c:pt idx="1291">
                  <c:v>5.6349999999999998</c:v>
                </c:pt>
                <c:pt idx="1292">
                  <c:v>5.7789999999999999</c:v>
                </c:pt>
                <c:pt idx="1293">
                  <c:v>5.77</c:v>
                </c:pt>
                <c:pt idx="1294">
                  <c:v>5.8380000000000001</c:v>
                </c:pt>
                <c:pt idx="1295">
                  <c:v>5.8380000000000001</c:v>
                </c:pt>
                <c:pt idx="1296">
                  <c:v>5.7869999999999999</c:v>
                </c:pt>
                <c:pt idx="1297">
                  <c:v>5.8209999999999997</c:v>
                </c:pt>
                <c:pt idx="1298">
                  <c:v>5.8129999999999997</c:v>
                </c:pt>
                <c:pt idx="1299">
                  <c:v>5.89</c:v>
                </c:pt>
                <c:pt idx="1300">
                  <c:v>5.8819999999999997</c:v>
                </c:pt>
                <c:pt idx="1301">
                  <c:v>5.8819999999999997</c:v>
                </c:pt>
                <c:pt idx="1302">
                  <c:v>5.891</c:v>
                </c:pt>
                <c:pt idx="1303">
                  <c:v>5.7690000000000001</c:v>
                </c:pt>
                <c:pt idx="1304">
                  <c:v>5.7430000000000003</c:v>
                </c:pt>
                <c:pt idx="1305">
                  <c:v>5.5259999999999998</c:v>
                </c:pt>
                <c:pt idx="1306">
                  <c:v>5.726</c:v>
                </c:pt>
                <c:pt idx="1307">
                  <c:v>5.6</c:v>
                </c:pt>
                <c:pt idx="1308">
                  <c:v>5.5789999999999997</c:v>
                </c:pt>
                <c:pt idx="1309">
                  <c:v>5.6120000000000001</c:v>
                </c:pt>
                <c:pt idx="1310">
                  <c:v>5.6879999999999997</c:v>
                </c:pt>
                <c:pt idx="1311">
                  <c:v>5.7130000000000001</c:v>
                </c:pt>
                <c:pt idx="1312">
                  <c:v>5.6790000000000003</c:v>
                </c:pt>
                <c:pt idx="1313">
                  <c:v>5.6879999999999997</c:v>
                </c:pt>
                <c:pt idx="1314">
                  <c:v>5.6959999999999997</c:v>
                </c:pt>
                <c:pt idx="1315">
                  <c:v>5.7130000000000001</c:v>
                </c:pt>
                <c:pt idx="1316">
                  <c:v>5.7130000000000001</c:v>
                </c:pt>
                <c:pt idx="1317">
                  <c:v>5.6710000000000003</c:v>
                </c:pt>
                <c:pt idx="1318">
                  <c:v>5.6619999999999999</c:v>
                </c:pt>
                <c:pt idx="1319">
                  <c:v>5.6879999999999997</c:v>
                </c:pt>
                <c:pt idx="1320">
                  <c:v>5.6790000000000003</c:v>
                </c:pt>
                <c:pt idx="1321">
                  <c:v>5.6959999999999997</c:v>
                </c:pt>
                <c:pt idx="1322">
                  <c:v>5.6879999999999997</c:v>
                </c:pt>
                <c:pt idx="1323">
                  <c:v>5.7309999999999999</c:v>
                </c:pt>
                <c:pt idx="1324">
                  <c:v>5.6619999999999999</c:v>
                </c:pt>
                <c:pt idx="1325">
                  <c:v>5.6959999999999997</c:v>
                </c:pt>
                <c:pt idx="1326">
                  <c:v>5.7050000000000001</c:v>
                </c:pt>
                <c:pt idx="1327">
                  <c:v>5.73</c:v>
                </c:pt>
                <c:pt idx="1328">
                  <c:v>5.73</c:v>
                </c:pt>
                <c:pt idx="1329">
                  <c:v>5.7380000000000004</c:v>
                </c:pt>
                <c:pt idx="1330">
                  <c:v>5.7629999999999999</c:v>
                </c:pt>
                <c:pt idx="1331">
                  <c:v>5.7549999999999999</c:v>
                </c:pt>
                <c:pt idx="1332">
                  <c:v>5.7039999999999997</c:v>
                </c:pt>
                <c:pt idx="1333">
                  <c:v>5.7039999999999997</c:v>
                </c:pt>
                <c:pt idx="1334">
                  <c:v>5.7969999999999997</c:v>
                </c:pt>
                <c:pt idx="1335">
                  <c:v>5.8239999999999998</c:v>
                </c:pt>
                <c:pt idx="1336">
                  <c:v>5.7809999999999997</c:v>
                </c:pt>
                <c:pt idx="1337">
                  <c:v>5.7130000000000001</c:v>
                </c:pt>
                <c:pt idx="1338">
                  <c:v>5.6449999999999996</c:v>
                </c:pt>
                <c:pt idx="1339">
                  <c:v>5.5940000000000003</c:v>
                </c:pt>
                <c:pt idx="1340">
                  <c:v>5.6529999999999996</c:v>
                </c:pt>
                <c:pt idx="1341">
                  <c:v>5.6710000000000003</c:v>
                </c:pt>
                <c:pt idx="1342">
                  <c:v>5.6959999999999997</c:v>
                </c:pt>
                <c:pt idx="1343">
                  <c:v>5.6529999999999996</c:v>
                </c:pt>
                <c:pt idx="1344">
                  <c:v>5.6529999999999996</c:v>
                </c:pt>
                <c:pt idx="1345">
                  <c:v>5.6790000000000003</c:v>
                </c:pt>
                <c:pt idx="1346">
                  <c:v>5.6459999999999999</c:v>
                </c:pt>
                <c:pt idx="1347">
                  <c:v>5.68</c:v>
                </c:pt>
                <c:pt idx="1348">
                  <c:v>5.6710000000000003</c:v>
                </c:pt>
                <c:pt idx="1349">
                  <c:v>5.6710000000000003</c:v>
                </c:pt>
                <c:pt idx="1350">
                  <c:v>5.6879999999999997</c:v>
                </c:pt>
                <c:pt idx="1351">
                  <c:v>5.6959999999999997</c:v>
                </c:pt>
                <c:pt idx="1352">
                  <c:v>5.6459999999999999</c:v>
                </c:pt>
                <c:pt idx="1353">
                  <c:v>5.6369999999999996</c:v>
                </c:pt>
                <c:pt idx="1354">
                  <c:v>5.5609999999999999</c:v>
                </c:pt>
                <c:pt idx="1355">
                  <c:v>5.452</c:v>
                </c:pt>
                <c:pt idx="1356">
                  <c:v>5.3840000000000003</c:v>
                </c:pt>
                <c:pt idx="1357">
                  <c:v>5.4089999999999998</c:v>
                </c:pt>
                <c:pt idx="1358">
                  <c:v>5.2910000000000004</c:v>
                </c:pt>
                <c:pt idx="1359">
                  <c:v>5.1630000000000003</c:v>
                </c:pt>
                <c:pt idx="1360">
                  <c:v>5.1710000000000003</c:v>
                </c:pt>
                <c:pt idx="1361">
                  <c:v>5.2549999999999999</c:v>
                </c:pt>
                <c:pt idx="1362">
                  <c:v>5.2789999999999999</c:v>
                </c:pt>
                <c:pt idx="1363">
                  <c:v>5.2530000000000001</c:v>
                </c:pt>
                <c:pt idx="1364">
                  <c:v>5.3449999999999998</c:v>
                </c:pt>
                <c:pt idx="1365">
                  <c:v>5.3360000000000003</c:v>
                </c:pt>
                <c:pt idx="1366">
                  <c:v>5.3780000000000001</c:v>
                </c:pt>
                <c:pt idx="1367">
                  <c:v>5.3179999999999996</c:v>
                </c:pt>
                <c:pt idx="1368">
                  <c:v>5.3090000000000002</c:v>
                </c:pt>
                <c:pt idx="1369">
                  <c:v>5.4020000000000001</c:v>
                </c:pt>
                <c:pt idx="1370">
                  <c:v>5.3760000000000003</c:v>
                </c:pt>
                <c:pt idx="1371">
                  <c:v>5.4619999999999997</c:v>
                </c:pt>
                <c:pt idx="1372">
                  <c:v>5.4459999999999997</c:v>
                </c:pt>
                <c:pt idx="1373">
                  <c:v>5.3369999999999997</c:v>
                </c:pt>
                <c:pt idx="1374">
                  <c:v>5.3040000000000003</c:v>
                </c:pt>
                <c:pt idx="1375">
                  <c:v>5.3620000000000001</c:v>
                </c:pt>
                <c:pt idx="1376">
                  <c:v>5.3289999999999997</c:v>
                </c:pt>
                <c:pt idx="1377">
                  <c:v>5.3120000000000003</c:v>
                </c:pt>
                <c:pt idx="1378">
                  <c:v>5.37</c:v>
                </c:pt>
                <c:pt idx="1379">
                  <c:v>5.3620000000000001</c:v>
                </c:pt>
                <c:pt idx="1380">
                  <c:v>5.3949999999999996</c:v>
                </c:pt>
                <c:pt idx="1381">
                  <c:v>5.4039999999999999</c:v>
                </c:pt>
                <c:pt idx="1382">
                  <c:v>5.37</c:v>
                </c:pt>
                <c:pt idx="1383">
                  <c:v>5.3529999999999998</c:v>
                </c:pt>
                <c:pt idx="1384">
                  <c:v>5.335</c:v>
                </c:pt>
                <c:pt idx="1385">
                  <c:v>5.3440000000000003</c:v>
                </c:pt>
                <c:pt idx="1386">
                  <c:v>5.3259999999999996</c:v>
                </c:pt>
                <c:pt idx="1387">
                  <c:v>5.3609999999999998</c:v>
                </c:pt>
                <c:pt idx="1388">
                  <c:v>5.3860000000000001</c:v>
                </c:pt>
                <c:pt idx="1389">
                  <c:v>5.3949999999999996</c:v>
                </c:pt>
                <c:pt idx="1390">
                  <c:v>5.4459999999999997</c:v>
                </c:pt>
                <c:pt idx="1391">
                  <c:v>5.5670000000000002</c:v>
                </c:pt>
                <c:pt idx="1392">
                  <c:v>5.5250000000000004</c:v>
                </c:pt>
                <c:pt idx="1393">
                  <c:v>5.5709999999999997</c:v>
                </c:pt>
                <c:pt idx="1394">
                  <c:v>5.5380000000000003</c:v>
                </c:pt>
                <c:pt idx="1395">
                  <c:v>5.5709999999999997</c:v>
                </c:pt>
                <c:pt idx="1396">
                  <c:v>5.6219999999999999</c:v>
                </c:pt>
                <c:pt idx="1397">
                  <c:v>5.5709999999999997</c:v>
                </c:pt>
                <c:pt idx="1398">
                  <c:v>5.6050000000000004</c:v>
                </c:pt>
                <c:pt idx="1399">
                  <c:v>5.5709999999999997</c:v>
                </c:pt>
                <c:pt idx="1400">
                  <c:v>5.5369999999999999</c:v>
                </c:pt>
                <c:pt idx="1401">
                  <c:v>5.5289999999999999</c:v>
                </c:pt>
                <c:pt idx="1402">
                  <c:v>5.52</c:v>
                </c:pt>
                <c:pt idx="1403">
                  <c:v>5.4690000000000003</c:v>
                </c:pt>
                <c:pt idx="1404">
                  <c:v>5.4770000000000003</c:v>
                </c:pt>
                <c:pt idx="1405">
                  <c:v>5.46</c:v>
                </c:pt>
                <c:pt idx="1406">
                  <c:v>5.4859999999999998</c:v>
                </c:pt>
                <c:pt idx="1407">
                  <c:v>5.4939999999999998</c:v>
                </c:pt>
                <c:pt idx="1408">
                  <c:v>5.5030000000000001</c:v>
                </c:pt>
                <c:pt idx="1409">
                  <c:v>5.5110000000000001</c:v>
                </c:pt>
                <c:pt idx="1410">
                  <c:v>5.5279999999999996</c:v>
                </c:pt>
                <c:pt idx="1411">
                  <c:v>5.5190000000000001</c:v>
                </c:pt>
                <c:pt idx="1412">
                  <c:v>5.5709999999999997</c:v>
                </c:pt>
                <c:pt idx="1413">
                  <c:v>5.6219999999999999</c:v>
                </c:pt>
                <c:pt idx="1414">
                  <c:v>5.63</c:v>
                </c:pt>
                <c:pt idx="1415">
                  <c:v>5.6219999999999999</c:v>
                </c:pt>
                <c:pt idx="1416">
                  <c:v>5.5629999999999997</c:v>
                </c:pt>
                <c:pt idx="1417">
                  <c:v>5.5289999999999999</c:v>
                </c:pt>
                <c:pt idx="1418">
                  <c:v>5.5039999999999996</c:v>
                </c:pt>
                <c:pt idx="1419">
                  <c:v>5.42</c:v>
                </c:pt>
                <c:pt idx="1420">
                  <c:v>5.4359999999999999</c:v>
                </c:pt>
                <c:pt idx="1421">
                  <c:v>5.4530000000000003</c:v>
                </c:pt>
                <c:pt idx="1422">
                  <c:v>5.47</c:v>
                </c:pt>
                <c:pt idx="1423">
                  <c:v>5.4859999999999998</c:v>
                </c:pt>
                <c:pt idx="1424">
                  <c:v>5.4859999999999998</c:v>
                </c:pt>
                <c:pt idx="1425">
                  <c:v>5.5540000000000003</c:v>
                </c:pt>
                <c:pt idx="1426">
                  <c:v>5.5369999999999999</c:v>
                </c:pt>
                <c:pt idx="1427">
                  <c:v>5.5289999999999999</c:v>
                </c:pt>
                <c:pt idx="1428">
                  <c:v>5.5030000000000001</c:v>
                </c:pt>
                <c:pt idx="1429">
                  <c:v>5.5030000000000001</c:v>
                </c:pt>
                <c:pt idx="1430">
                  <c:v>5.5629999999999997</c:v>
                </c:pt>
                <c:pt idx="1431">
                  <c:v>5.5890000000000004</c:v>
                </c:pt>
                <c:pt idx="1432">
                  <c:v>5.5890000000000004</c:v>
                </c:pt>
                <c:pt idx="1433">
                  <c:v>5.6150000000000002</c:v>
                </c:pt>
                <c:pt idx="1434">
                  <c:v>5.58</c:v>
                </c:pt>
                <c:pt idx="1435">
                  <c:v>5.6840000000000002</c:v>
                </c:pt>
                <c:pt idx="1436">
                  <c:v>5.702</c:v>
                </c:pt>
                <c:pt idx="1437">
                  <c:v>5.7089999999999996</c:v>
                </c:pt>
                <c:pt idx="1438">
                  <c:v>5.5709999999999997</c:v>
                </c:pt>
                <c:pt idx="1439">
                  <c:v>5.57</c:v>
                </c:pt>
                <c:pt idx="1440">
                  <c:v>5.57</c:v>
                </c:pt>
                <c:pt idx="1441">
                  <c:v>5.6120000000000001</c:v>
                </c:pt>
                <c:pt idx="1442">
                  <c:v>5.5270000000000001</c:v>
                </c:pt>
                <c:pt idx="1443">
                  <c:v>5.5529999999999999</c:v>
                </c:pt>
                <c:pt idx="1444">
                  <c:v>5.5860000000000003</c:v>
                </c:pt>
                <c:pt idx="1445">
                  <c:v>5.6449999999999996</c:v>
                </c:pt>
                <c:pt idx="1446">
                  <c:v>5.5940000000000003</c:v>
                </c:pt>
                <c:pt idx="1447">
                  <c:v>5.585</c:v>
                </c:pt>
                <c:pt idx="1448">
                  <c:v>5.6189999999999998</c:v>
                </c:pt>
                <c:pt idx="1449">
                  <c:v>5.6189999999999998</c:v>
                </c:pt>
                <c:pt idx="1450">
                  <c:v>5.5759999999999996</c:v>
                </c:pt>
                <c:pt idx="1451">
                  <c:v>5.5759999999999996</c:v>
                </c:pt>
                <c:pt idx="1452">
                  <c:v>5.5590000000000002</c:v>
                </c:pt>
                <c:pt idx="1453">
                  <c:v>5.6189999999999998</c:v>
                </c:pt>
                <c:pt idx="1454">
                  <c:v>5.6180000000000003</c:v>
                </c:pt>
                <c:pt idx="1455">
                  <c:v>5.6180000000000003</c:v>
                </c:pt>
                <c:pt idx="1456">
                  <c:v>5.5750000000000002</c:v>
                </c:pt>
                <c:pt idx="1457">
                  <c:v>5.5750000000000002</c:v>
                </c:pt>
                <c:pt idx="1458">
                  <c:v>5.5460000000000003</c:v>
                </c:pt>
                <c:pt idx="1459">
                  <c:v>5.5209999999999999</c:v>
                </c:pt>
                <c:pt idx="1460">
                  <c:v>5.5039999999999996</c:v>
                </c:pt>
                <c:pt idx="1461">
                  <c:v>5.5119999999999996</c:v>
                </c:pt>
                <c:pt idx="1462">
                  <c:v>5.5209999999999999</c:v>
                </c:pt>
                <c:pt idx="1463">
                  <c:v>5.5629999999999997</c:v>
                </c:pt>
                <c:pt idx="1464">
                  <c:v>5.5709999999999997</c:v>
                </c:pt>
                <c:pt idx="1465">
                  <c:v>5.5709999999999997</c:v>
                </c:pt>
                <c:pt idx="1466">
                  <c:v>5.5880000000000001</c:v>
                </c:pt>
                <c:pt idx="1467">
                  <c:v>5.5289999999999999</c:v>
                </c:pt>
                <c:pt idx="1468">
                  <c:v>5.4349999999999996</c:v>
                </c:pt>
                <c:pt idx="1469">
                  <c:v>5.4429999999999996</c:v>
                </c:pt>
                <c:pt idx="1470">
                  <c:v>5.3840000000000003</c:v>
                </c:pt>
                <c:pt idx="1471">
                  <c:v>5.4859999999999998</c:v>
                </c:pt>
                <c:pt idx="1472">
                  <c:v>5.5369999999999999</c:v>
                </c:pt>
                <c:pt idx="1473">
                  <c:v>5.5279999999999996</c:v>
                </c:pt>
                <c:pt idx="1474">
                  <c:v>5.5019999999999998</c:v>
                </c:pt>
                <c:pt idx="1475">
                  <c:v>5.52</c:v>
                </c:pt>
                <c:pt idx="1476">
                  <c:v>5.52</c:v>
                </c:pt>
                <c:pt idx="1477">
                  <c:v>5.4880000000000004</c:v>
                </c:pt>
                <c:pt idx="1478">
                  <c:v>5.5129999999999999</c:v>
                </c:pt>
                <c:pt idx="1479">
                  <c:v>5.4960000000000004</c:v>
                </c:pt>
                <c:pt idx="1480">
                  <c:v>5.4960000000000004</c:v>
                </c:pt>
                <c:pt idx="1481">
                  <c:v>5.4710000000000001</c:v>
                </c:pt>
                <c:pt idx="1482">
                  <c:v>5.4459999999999997</c:v>
                </c:pt>
                <c:pt idx="1483">
                  <c:v>5.4290000000000003</c:v>
                </c:pt>
                <c:pt idx="1484">
                  <c:v>5.4290000000000003</c:v>
                </c:pt>
                <c:pt idx="1485">
                  <c:v>5.4119999999999999</c:v>
                </c:pt>
                <c:pt idx="1486">
                  <c:v>5.4290000000000003</c:v>
                </c:pt>
                <c:pt idx="1487">
                  <c:v>5.4379999999999997</c:v>
                </c:pt>
                <c:pt idx="1488">
                  <c:v>5.4119999999999999</c:v>
                </c:pt>
                <c:pt idx="1489">
                  <c:v>5.4039999999999999</c:v>
                </c:pt>
                <c:pt idx="1490">
                  <c:v>5.4550000000000001</c:v>
                </c:pt>
                <c:pt idx="1491">
                  <c:v>5.4550000000000001</c:v>
                </c:pt>
                <c:pt idx="1492">
                  <c:v>5.4459999999999997</c:v>
                </c:pt>
                <c:pt idx="1493">
                  <c:v>5.4550000000000001</c:v>
                </c:pt>
                <c:pt idx="1494">
                  <c:v>5.4550000000000001</c:v>
                </c:pt>
                <c:pt idx="1495">
                  <c:v>5.4459999999999997</c:v>
                </c:pt>
                <c:pt idx="1496">
                  <c:v>5.4379999999999997</c:v>
                </c:pt>
                <c:pt idx="1497">
                  <c:v>5.4640000000000004</c:v>
                </c:pt>
                <c:pt idx="1498">
                  <c:v>5.4459999999999997</c:v>
                </c:pt>
                <c:pt idx="1499">
                  <c:v>5.4720000000000004</c:v>
                </c:pt>
                <c:pt idx="1500">
                  <c:v>5.4640000000000004</c:v>
                </c:pt>
                <c:pt idx="1501">
                  <c:v>5.4640000000000004</c:v>
                </c:pt>
                <c:pt idx="1502">
                  <c:v>5.4989999999999997</c:v>
                </c:pt>
                <c:pt idx="1503">
                  <c:v>5.4880000000000004</c:v>
                </c:pt>
                <c:pt idx="1504">
                  <c:v>5.48</c:v>
                </c:pt>
                <c:pt idx="1505">
                  <c:v>5.4459999999999997</c:v>
                </c:pt>
                <c:pt idx="1506">
                  <c:v>5.3959999999999999</c:v>
                </c:pt>
                <c:pt idx="1507">
                  <c:v>5.3959999999999999</c:v>
                </c:pt>
                <c:pt idx="1508">
                  <c:v>5.3789999999999996</c:v>
                </c:pt>
                <c:pt idx="1509">
                  <c:v>5.3280000000000003</c:v>
                </c:pt>
                <c:pt idx="1510">
                  <c:v>5.3360000000000003</c:v>
                </c:pt>
                <c:pt idx="1511">
                  <c:v>5.3019999999999996</c:v>
                </c:pt>
                <c:pt idx="1512">
                  <c:v>5.3019999999999996</c:v>
                </c:pt>
                <c:pt idx="1513">
                  <c:v>5.37</c:v>
                </c:pt>
                <c:pt idx="1514">
                  <c:v>5.3179999999999996</c:v>
                </c:pt>
                <c:pt idx="1515">
                  <c:v>5.31</c:v>
                </c:pt>
                <c:pt idx="1516">
                  <c:v>5.335</c:v>
                </c:pt>
                <c:pt idx="1517">
                  <c:v>5.3259999999999996</c:v>
                </c:pt>
                <c:pt idx="1518">
                  <c:v>5.3090000000000002</c:v>
                </c:pt>
                <c:pt idx="1519">
                  <c:v>5.1970000000000001</c:v>
                </c:pt>
                <c:pt idx="1520">
                  <c:v>5.1970000000000001</c:v>
                </c:pt>
                <c:pt idx="1521">
                  <c:v>5.1529999999999996</c:v>
                </c:pt>
                <c:pt idx="1522">
                  <c:v>5.1100000000000003</c:v>
                </c:pt>
                <c:pt idx="1523">
                  <c:v>4.9219999999999997</c:v>
                </c:pt>
                <c:pt idx="1524">
                  <c:v>4.9050000000000002</c:v>
                </c:pt>
                <c:pt idx="1525">
                  <c:v>4.7809999999999997</c:v>
                </c:pt>
                <c:pt idx="1526">
                  <c:v>4.8710000000000004</c:v>
                </c:pt>
                <c:pt idx="1527">
                  <c:v>4.9290000000000003</c:v>
                </c:pt>
                <c:pt idx="1528">
                  <c:v>4.9039999999999999</c:v>
                </c:pt>
                <c:pt idx="1529">
                  <c:v>4.9020000000000001</c:v>
                </c:pt>
                <c:pt idx="1530">
                  <c:v>4.9020000000000001</c:v>
                </c:pt>
                <c:pt idx="1531">
                  <c:v>4.9180000000000001</c:v>
                </c:pt>
                <c:pt idx="1532">
                  <c:v>4.7590000000000003</c:v>
                </c:pt>
                <c:pt idx="1533">
                  <c:v>4.5999999999999996</c:v>
                </c:pt>
                <c:pt idx="1534">
                  <c:v>4.6900000000000004</c:v>
                </c:pt>
                <c:pt idx="1535">
                  <c:v>4.6980000000000004</c:v>
                </c:pt>
                <c:pt idx="1536">
                  <c:v>4.7309999999999999</c:v>
                </c:pt>
                <c:pt idx="1537">
                  <c:v>4.7380000000000004</c:v>
                </c:pt>
                <c:pt idx="1538">
                  <c:v>4.6619999999999999</c:v>
                </c:pt>
                <c:pt idx="1539">
                  <c:v>4.609</c:v>
                </c:pt>
                <c:pt idx="1540">
                  <c:v>4.6340000000000003</c:v>
                </c:pt>
                <c:pt idx="1541">
                  <c:v>4.6420000000000003</c:v>
                </c:pt>
                <c:pt idx="1542">
                  <c:v>4.5640000000000001</c:v>
                </c:pt>
                <c:pt idx="1543">
                  <c:v>4.4340000000000002</c:v>
                </c:pt>
                <c:pt idx="1544">
                  <c:v>4.3970000000000002</c:v>
                </c:pt>
                <c:pt idx="1545">
                  <c:v>4.43</c:v>
                </c:pt>
                <c:pt idx="1546">
                  <c:v>4.4459999999999997</c:v>
                </c:pt>
                <c:pt idx="1547">
                  <c:v>4.2729999999999997</c:v>
                </c:pt>
                <c:pt idx="1548">
                  <c:v>4.1500000000000004</c:v>
                </c:pt>
                <c:pt idx="1549">
                  <c:v>4.165</c:v>
                </c:pt>
                <c:pt idx="1550">
                  <c:v>4.024</c:v>
                </c:pt>
                <c:pt idx="1551">
                  <c:v>4.0730000000000004</c:v>
                </c:pt>
                <c:pt idx="1552">
                  <c:v>4.1379999999999999</c:v>
                </c:pt>
                <c:pt idx="1553">
                  <c:v>4.1289999999999996</c:v>
                </c:pt>
                <c:pt idx="1554">
                  <c:v>4.194</c:v>
                </c:pt>
                <c:pt idx="1555">
                  <c:v>4.1849999999999996</c:v>
                </c:pt>
                <c:pt idx="1556">
                  <c:v>4.109</c:v>
                </c:pt>
                <c:pt idx="1557">
                  <c:v>4.093</c:v>
                </c:pt>
                <c:pt idx="1558">
                  <c:v>3.8170000000000002</c:v>
                </c:pt>
                <c:pt idx="1559">
                  <c:v>3.8650000000000002</c:v>
                </c:pt>
                <c:pt idx="1560">
                  <c:v>3.8889999999999998</c:v>
                </c:pt>
                <c:pt idx="1561">
                  <c:v>3.988</c:v>
                </c:pt>
                <c:pt idx="1562">
                  <c:v>4.0549999999999997</c:v>
                </c:pt>
                <c:pt idx="1563">
                  <c:v>4.1390000000000002</c:v>
                </c:pt>
                <c:pt idx="1564">
                  <c:v>4.1790000000000003</c:v>
                </c:pt>
                <c:pt idx="1565">
                  <c:v>4.1870000000000003</c:v>
                </c:pt>
                <c:pt idx="1566">
                  <c:v>4.093</c:v>
                </c:pt>
                <c:pt idx="1567">
                  <c:v>4.0670000000000002</c:v>
                </c:pt>
                <c:pt idx="1568">
                  <c:v>3.996</c:v>
                </c:pt>
                <c:pt idx="1569">
                  <c:v>4.12</c:v>
                </c:pt>
                <c:pt idx="1570">
                  <c:v>4.2770000000000001</c:v>
                </c:pt>
                <c:pt idx="1571">
                  <c:v>4.2359999999999998</c:v>
                </c:pt>
                <c:pt idx="1572">
                  <c:v>4.444</c:v>
                </c:pt>
                <c:pt idx="1573">
                  <c:v>4.4870000000000001</c:v>
                </c:pt>
                <c:pt idx="1574">
                  <c:v>4.5890000000000004</c:v>
                </c:pt>
                <c:pt idx="1575">
                  <c:v>4.556</c:v>
                </c:pt>
                <c:pt idx="1576">
                  <c:v>4.4989999999999997</c:v>
                </c:pt>
                <c:pt idx="1577">
                  <c:v>4.4989999999999997</c:v>
                </c:pt>
                <c:pt idx="1578">
                  <c:v>4.4669999999999996</c:v>
                </c:pt>
                <c:pt idx="1579">
                  <c:v>4.51</c:v>
                </c:pt>
                <c:pt idx="1580">
                  <c:v>4.57</c:v>
                </c:pt>
                <c:pt idx="1581">
                  <c:v>4.5620000000000003</c:v>
                </c:pt>
                <c:pt idx="1582">
                  <c:v>4.6139999999999999</c:v>
                </c:pt>
                <c:pt idx="1583">
                  <c:v>4.6580000000000004</c:v>
                </c:pt>
                <c:pt idx="1584">
                  <c:v>4.6429999999999998</c:v>
                </c:pt>
                <c:pt idx="1585">
                  <c:v>4.67</c:v>
                </c:pt>
                <c:pt idx="1586">
                  <c:v>4.6790000000000003</c:v>
                </c:pt>
                <c:pt idx="1587">
                  <c:v>4.6459999999999999</c:v>
                </c:pt>
                <c:pt idx="1588">
                  <c:v>4.6459999999999999</c:v>
                </c:pt>
                <c:pt idx="1589">
                  <c:v>4.6210000000000004</c:v>
                </c:pt>
                <c:pt idx="1590">
                  <c:v>4.5049999999999999</c:v>
                </c:pt>
                <c:pt idx="1591">
                  <c:v>4.4390000000000001</c:v>
                </c:pt>
                <c:pt idx="1592">
                  <c:v>4.3639999999999999</c:v>
                </c:pt>
                <c:pt idx="1593">
                  <c:v>4.306</c:v>
                </c:pt>
                <c:pt idx="1594">
                  <c:v>4.4539999999999997</c:v>
                </c:pt>
                <c:pt idx="1595">
                  <c:v>4.5199999999999996</c:v>
                </c:pt>
                <c:pt idx="1596">
                  <c:v>4.4279999999999999</c:v>
                </c:pt>
                <c:pt idx="1597">
                  <c:v>4.42</c:v>
                </c:pt>
                <c:pt idx="1598">
                  <c:v>4.3860000000000001</c:v>
                </c:pt>
                <c:pt idx="1599">
                  <c:v>4.452</c:v>
                </c:pt>
                <c:pt idx="1600">
                  <c:v>4.4009999999999998</c:v>
                </c:pt>
                <c:pt idx="1601">
                  <c:v>4.46</c:v>
                </c:pt>
                <c:pt idx="1602">
                  <c:v>4.3330000000000002</c:v>
                </c:pt>
                <c:pt idx="1603">
                  <c:v>4.4249999999999998</c:v>
                </c:pt>
                <c:pt idx="1604">
                  <c:v>4.45</c:v>
                </c:pt>
                <c:pt idx="1605">
                  <c:v>4.5339999999999998</c:v>
                </c:pt>
                <c:pt idx="1606">
                  <c:v>4.577</c:v>
                </c:pt>
                <c:pt idx="1607">
                  <c:v>4.6959999999999997</c:v>
                </c:pt>
                <c:pt idx="1608">
                  <c:v>4.7569999999999997</c:v>
                </c:pt>
                <c:pt idx="1609">
                  <c:v>4.7649999999999997</c:v>
                </c:pt>
                <c:pt idx="1610">
                  <c:v>4.6970000000000001</c:v>
                </c:pt>
                <c:pt idx="1611">
                  <c:v>4.6449999999999996</c:v>
                </c:pt>
                <c:pt idx="1612">
                  <c:v>4.5380000000000003</c:v>
                </c:pt>
                <c:pt idx="1613">
                  <c:v>4.5289999999999999</c:v>
                </c:pt>
                <c:pt idx="1614">
                  <c:v>4.5540000000000003</c:v>
                </c:pt>
                <c:pt idx="1615">
                  <c:v>4.5620000000000003</c:v>
                </c:pt>
                <c:pt idx="1616">
                  <c:v>4.6289999999999996</c:v>
                </c:pt>
                <c:pt idx="1617">
                  <c:v>4.5789999999999997</c:v>
                </c:pt>
                <c:pt idx="1618">
                  <c:v>4.6289999999999996</c:v>
                </c:pt>
                <c:pt idx="1619">
                  <c:v>4.7210000000000001</c:v>
                </c:pt>
                <c:pt idx="1620">
                  <c:v>4.7720000000000002</c:v>
                </c:pt>
                <c:pt idx="1621">
                  <c:v>4.6539999999999999</c:v>
                </c:pt>
                <c:pt idx="1622">
                  <c:v>4.5529999999999999</c:v>
                </c:pt>
                <c:pt idx="1623">
                  <c:v>4.4429999999999996</c:v>
                </c:pt>
                <c:pt idx="1624">
                  <c:v>4.5599999999999996</c:v>
                </c:pt>
                <c:pt idx="1625">
                  <c:v>4.5599999999999996</c:v>
                </c:pt>
                <c:pt idx="1626">
                  <c:v>4.6280000000000001</c:v>
                </c:pt>
                <c:pt idx="1627">
                  <c:v>4.6369999999999996</c:v>
                </c:pt>
                <c:pt idx="1628">
                  <c:v>4.5940000000000003</c:v>
                </c:pt>
                <c:pt idx="1629">
                  <c:v>4.5510000000000002</c:v>
                </c:pt>
                <c:pt idx="1630">
                  <c:v>4.585</c:v>
                </c:pt>
                <c:pt idx="1631">
                  <c:v>4.6189999999999998</c:v>
                </c:pt>
                <c:pt idx="1632">
                  <c:v>4.593</c:v>
                </c:pt>
                <c:pt idx="1633">
                  <c:v>4.5579999999999998</c:v>
                </c:pt>
                <c:pt idx="1634">
                  <c:v>4.57</c:v>
                </c:pt>
                <c:pt idx="1635">
                  <c:v>4.6449999999999996</c:v>
                </c:pt>
                <c:pt idx="1636">
                  <c:v>4.7039999999999997</c:v>
                </c:pt>
                <c:pt idx="1637">
                  <c:v>4.7039999999999997</c:v>
                </c:pt>
                <c:pt idx="1638">
                  <c:v>4.7539999999999996</c:v>
                </c:pt>
                <c:pt idx="1639">
                  <c:v>4.7969999999999997</c:v>
                </c:pt>
                <c:pt idx="1640">
                  <c:v>4.78</c:v>
                </c:pt>
                <c:pt idx="1641">
                  <c:v>4.7469999999999999</c:v>
                </c:pt>
                <c:pt idx="1642">
                  <c:v>4.7889999999999997</c:v>
                </c:pt>
                <c:pt idx="1643">
                  <c:v>4.8150000000000004</c:v>
                </c:pt>
                <c:pt idx="1644">
                  <c:v>4.91</c:v>
                </c:pt>
                <c:pt idx="1645">
                  <c:v>4.9109999999999996</c:v>
                </c:pt>
                <c:pt idx="1646">
                  <c:v>4.8940000000000001</c:v>
                </c:pt>
                <c:pt idx="1647">
                  <c:v>4.8680000000000003</c:v>
                </c:pt>
                <c:pt idx="1648">
                  <c:v>4.9290000000000003</c:v>
                </c:pt>
                <c:pt idx="1649">
                  <c:v>4.9480000000000004</c:v>
                </c:pt>
                <c:pt idx="1650">
                  <c:v>4.8879999999999999</c:v>
                </c:pt>
                <c:pt idx="1651">
                  <c:v>5</c:v>
                </c:pt>
                <c:pt idx="1652">
                  <c:v>5.07</c:v>
                </c:pt>
                <c:pt idx="1653">
                  <c:v>5.1840000000000002</c:v>
                </c:pt>
                <c:pt idx="1654">
                  <c:v>5.1379999999999999</c:v>
                </c:pt>
                <c:pt idx="1655">
                  <c:v>5.1959999999999997</c:v>
                </c:pt>
                <c:pt idx="1656">
                  <c:v>5.1289999999999996</c:v>
                </c:pt>
                <c:pt idx="1657">
                  <c:v>5.1710000000000003</c:v>
                </c:pt>
                <c:pt idx="1658">
                  <c:v>5.1970000000000001</c:v>
                </c:pt>
                <c:pt idx="1659">
                  <c:v>5.1130000000000004</c:v>
                </c:pt>
                <c:pt idx="1660">
                  <c:v>5.0880000000000001</c:v>
                </c:pt>
                <c:pt idx="1661">
                  <c:v>5.0039999999999996</c:v>
                </c:pt>
                <c:pt idx="1662">
                  <c:v>5.0289999999999999</c:v>
                </c:pt>
                <c:pt idx="1663">
                  <c:v>5.0369999999999999</c:v>
                </c:pt>
                <c:pt idx="1664">
                  <c:v>4.9859999999999998</c:v>
                </c:pt>
                <c:pt idx="1665">
                  <c:v>4.9859999999999998</c:v>
                </c:pt>
                <c:pt idx="1666">
                  <c:v>4.9610000000000003</c:v>
                </c:pt>
                <c:pt idx="1667">
                  <c:v>4.9859999999999998</c:v>
                </c:pt>
                <c:pt idx="1668">
                  <c:v>4.9690000000000003</c:v>
                </c:pt>
                <c:pt idx="1669">
                  <c:v>5.0279999999999996</c:v>
                </c:pt>
                <c:pt idx="1670">
                  <c:v>5.0540000000000003</c:v>
                </c:pt>
                <c:pt idx="1671">
                  <c:v>4.9770000000000003</c:v>
                </c:pt>
                <c:pt idx="1672">
                  <c:v>4.9850000000000003</c:v>
                </c:pt>
                <c:pt idx="1673">
                  <c:v>5.0209999999999999</c:v>
                </c:pt>
                <c:pt idx="1674">
                  <c:v>4.9790000000000001</c:v>
                </c:pt>
                <c:pt idx="1675">
                  <c:v>5.0039999999999996</c:v>
                </c:pt>
                <c:pt idx="1676">
                  <c:v>4.9539999999999997</c:v>
                </c:pt>
                <c:pt idx="1677">
                  <c:v>4.9870000000000001</c:v>
                </c:pt>
                <c:pt idx="1678">
                  <c:v>5.0039999999999996</c:v>
                </c:pt>
                <c:pt idx="1679">
                  <c:v>4.9459999999999997</c:v>
                </c:pt>
                <c:pt idx="1680">
                  <c:v>4.9370000000000003</c:v>
                </c:pt>
                <c:pt idx="1681">
                  <c:v>4.9039999999999999</c:v>
                </c:pt>
                <c:pt idx="1682">
                  <c:v>4.9039999999999999</c:v>
                </c:pt>
                <c:pt idx="1683">
                  <c:v>4.8620000000000001</c:v>
                </c:pt>
                <c:pt idx="1684">
                  <c:v>4.87</c:v>
                </c:pt>
                <c:pt idx="1685">
                  <c:v>4.9039999999999999</c:v>
                </c:pt>
                <c:pt idx="1686">
                  <c:v>4.9210000000000003</c:v>
                </c:pt>
                <c:pt idx="1687">
                  <c:v>4.9379999999999997</c:v>
                </c:pt>
                <c:pt idx="1688">
                  <c:v>4.9550000000000001</c:v>
                </c:pt>
                <c:pt idx="1689">
                  <c:v>4.9969999999999999</c:v>
                </c:pt>
                <c:pt idx="1690">
                  <c:v>4.9290000000000003</c:v>
                </c:pt>
                <c:pt idx="1691">
                  <c:v>4.9290000000000003</c:v>
                </c:pt>
                <c:pt idx="1692">
                  <c:v>4.9889999999999999</c:v>
                </c:pt>
                <c:pt idx="1693">
                  <c:v>5.0229999999999997</c:v>
                </c:pt>
                <c:pt idx="1694">
                  <c:v>5.032</c:v>
                </c:pt>
                <c:pt idx="1695">
                  <c:v>5.0069999999999997</c:v>
                </c:pt>
                <c:pt idx="1696">
                  <c:v>4.9980000000000002</c:v>
                </c:pt>
                <c:pt idx="1697">
                  <c:v>5.0330000000000004</c:v>
                </c:pt>
                <c:pt idx="1698">
                  <c:v>4.9539999999999997</c:v>
                </c:pt>
                <c:pt idx="1699">
                  <c:v>5.0540000000000003</c:v>
                </c:pt>
                <c:pt idx="1700">
                  <c:v>5.0579999999999998</c:v>
                </c:pt>
                <c:pt idx="1701">
                  <c:v>5.0880000000000001</c:v>
                </c:pt>
                <c:pt idx="1702">
                  <c:v>5.0880000000000001</c:v>
                </c:pt>
                <c:pt idx="1703">
                  <c:v>5.1719999999999997</c:v>
                </c:pt>
                <c:pt idx="1704">
                  <c:v>5.1719999999999997</c:v>
                </c:pt>
                <c:pt idx="1705">
                  <c:v>5.1390000000000002</c:v>
                </c:pt>
                <c:pt idx="1706">
                  <c:v>5.173</c:v>
                </c:pt>
                <c:pt idx="1707">
                  <c:v>5.173</c:v>
                </c:pt>
                <c:pt idx="1708">
                  <c:v>5.1130000000000004</c:v>
                </c:pt>
                <c:pt idx="1709">
                  <c:v>5.2930000000000001</c:v>
                </c:pt>
                <c:pt idx="1710">
                  <c:v>5.2670000000000003</c:v>
                </c:pt>
                <c:pt idx="1711">
                  <c:v>5.3449999999999998</c:v>
                </c:pt>
                <c:pt idx="1712">
                  <c:v>5.3369999999999997</c:v>
                </c:pt>
                <c:pt idx="1713">
                  <c:v>5.3369999999999997</c:v>
                </c:pt>
                <c:pt idx="1714">
                  <c:v>5.2610000000000001</c:v>
                </c:pt>
                <c:pt idx="1715">
                  <c:v>5.2439999999999998</c:v>
                </c:pt>
                <c:pt idx="1716">
                  <c:v>5.2610000000000001</c:v>
                </c:pt>
                <c:pt idx="1717">
                  <c:v>5.3390000000000004</c:v>
                </c:pt>
                <c:pt idx="1718">
                  <c:v>5.43</c:v>
                </c:pt>
                <c:pt idx="1719">
                  <c:v>5.4130000000000003</c:v>
                </c:pt>
                <c:pt idx="1720">
                  <c:v>5.4130000000000003</c:v>
                </c:pt>
                <c:pt idx="1721">
                  <c:v>5.5229999999999997</c:v>
                </c:pt>
                <c:pt idx="1722">
                  <c:v>5.5229999999999997</c:v>
                </c:pt>
                <c:pt idx="1723">
                  <c:v>5.5309999999999997</c:v>
                </c:pt>
                <c:pt idx="1724">
                  <c:v>5.5410000000000004</c:v>
                </c:pt>
                <c:pt idx="1725">
                  <c:v>5.5410000000000004</c:v>
                </c:pt>
                <c:pt idx="1726">
                  <c:v>5.5579999999999998</c:v>
                </c:pt>
                <c:pt idx="1727">
                  <c:v>5.61</c:v>
                </c:pt>
                <c:pt idx="1728">
                  <c:v>5.6529999999999996</c:v>
                </c:pt>
                <c:pt idx="1729">
                  <c:v>5.6970000000000001</c:v>
                </c:pt>
                <c:pt idx="1730">
                  <c:v>5.6459999999999999</c:v>
                </c:pt>
                <c:pt idx="1731">
                  <c:v>5.6379999999999999</c:v>
                </c:pt>
                <c:pt idx="1732">
                  <c:v>5.5780000000000003</c:v>
                </c:pt>
                <c:pt idx="1733">
                  <c:v>5.484</c:v>
                </c:pt>
                <c:pt idx="1734">
                  <c:v>5.5529999999999999</c:v>
                </c:pt>
                <c:pt idx="1735">
                  <c:v>5.5880000000000001</c:v>
                </c:pt>
                <c:pt idx="1736">
                  <c:v>5.6319999999999997</c:v>
                </c:pt>
                <c:pt idx="1737">
                  <c:v>5.7110000000000003</c:v>
                </c:pt>
                <c:pt idx="1738">
                  <c:v>5.7169999999999996</c:v>
                </c:pt>
                <c:pt idx="1739">
                  <c:v>5.7210000000000001</c:v>
                </c:pt>
                <c:pt idx="1740">
                  <c:v>5.6710000000000003</c:v>
                </c:pt>
                <c:pt idx="1741">
                  <c:v>5.6790000000000003</c:v>
                </c:pt>
                <c:pt idx="1742">
                  <c:v>5.5119999999999996</c:v>
                </c:pt>
                <c:pt idx="1743">
                  <c:v>5.5780000000000003</c:v>
                </c:pt>
                <c:pt idx="1744">
                  <c:v>5.577</c:v>
                </c:pt>
                <c:pt idx="1745">
                  <c:v>5.5679999999999996</c:v>
                </c:pt>
                <c:pt idx="1746">
                  <c:v>5.601</c:v>
                </c:pt>
                <c:pt idx="1747">
                  <c:v>5.61</c:v>
                </c:pt>
                <c:pt idx="1748">
                  <c:v>5.5590000000000002</c:v>
                </c:pt>
                <c:pt idx="1749">
                  <c:v>5.5750000000000002</c:v>
                </c:pt>
                <c:pt idx="1750">
                  <c:v>5.5069999999999997</c:v>
                </c:pt>
                <c:pt idx="1751">
                  <c:v>5.4889999999999999</c:v>
                </c:pt>
                <c:pt idx="1752">
                  <c:v>5.5309999999999997</c:v>
                </c:pt>
                <c:pt idx="1753">
                  <c:v>5.5309999999999997</c:v>
                </c:pt>
                <c:pt idx="1754">
                  <c:v>5.4610000000000003</c:v>
                </c:pt>
                <c:pt idx="1755">
                  <c:v>5.444</c:v>
                </c:pt>
                <c:pt idx="1756">
                  <c:v>5.4009999999999998</c:v>
                </c:pt>
                <c:pt idx="1757">
                  <c:v>5.4169999999999998</c:v>
                </c:pt>
                <c:pt idx="1758">
                  <c:v>5.5110000000000001</c:v>
                </c:pt>
                <c:pt idx="1759">
                  <c:v>5.5529999999999999</c:v>
                </c:pt>
                <c:pt idx="1760">
                  <c:v>5.5609999999999999</c:v>
                </c:pt>
                <c:pt idx="1761">
                  <c:v>5.5439999999999996</c:v>
                </c:pt>
                <c:pt idx="1762">
                  <c:v>5.5519999999999996</c:v>
                </c:pt>
                <c:pt idx="1763">
                  <c:v>5.609</c:v>
                </c:pt>
                <c:pt idx="1764">
                  <c:v>5.6219999999999999</c:v>
                </c:pt>
                <c:pt idx="1765">
                  <c:v>5.6470000000000002</c:v>
                </c:pt>
                <c:pt idx="1766">
                  <c:v>5.6550000000000002</c:v>
                </c:pt>
                <c:pt idx="1767">
                  <c:v>5.6130000000000004</c:v>
                </c:pt>
                <c:pt idx="1768">
                  <c:v>5.5209999999999999</c:v>
                </c:pt>
                <c:pt idx="1769">
                  <c:v>5.681</c:v>
                </c:pt>
                <c:pt idx="1770">
                  <c:v>5.7750000000000004</c:v>
                </c:pt>
                <c:pt idx="1771">
                  <c:v>5.7750000000000004</c:v>
                </c:pt>
                <c:pt idx="1772">
                  <c:v>5.7249999999999996</c:v>
                </c:pt>
                <c:pt idx="1773">
                  <c:v>5.7590000000000003</c:v>
                </c:pt>
                <c:pt idx="1774">
                  <c:v>5.7080000000000002</c:v>
                </c:pt>
                <c:pt idx="1775">
                  <c:v>5.7169999999999996</c:v>
                </c:pt>
                <c:pt idx="1776">
                  <c:v>5.6660000000000004</c:v>
                </c:pt>
                <c:pt idx="1777">
                  <c:v>5.6310000000000002</c:v>
                </c:pt>
                <c:pt idx="1778">
                  <c:v>5.6310000000000002</c:v>
                </c:pt>
                <c:pt idx="1779">
                  <c:v>5.6059999999999999</c:v>
                </c:pt>
                <c:pt idx="1780">
                  <c:v>5.649</c:v>
                </c:pt>
                <c:pt idx="1781">
                  <c:v>5.5970000000000004</c:v>
                </c:pt>
                <c:pt idx="1782">
                  <c:v>5.5279999999999996</c:v>
                </c:pt>
                <c:pt idx="1783">
                  <c:v>5.58</c:v>
                </c:pt>
                <c:pt idx="1784">
                  <c:v>5.6550000000000002</c:v>
                </c:pt>
                <c:pt idx="1785">
                  <c:v>5.7309999999999999</c:v>
                </c:pt>
                <c:pt idx="1786">
                  <c:v>5.7220000000000004</c:v>
                </c:pt>
                <c:pt idx="1787">
                  <c:v>5.7229999999999999</c:v>
                </c:pt>
                <c:pt idx="1788">
                  <c:v>5.7229999999999999</c:v>
                </c:pt>
                <c:pt idx="1789">
                  <c:v>5.6219999999999999</c:v>
                </c:pt>
                <c:pt idx="1790">
                  <c:v>5.6219999999999999</c:v>
                </c:pt>
                <c:pt idx="1791">
                  <c:v>5.6639999999999997</c:v>
                </c:pt>
                <c:pt idx="1792">
                  <c:v>5.6559999999999997</c:v>
                </c:pt>
                <c:pt idx="1793">
                  <c:v>5.6820000000000004</c:v>
                </c:pt>
                <c:pt idx="1794">
                  <c:v>5.6390000000000002</c:v>
                </c:pt>
                <c:pt idx="1795">
                  <c:v>5.6390000000000002</c:v>
                </c:pt>
                <c:pt idx="1796">
                  <c:v>5.6820000000000004</c:v>
                </c:pt>
                <c:pt idx="1797">
                  <c:v>5.6310000000000002</c:v>
                </c:pt>
                <c:pt idx="1798">
                  <c:v>5.6139999999999999</c:v>
                </c:pt>
                <c:pt idx="1799">
                  <c:v>5.6059999999999999</c:v>
                </c:pt>
                <c:pt idx="1800">
                  <c:v>5.64</c:v>
                </c:pt>
                <c:pt idx="1801">
                  <c:v>5.649</c:v>
                </c:pt>
                <c:pt idx="1802">
                  <c:v>5.64</c:v>
                </c:pt>
                <c:pt idx="1803">
                  <c:v>5.5369999999999999</c:v>
                </c:pt>
                <c:pt idx="1804">
                  <c:v>5.5369999999999999</c:v>
                </c:pt>
                <c:pt idx="1805">
                  <c:v>5.58</c:v>
                </c:pt>
                <c:pt idx="1806">
                  <c:v>5.641</c:v>
                </c:pt>
                <c:pt idx="1807">
                  <c:v>5.6760000000000002</c:v>
                </c:pt>
                <c:pt idx="1808">
                  <c:v>5.5960000000000001</c:v>
                </c:pt>
                <c:pt idx="1809">
                  <c:v>5.6959999999999997</c:v>
                </c:pt>
                <c:pt idx="1810">
                  <c:v>5.6710000000000003</c:v>
                </c:pt>
                <c:pt idx="1811">
                  <c:v>5.7720000000000002</c:v>
                </c:pt>
                <c:pt idx="1812">
                  <c:v>5.798</c:v>
                </c:pt>
                <c:pt idx="1813">
                  <c:v>5.798</c:v>
                </c:pt>
                <c:pt idx="1814">
                  <c:v>5.7809999999999997</c:v>
                </c:pt>
                <c:pt idx="1815">
                  <c:v>5.782</c:v>
                </c:pt>
                <c:pt idx="1816">
                  <c:v>5.782</c:v>
                </c:pt>
                <c:pt idx="1817">
                  <c:v>5.8419999999999996</c:v>
                </c:pt>
                <c:pt idx="1818">
                  <c:v>5.8929999999999998</c:v>
                </c:pt>
                <c:pt idx="1819">
                  <c:v>5.7990000000000004</c:v>
                </c:pt>
                <c:pt idx="1820">
                  <c:v>5.86</c:v>
                </c:pt>
                <c:pt idx="1821">
                  <c:v>5.8949999999999996</c:v>
                </c:pt>
                <c:pt idx="1822">
                  <c:v>5.8949999999999996</c:v>
                </c:pt>
                <c:pt idx="1823">
                  <c:v>5.9130000000000003</c:v>
                </c:pt>
                <c:pt idx="1824">
                  <c:v>5.9219999999999997</c:v>
                </c:pt>
                <c:pt idx="1825">
                  <c:v>5.9489999999999998</c:v>
                </c:pt>
                <c:pt idx="1826">
                  <c:v>5.984</c:v>
                </c:pt>
                <c:pt idx="1827">
                  <c:v>5.9409999999999998</c:v>
                </c:pt>
                <c:pt idx="1828">
                  <c:v>5.875</c:v>
                </c:pt>
                <c:pt idx="1829">
                  <c:v>5.7869999999999999</c:v>
                </c:pt>
                <c:pt idx="1830">
                  <c:v>5.82</c:v>
                </c:pt>
                <c:pt idx="1831">
                  <c:v>5.8029999999999999</c:v>
                </c:pt>
                <c:pt idx="1832">
                  <c:v>5.7949999999999999</c:v>
                </c:pt>
                <c:pt idx="1833">
                  <c:v>5.7519999999999998</c:v>
                </c:pt>
                <c:pt idx="1834">
                  <c:v>5.718</c:v>
                </c:pt>
                <c:pt idx="1835">
                  <c:v>5.7169999999999996</c:v>
                </c:pt>
                <c:pt idx="1836">
                  <c:v>5.7510000000000003</c:v>
                </c:pt>
                <c:pt idx="1837">
                  <c:v>5.8010000000000002</c:v>
                </c:pt>
                <c:pt idx="1838">
                  <c:v>5.7919999999999998</c:v>
                </c:pt>
                <c:pt idx="1839">
                  <c:v>5.766</c:v>
                </c:pt>
                <c:pt idx="1840">
                  <c:v>5.766</c:v>
                </c:pt>
                <c:pt idx="1841">
                  <c:v>5.835</c:v>
                </c:pt>
                <c:pt idx="1842">
                  <c:v>5.8780000000000001</c:v>
                </c:pt>
                <c:pt idx="1843">
                  <c:v>5.8860000000000001</c:v>
                </c:pt>
                <c:pt idx="1844">
                  <c:v>5.9029999999999996</c:v>
                </c:pt>
                <c:pt idx="1845">
                  <c:v>5.9379999999999997</c:v>
                </c:pt>
                <c:pt idx="1846">
                  <c:v>5.9379999999999997</c:v>
                </c:pt>
                <c:pt idx="1847">
                  <c:v>5.9539999999999997</c:v>
                </c:pt>
                <c:pt idx="1848">
                  <c:v>5.9550000000000001</c:v>
                </c:pt>
                <c:pt idx="1849">
                  <c:v>5.98</c:v>
                </c:pt>
                <c:pt idx="1850">
                  <c:v>6.048</c:v>
                </c:pt>
                <c:pt idx="1851">
                  <c:v>6.0140000000000002</c:v>
                </c:pt>
                <c:pt idx="1852">
                  <c:v>6.0389999999999997</c:v>
                </c:pt>
                <c:pt idx="1853">
                  <c:v>6.056</c:v>
                </c:pt>
                <c:pt idx="1854">
                  <c:v>5.9720000000000004</c:v>
                </c:pt>
                <c:pt idx="1855">
                  <c:v>5.9550000000000001</c:v>
                </c:pt>
                <c:pt idx="1856">
                  <c:v>5.9290000000000003</c:v>
                </c:pt>
                <c:pt idx="1857">
                  <c:v>5.9630000000000001</c:v>
                </c:pt>
                <c:pt idx="1858">
                  <c:v>5.9459999999999997</c:v>
                </c:pt>
                <c:pt idx="1859">
                  <c:v>5.9119999999999999</c:v>
                </c:pt>
                <c:pt idx="1860">
                  <c:v>5.9550000000000001</c:v>
                </c:pt>
                <c:pt idx="1861">
                  <c:v>6.0670000000000002</c:v>
                </c:pt>
                <c:pt idx="1862">
                  <c:v>6.0750000000000002</c:v>
                </c:pt>
                <c:pt idx="1863">
                  <c:v>6.1440000000000001</c:v>
                </c:pt>
                <c:pt idx="1864">
                  <c:v>6.1449999999999996</c:v>
                </c:pt>
                <c:pt idx="1865">
                  <c:v>6.1890000000000001</c:v>
                </c:pt>
                <c:pt idx="1866">
                  <c:v>6.2069999999999999</c:v>
                </c:pt>
                <c:pt idx="1867">
                  <c:v>6.2069999999999999</c:v>
                </c:pt>
                <c:pt idx="1868">
                  <c:v>6.23</c:v>
                </c:pt>
                <c:pt idx="1869">
                  <c:v>6.23</c:v>
                </c:pt>
                <c:pt idx="1870">
                  <c:v>6.2050000000000001</c:v>
                </c:pt>
                <c:pt idx="1871">
                  <c:v>6.2130000000000001</c:v>
                </c:pt>
                <c:pt idx="1872">
                  <c:v>6.1970000000000001</c:v>
                </c:pt>
                <c:pt idx="1873">
                  <c:v>6.1630000000000003</c:v>
                </c:pt>
                <c:pt idx="1874">
                  <c:v>6.2140000000000004</c:v>
                </c:pt>
                <c:pt idx="1875">
                  <c:v>6.3840000000000003</c:v>
                </c:pt>
                <c:pt idx="1876">
                  <c:v>6.2990000000000004</c:v>
                </c:pt>
                <c:pt idx="1877">
                  <c:v>6.3579999999999997</c:v>
                </c:pt>
                <c:pt idx="1878">
                  <c:v>6.2990000000000004</c:v>
                </c:pt>
                <c:pt idx="1879">
                  <c:v>6.3079999999999998</c:v>
                </c:pt>
                <c:pt idx="1880">
                  <c:v>6.359</c:v>
                </c:pt>
                <c:pt idx="1881">
                  <c:v>6.4279999999999999</c:v>
                </c:pt>
                <c:pt idx="1882">
                  <c:v>6.4720000000000004</c:v>
                </c:pt>
                <c:pt idx="1883">
                  <c:v>6.3940000000000001</c:v>
                </c:pt>
                <c:pt idx="1884">
                  <c:v>6.43</c:v>
                </c:pt>
                <c:pt idx="1885">
                  <c:v>6.43</c:v>
                </c:pt>
                <c:pt idx="1886">
                  <c:v>6.4649999999999999</c:v>
                </c:pt>
                <c:pt idx="1887">
                  <c:v>6.4480000000000004</c:v>
                </c:pt>
                <c:pt idx="1888">
                  <c:v>6.492</c:v>
                </c:pt>
                <c:pt idx="1889">
                  <c:v>6.4580000000000002</c:v>
                </c:pt>
                <c:pt idx="1890">
                  <c:v>6.4059999999999997</c:v>
                </c:pt>
                <c:pt idx="1891">
                  <c:v>6.4320000000000004</c:v>
                </c:pt>
                <c:pt idx="1892">
                  <c:v>6.4420000000000002</c:v>
                </c:pt>
                <c:pt idx="1893">
                  <c:v>6.5060000000000002</c:v>
                </c:pt>
                <c:pt idx="1894">
                  <c:v>6.5570000000000004</c:v>
                </c:pt>
                <c:pt idx="1895">
                  <c:v>6.5910000000000002</c:v>
                </c:pt>
                <c:pt idx="1896">
                  <c:v>6.5739999999999998</c:v>
                </c:pt>
                <c:pt idx="1897">
                  <c:v>6.5919999999999996</c:v>
                </c:pt>
                <c:pt idx="1898">
                  <c:v>6.5229999999999997</c:v>
                </c:pt>
                <c:pt idx="1899">
                  <c:v>6.6180000000000003</c:v>
                </c:pt>
                <c:pt idx="1900">
                  <c:v>6.67</c:v>
                </c:pt>
                <c:pt idx="1901">
                  <c:v>6.6779999999999999</c:v>
                </c:pt>
                <c:pt idx="1902">
                  <c:v>6.6529999999999996</c:v>
                </c:pt>
                <c:pt idx="1903">
                  <c:v>6.6619999999999999</c:v>
                </c:pt>
                <c:pt idx="1904">
                  <c:v>6.6449999999999996</c:v>
                </c:pt>
                <c:pt idx="1905">
                  <c:v>6.6189999999999998</c:v>
                </c:pt>
                <c:pt idx="1906">
                  <c:v>6.6280000000000001</c:v>
                </c:pt>
                <c:pt idx="1907">
                  <c:v>6.6109999999999998</c:v>
                </c:pt>
                <c:pt idx="1908">
                  <c:v>6.6719999999999997</c:v>
                </c:pt>
                <c:pt idx="1909">
                  <c:v>6.6379999999999999</c:v>
                </c:pt>
                <c:pt idx="1910">
                  <c:v>6.6379999999999999</c:v>
                </c:pt>
                <c:pt idx="1911">
                  <c:v>6.5510000000000002</c:v>
                </c:pt>
                <c:pt idx="1912">
                  <c:v>6.6210000000000004</c:v>
                </c:pt>
                <c:pt idx="1913">
                  <c:v>6.5209999999999999</c:v>
                </c:pt>
                <c:pt idx="1914">
                  <c:v>6.3949999999999996</c:v>
                </c:pt>
                <c:pt idx="1915">
                  <c:v>6.5129999999999999</c:v>
                </c:pt>
                <c:pt idx="1916">
                  <c:v>6.5209999999999999</c:v>
                </c:pt>
                <c:pt idx="1917">
                  <c:v>6.5039999999999996</c:v>
                </c:pt>
                <c:pt idx="1918">
                  <c:v>6.5129999999999999</c:v>
                </c:pt>
                <c:pt idx="1919">
                  <c:v>6.4950000000000001</c:v>
                </c:pt>
                <c:pt idx="1920">
                  <c:v>6.5289999999999999</c:v>
                </c:pt>
                <c:pt idx="1921">
                  <c:v>6.4859999999999998</c:v>
                </c:pt>
                <c:pt idx="1922">
                  <c:v>6.4950000000000001</c:v>
                </c:pt>
                <c:pt idx="1923">
                  <c:v>6.4770000000000003</c:v>
                </c:pt>
                <c:pt idx="1924">
                  <c:v>6.5369999999999999</c:v>
                </c:pt>
                <c:pt idx="1925">
                  <c:v>6.5110000000000001</c:v>
                </c:pt>
                <c:pt idx="1926">
                  <c:v>6.468</c:v>
                </c:pt>
                <c:pt idx="1927">
                  <c:v>6.4939999999999998</c:v>
                </c:pt>
                <c:pt idx="1928">
                  <c:v>6.4850000000000003</c:v>
                </c:pt>
                <c:pt idx="1929">
                  <c:v>6.4850000000000003</c:v>
                </c:pt>
                <c:pt idx="1930">
                  <c:v>6.51</c:v>
                </c:pt>
                <c:pt idx="1931">
                  <c:v>6.5019999999999998</c:v>
                </c:pt>
                <c:pt idx="1932">
                  <c:v>6.4749999999999996</c:v>
                </c:pt>
                <c:pt idx="1933">
                  <c:v>6.5010000000000003</c:v>
                </c:pt>
                <c:pt idx="1934">
                  <c:v>6.6239999999999997</c:v>
                </c:pt>
                <c:pt idx="1935">
                  <c:v>6.6150000000000002</c:v>
                </c:pt>
                <c:pt idx="1936">
                  <c:v>6.5979999999999999</c:v>
                </c:pt>
                <c:pt idx="1937">
                  <c:v>6.5890000000000004</c:v>
                </c:pt>
                <c:pt idx="1938">
                  <c:v>6.484</c:v>
                </c:pt>
                <c:pt idx="1939">
                  <c:v>6.4790000000000001</c:v>
                </c:pt>
                <c:pt idx="1940">
                  <c:v>6.4189999999999996</c:v>
                </c:pt>
                <c:pt idx="1941">
                  <c:v>6.3079999999999998</c:v>
                </c:pt>
                <c:pt idx="1942">
                  <c:v>6.3</c:v>
                </c:pt>
                <c:pt idx="1943">
                  <c:v>6.3929999999999998</c:v>
                </c:pt>
                <c:pt idx="1944">
                  <c:v>6.3659999999999997</c:v>
                </c:pt>
                <c:pt idx="1945">
                  <c:v>6.2629999999999999</c:v>
                </c:pt>
                <c:pt idx="1946">
                  <c:v>6.3310000000000004</c:v>
                </c:pt>
                <c:pt idx="1947">
                  <c:v>6.3570000000000002</c:v>
                </c:pt>
                <c:pt idx="1948">
                  <c:v>6.3479999999999999</c:v>
                </c:pt>
                <c:pt idx="1949">
                  <c:v>6.2350000000000003</c:v>
                </c:pt>
                <c:pt idx="1950">
                  <c:v>6.3159999999999998</c:v>
                </c:pt>
                <c:pt idx="1951">
                  <c:v>6.3289999999999997</c:v>
                </c:pt>
                <c:pt idx="1952">
                  <c:v>6.32</c:v>
                </c:pt>
                <c:pt idx="1953">
                  <c:v>6.3620000000000001</c:v>
                </c:pt>
                <c:pt idx="1954">
                  <c:v>6.3620000000000001</c:v>
                </c:pt>
                <c:pt idx="1955">
                  <c:v>6.3879999999999999</c:v>
                </c:pt>
                <c:pt idx="1956">
                  <c:v>6.484</c:v>
                </c:pt>
                <c:pt idx="1957">
                  <c:v>6.5010000000000003</c:v>
                </c:pt>
                <c:pt idx="1958">
                  <c:v>6.6130000000000004</c:v>
                </c:pt>
                <c:pt idx="1959">
                  <c:v>6.6760000000000002</c:v>
                </c:pt>
                <c:pt idx="1960">
                  <c:v>6.7190000000000003</c:v>
                </c:pt>
                <c:pt idx="1961">
                  <c:v>6.7110000000000003</c:v>
                </c:pt>
                <c:pt idx="1962">
                  <c:v>6.7460000000000004</c:v>
                </c:pt>
                <c:pt idx="1963">
                  <c:v>6.7539999999999996</c:v>
                </c:pt>
                <c:pt idx="1964">
                  <c:v>6.8239999999999998</c:v>
                </c:pt>
                <c:pt idx="1965">
                  <c:v>6.851</c:v>
                </c:pt>
                <c:pt idx="1966">
                  <c:v>6.843</c:v>
                </c:pt>
                <c:pt idx="1967">
                  <c:v>6.7910000000000004</c:v>
                </c:pt>
                <c:pt idx="1968">
                  <c:v>6.8090000000000002</c:v>
                </c:pt>
                <c:pt idx="1969">
                  <c:v>6.8970000000000002</c:v>
                </c:pt>
                <c:pt idx="1970">
                  <c:v>6.8449999999999998</c:v>
                </c:pt>
                <c:pt idx="1971">
                  <c:v>6.8719999999999999</c:v>
                </c:pt>
                <c:pt idx="1972">
                  <c:v>6.899</c:v>
                </c:pt>
                <c:pt idx="1973">
                  <c:v>6.9080000000000004</c:v>
                </c:pt>
                <c:pt idx="1974">
                  <c:v>6.84</c:v>
                </c:pt>
                <c:pt idx="1975">
                  <c:v>6.8140000000000001</c:v>
                </c:pt>
                <c:pt idx="1976">
                  <c:v>6.7880000000000003</c:v>
                </c:pt>
                <c:pt idx="1977">
                  <c:v>6.8319999999999999</c:v>
                </c:pt>
                <c:pt idx="1978">
                  <c:v>6.71</c:v>
                </c:pt>
                <c:pt idx="1979">
                  <c:v>6.6719999999999997</c:v>
                </c:pt>
                <c:pt idx="1980">
                  <c:v>6.6719999999999997</c:v>
                </c:pt>
                <c:pt idx="1981">
                  <c:v>6.7309999999999999</c:v>
                </c:pt>
                <c:pt idx="1982">
                  <c:v>6.6719999999999997</c:v>
                </c:pt>
                <c:pt idx="1983">
                  <c:v>6.5869999999999997</c:v>
                </c:pt>
                <c:pt idx="1984">
                  <c:v>6.51</c:v>
                </c:pt>
                <c:pt idx="1985">
                  <c:v>6.492</c:v>
                </c:pt>
                <c:pt idx="1986">
                  <c:v>6.492</c:v>
                </c:pt>
                <c:pt idx="1987">
                  <c:v>6.5339999999999998</c:v>
                </c:pt>
                <c:pt idx="1988">
                  <c:v>6.5430000000000001</c:v>
                </c:pt>
                <c:pt idx="1989">
                  <c:v>6.5419999999999998</c:v>
                </c:pt>
                <c:pt idx="1990">
                  <c:v>6.4989999999999997</c:v>
                </c:pt>
                <c:pt idx="1991">
                  <c:v>6.4809999999999999</c:v>
                </c:pt>
                <c:pt idx="1992">
                  <c:v>6.4119999999999999</c:v>
                </c:pt>
                <c:pt idx="1993">
                  <c:v>6.42</c:v>
                </c:pt>
                <c:pt idx="1994">
                  <c:v>6.35</c:v>
                </c:pt>
                <c:pt idx="1995">
                  <c:v>6.3840000000000003</c:v>
                </c:pt>
                <c:pt idx="1996">
                  <c:v>6.4269999999999996</c:v>
                </c:pt>
                <c:pt idx="1997">
                  <c:v>6.4960000000000004</c:v>
                </c:pt>
                <c:pt idx="1998">
                  <c:v>6.4870000000000001</c:v>
                </c:pt>
                <c:pt idx="1999">
                  <c:v>6.5389999999999997</c:v>
                </c:pt>
                <c:pt idx="2000">
                  <c:v>6.4859999999999998</c:v>
                </c:pt>
                <c:pt idx="2001">
                  <c:v>6.4939999999999998</c:v>
                </c:pt>
                <c:pt idx="2002">
                  <c:v>6.4589999999999996</c:v>
                </c:pt>
                <c:pt idx="2003">
                  <c:v>6.3540000000000001</c:v>
                </c:pt>
                <c:pt idx="2004">
                  <c:v>6.3620000000000001</c:v>
                </c:pt>
                <c:pt idx="2005">
                  <c:v>6.2939999999999996</c:v>
                </c:pt>
                <c:pt idx="2006">
                  <c:v>6.2939999999999996</c:v>
                </c:pt>
                <c:pt idx="2007">
                  <c:v>6.2850000000000001</c:v>
                </c:pt>
                <c:pt idx="2008">
                  <c:v>6.3360000000000003</c:v>
                </c:pt>
                <c:pt idx="2009">
                  <c:v>6.2759999999999998</c:v>
                </c:pt>
                <c:pt idx="2010">
                  <c:v>6.3010000000000002</c:v>
                </c:pt>
                <c:pt idx="2011">
                  <c:v>6.3090000000000002</c:v>
                </c:pt>
                <c:pt idx="2012">
                  <c:v>6.3259999999999996</c:v>
                </c:pt>
                <c:pt idx="2013">
                  <c:v>6.2830000000000004</c:v>
                </c:pt>
                <c:pt idx="2014">
                  <c:v>6.3949999999999996</c:v>
                </c:pt>
                <c:pt idx="2015">
                  <c:v>6.4379999999999997</c:v>
                </c:pt>
                <c:pt idx="2016">
                  <c:v>6.4290000000000003</c:v>
                </c:pt>
                <c:pt idx="2017">
                  <c:v>6.4550000000000001</c:v>
                </c:pt>
                <c:pt idx="2018">
                  <c:v>6.3159999999999998</c:v>
                </c:pt>
                <c:pt idx="2019">
                  <c:v>6.3239999999999998</c:v>
                </c:pt>
                <c:pt idx="2020">
                  <c:v>6.3419999999999996</c:v>
                </c:pt>
                <c:pt idx="2021">
                  <c:v>6.3330000000000002</c:v>
                </c:pt>
                <c:pt idx="2022">
                  <c:v>6.3330000000000002</c:v>
                </c:pt>
                <c:pt idx="2023">
                  <c:v>6.2629999999999999</c:v>
                </c:pt>
                <c:pt idx="2024">
                  <c:v>6.28</c:v>
                </c:pt>
                <c:pt idx="2025">
                  <c:v>6.2880000000000003</c:v>
                </c:pt>
                <c:pt idx="2026">
                  <c:v>6.2370000000000001</c:v>
                </c:pt>
                <c:pt idx="2027">
                  <c:v>6.22</c:v>
                </c:pt>
                <c:pt idx="2028">
                  <c:v>6.2119999999999997</c:v>
                </c:pt>
                <c:pt idx="2029">
                  <c:v>6.1349999999999998</c:v>
                </c:pt>
                <c:pt idx="2030">
                  <c:v>6.1769999999999996</c:v>
                </c:pt>
                <c:pt idx="2031">
                  <c:v>6.16</c:v>
                </c:pt>
                <c:pt idx="2032">
                  <c:v>6.1589999999999998</c:v>
                </c:pt>
                <c:pt idx="2033">
                  <c:v>6.1589999999999998</c:v>
                </c:pt>
                <c:pt idx="2034">
                  <c:v>6.2439999999999998</c:v>
                </c:pt>
                <c:pt idx="2035">
                  <c:v>6.2270000000000003</c:v>
                </c:pt>
                <c:pt idx="2036">
                  <c:v>6.27</c:v>
                </c:pt>
                <c:pt idx="2037">
                  <c:v>6.2869999999999999</c:v>
                </c:pt>
                <c:pt idx="2038">
                  <c:v>6.2869999999999999</c:v>
                </c:pt>
                <c:pt idx="2039">
                  <c:v>6.2519999999999998</c:v>
                </c:pt>
                <c:pt idx="2040">
                  <c:v>6.2779999999999996</c:v>
                </c:pt>
                <c:pt idx="2041">
                  <c:v>6.26</c:v>
                </c:pt>
                <c:pt idx="2042">
                  <c:v>6.2080000000000002</c:v>
                </c:pt>
                <c:pt idx="2043">
                  <c:v>6.1879999999999997</c:v>
                </c:pt>
                <c:pt idx="2044">
                  <c:v>6.1970000000000001</c:v>
                </c:pt>
                <c:pt idx="2045">
                  <c:v>6.2220000000000004</c:v>
                </c:pt>
                <c:pt idx="2046">
                  <c:v>6.2560000000000002</c:v>
                </c:pt>
                <c:pt idx="2047">
                  <c:v>6.2309999999999999</c:v>
                </c:pt>
                <c:pt idx="2048">
                  <c:v>6.1630000000000003</c:v>
                </c:pt>
                <c:pt idx="2049">
                  <c:v>6.0780000000000003</c:v>
                </c:pt>
                <c:pt idx="2050">
                  <c:v>6.0819999999999999</c:v>
                </c:pt>
                <c:pt idx="2051">
                  <c:v>6.0780000000000003</c:v>
                </c:pt>
                <c:pt idx="2052">
                  <c:v>6.1029999999999998</c:v>
                </c:pt>
                <c:pt idx="2053">
                  <c:v>6.1280000000000001</c:v>
                </c:pt>
                <c:pt idx="2054">
                  <c:v>6.0940000000000003</c:v>
                </c:pt>
                <c:pt idx="2055">
                  <c:v>6.1189999999999998</c:v>
                </c:pt>
                <c:pt idx="2056">
                  <c:v>6.1189999999999998</c:v>
                </c:pt>
                <c:pt idx="2057">
                  <c:v>6.0759999999999996</c:v>
                </c:pt>
                <c:pt idx="2058">
                  <c:v>6.093</c:v>
                </c:pt>
                <c:pt idx="2059">
                  <c:v>6.0670000000000002</c:v>
                </c:pt>
                <c:pt idx="2060">
                  <c:v>6.024</c:v>
                </c:pt>
                <c:pt idx="2061">
                  <c:v>6.0670000000000002</c:v>
                </c:pt>
                <c:pt idx="2062">
                  <c:v>6.0919999999999996</c:v>
                </c:pt>
                <c:pt idx="2063">
                  <c:v>6.0229999999999997</c:v>
                </c:pt>
                <c:pt idx="2064">
                  <c:v>6.0830000000000002</c:v>
                </c:pt>
                <c:pt idx="2065">
                  <c:v>6.0919999999999996</c:v>
                </c:pt>
                <c:pt idx="2066">
                  <c:v>6.048</c:v>
                </c:pt>
                <c:pt idx="2067">
                  <c:v>6.048</c:v>
                </c:pt>
                <c:pt idx="2068">
                  <c:v>6</c:v>
                </c:pt>
                <c:pt idx="2069">
                  <c:v>5.9790000000000001</c:v>
                </c:pt>
                <c:pt idx="2070">
                  <c:v>5.97</c:v>
                </c:pt>
                <c:pt idx="2071">
                  <c:v>5.9950000000000001</c:v>
                </c:pt>
                <c:pt idx="2072">
                  <c:v>6.0119999999999996</c:v>
                </c:pt>
                <c:pt idx="2073">
                  <c:v>6.0039999999999996</c:v>
                </c:pt>
                <c:pt idx="2074">
                  <c:v>5.9690000000000003</c:v>
                </c:pt>
                <c:pt idx="2075">
                  <c:v>5.9950000000000001</c:v>
                </c:pt>
                <c:pt idx="2076">
                  <c:v>5.9349999999999996</c:v>
                </c:pt>
                <c:pt idx="2077">
                  <c:v>5.9349999999999996</c:v>
                </c:pt>
                <c:pt idx="2078">
                  <c:v>5.8239999999999998</c:v>
                </c:pt>
                <c:pt idx="2079">
                  <c:v>5.8570000000000002</c:v>
                </c:pt>
                <c:pt idx="2080">
                  <c:v>5.8819999999999997</c:v>
                </c:pt>
                <c:pt idx="2081">
                  <c:v>5.8310000000000004</c:v>
                </c:pt>
                <c:pt idx="2082">
                  <c:v>5.83</c:v>
                </c:pt>
                <c:pt idx="2083">
                  <c:v>5.8390000000000004</c:v>
                </c:pt>
                <c:pt idx="2084">
                  <c:v>5.8289999999999997</c:v>
                </c:pt>
                <c:pt idx="2085">
                  <c:v>5.8109999999999999</c:v>
                </c:pt>
                <c:pt idx="2086">
                  <c:v>5.8280000000000003</c:v>
                </c:pt>
                <c:pt idx="2087">
                  <c:v>5.9059999999999997</c:v>
                </c:pt>
                <c:pt idx="2088">
                  <c:v>5.9130000000000003</c:v>
                </c:pt>
                <c:pt idx="2089">
                  <c:v>5.93</c:v>
                </c:pt>
                <c:pt idx="2090">
                  <c:v>5.9560000000000004</c:v>
                </c:pt>
                <c:pt idx="2091">
                  <c:v>5.9139999999999997</c:v>
                </c:pt>
                <c:pt idx="2092">
                  <c:v>5.8719999999999999</c:v>
                </c:pt>
                <c:pt idx="2093">
                  <c:v>5.8550000000000004</c:v>
                </c:pt>
                <c:pt idx="2094">
                  <c:v>5.9320000000000004</c:v>
                </c:pt>
                <c:pt idx="2095">
                  <c:v>5.9660000000000002</c:v>
                </c:pt>
                <c:pt idx="2096">
                  <c:v>5.9740000000000002</c:v>
                </c:pt>
                <c:pt idx="2097">
                  <c:v>5.9569999999999999</c:v>
                </c:pt>
                <c:pt idx="2098">
                  <c:v>5.9489999999999998</c:v>
                </c:pt>
                <c:pt idx="2099">
                  <c:v>5.89</c:v>
                </c:pt>
                <c:pt idx="2100">
                  <c:v>5.8810000000000002</c:v>
                </c:pt>
                <c:pt idx="2101">
                  <c:v>5.907</c:v>
                </c:pt>
                <c:pt idx="2102">
                  <c:v>5.89</c:v>
                </c:pt>
                <c:pt idx="2103">
                  <c:v>5.8559999999999999</c:v>
                </c:pt>
                <c:pt idx="2104">
                  <c:v>5.8730000000000002</c:v>
                </c:pt>
                <c:pt idx="2105">
                  <c:v>5.8639999999999999</c:v>
                </c:pt>
                <c:pt idx="2106">
                  <c:v>5.8559999999999999</c:v>
                </c:pt>
                <c:pt idx="2107">
                  <c:v>5.8390000000000004</c:v>
                </c:pt>
                <c:pt idx="2108">
                  <c:v>5.8170000000000002</c:v>
                </c:pt>
                <c:pt idx="2109">
                  <c:v>5.8650000000000002</c:v>
                </c:pt>
                <c:pt idx="2110">
                  <c:v>5.8559999999999999</c:v>
                </c:pt>
                <c:pt idx="2111">
                  <c:v>5.7949999999999999</c:v>
                </c:pt>
                <c:pt idx="2112">
                  <c:v>5.6470000000000002</c:v>
                </c:pt>
                <c:pt idx="2113">
                  <c:v>5.6130000000000004</c:v>
                </c:pt>
                <c:pt idx="2114">
                  <c:v>5.6040000000000001</c:v>
                </c:pt>
                <c:pt idx="2115">
                  <c:v>5.6040000000000001</c:v>
                </c:pt>
                <c:pt idx="2116">
                  <c:v>5.4690000000000003</c:v>
                </c:pt>
                <c:pt idx="2117">
                  <c:v>5.4260000000000002</c:v>
                </c:pt>
                <c:pt idx="2118">
                  <c:v>5.4340000000000002</c:v>
                </c:pt>
                <c:pt idx="2119">
                  <c:v>5.4420000000000002</c:v>
                </c:pt>
                <c:pt idx="2120">
                  <c:v>5.5259999999999998</c:v>
                </c:pt>
                <c:pt idx="2121">
                  <c:v>5.5179999999999998</c:v>
                </c:pt>
                <c:pt idx="2122">
                  <c:v>5.4320000000000004</c:v>
                </c:pt>
                <c:pt idx="2123">
                  <c:v>5.407</c:v>
                </c:pt>
                <c:pt idx="2124">
                  <c:v>5.3710000000000004</c:v>
                </c:pt>
                <c:pt idx="2125">
                  <c:v>5.32</c:v>
                </c:pt>
                <c:pt idx="2126">
                  <c:v>5.3449999999999998</c:v>
                </c:pt>
                <c:pt idx="2127">
                  <c:v>5.2080000000000002</c:v>
                </c:pt>
                <c:pt idx="2128">
                  <c:v>5.1470000000000002</c:v>
                </c:pt>
                <c:pt idx="2129">
                  <c:v>5.0759999999999996</c:v>
                </c:pt>
                <c:pt idx="2130">
                  <c:v>5.0839999999999996</c:v>
                </c:pt>
                <c:pt idx="2131">
                  <c:v>5.1260000000000003</c:v>
                </c:pt>
                <c:pt idx="2132">
                  <c:v>5.1769999999999996</c:v>
                </c:pt>
                <c:pt idx="2133">
                  <c:v>5.1539999999999999</c:v>
                </c:pt>
                <c:pt idx="2134">
                  <c:v>5.0960000000000001</c:v>
                </c:pt>
                <c:pt idx="2135">
                  <c:v>5.1040000000000001</c:v>
                </c:pt>
                <c:pt idx="2136">
                  <c:v>4.8620000000000001</c:v>
                </c:pt>
                <c:pt idx="2137">
                  <c:v>4.9290000000000003</c:v>
                </c:pt>
                <c:pt idx="2138">
                  <c:v>4.7869999999999999</c:v>
                </c:pt>
                <c:pt idx="2139">
                  <c:v>4.569</c:v>
                </c:pt>
                <c:pt idx="2140">
                  <c:v>4.5599999999999996</c:v>
                </c:pt>
                <c:pt idx="2141">
                  <c:v>4.6589999999999998</c:v>
                </c:pt>
                <c:pt idx="2142">
                  <c:v>4.7750000000000004</c:v>
                </c:pt>
                <c:pt idx="2143">
                  <c:v>4.7329999999999997</c:v>
                </c:pt>
                <c:pt idx="2144">
                  <c:v>4.891</c:v>
                </c:pt>
                <c:pt idx="2145">
                  <c:v>4.891</c:v>
                </c:pt>
                <c:pt idx="2146">
                  <c:v>4.8810000000000002</c:v>
                </c:pt>
                <c:pt idx="2147">
                  <c:v>4.8220000000000001</c:v>
                </c:pt>
                <c:pt idx="2148">
                  <c:v>4.72</c:v>
                </c:pt>
                <c:pt idx="2149">
                  <c:v>4.7350000000000003</c:v>
                </c:pt>
                <c:pt idx="2150">
                  <c:v>4.7430000000000003</c:v>
                </c:pt>
                <c:pt idx="2151">
                  <c:v>4.8280000000000003</c:v>
                </c:pt>
                <c:pt idx="2152">
                  <c:v>4.8440000000000003</c:v>
                </c:pt>
                <c:pt idx="2153">
                  <c:v>4.7619999999999996</c:v>
                </c:pt>
                <c:pt idx="2154">
                  <c:v>4.7709999999999999</c:v>
                </c:pt>
                <c:pt idx="2155">
                  <c:v>4.7619999999999996</c:v>
                </c:pt>
                <c:pt idx="2156">
                  <c:v>4.6959999999999997</c:v>
                </c:pt>
                <c:pt idx="2157">
                  <c:v>4.5720000000000001</c:v>
                </c:pt>
                <c:pt idx="2158">
                  <c:v>4.5549999999999997</c:v>
                </c:pt>
                <c:pt idx="2159">
                  <c:v>4.6369999999999996</c:v>
                </c:pt>
                <c:pt idx="2160">
                  <c:v>4.67</c:v>
                </c:pt>
                <c:pt idx="2161">
                  <c:v>4.6870000000000003</c:v>
                </c:pt>
                <c:pt idx="2162">
                  <c:v>4.72</c:v>
                </c:pt>
                <c:pt idx="2163">
                  <c:v>4.7119999999999997</c:v>
                </c:pt>
                <c:pt idx="2164">
                  <c:v>4.6360000000000001</c:v>
                </c:pt>
                <c:pt idx="2165">
                  <c:v>4.6609999999999996</c:v>
                </c:pt>
                <c:pt idx="2166">
                  <c:v>4.7190000000000003</c:v>
                </c:pt>
                <c:pt idx="2167">
                  <c:v>4.8550000000000004</c:v>
                </c:pt>
                <c:pt idx="2168">
                  <c:v>4.8380000000000001</c:v>
                </c:pt>
                <c:pt idx="2169">
                  <c:v>4.7190000000000003</c:v>
                </c:pt>
                <c:pt idx="2170">
                  <c:v>4.702</c:v>
                </c:pt>
                <c:pt idx="2171">
                  <c:v>4.7270000000000003</c:v>
                </c:pt>
                <c:pt idx="2172">
                  <c:v>4.6929999999999996</c:v>
                </c:pt>
                <c:pt idx="2173">
                  <c:v>4.5960000000000001</c:v>
                </c:pt>
                <c:pt idx="2174">
                  <c:v>4.53</c:v>
                </c:pt>
                <c:pt idx="2175">
                  <c:v>4.4480000000000004</c:v>
                </c:pt>
                <c:pt idx="2176">
                  <c:v>4.4390000000000001</c:v>
                </c:pt>
                <c:pt idx="2177">
                  <c:v>4.3899999999999997</c:v>
                </c:pt>
                <c:pt idx="2178">
                  <c:v>4.4059999999999997</c:v>
                </c:pt>
                <c:pt idx="2179">
                  <c:v>4.4630000000000001</c:v>
                </c:pt>
                <c:pt idx="2180">
                  <c:v>4.4790000000000001</c:v>
                </c:pt>
                <c:pt idx="2181">
                  <c:v>4.47</c:v>
                </c:pt>
                <c:pt idx="2182">
                  <c:v>4.4039999999999999</c:v>
                </c:pt>
                <c:pt idx="2183">
                  <c:v>4.4029999999999996</c:v>
                </c:pt>
                <c:pt idx="2184">
                  <c:v>4.4690000000000003</c:v>
                </c:pt>
                <c:pt idx="2185">
                  <c:v>4.4020000000000001</c:v>
                </c:pt>
                <c:pt idx="2186">
                  <c:v>4.4349999999999996</c:v>
                </c:pt>
                <c:pt idx="2187">
                  <c:v>4.2750000000000004</c:v>
                </c:pt>
                <c:pt idx="2188">
                  <c:v>4.2160000000000002</c:v>
                </c:pt>
                <c:pt idx="2189">
                  <c:v>4.24</c:v>
                </c:pt>
                <c:pt idx="2190">
                  <c:v>4.298</c:v>
                </c:pt>
                <c:pt idx="2191">
                  <c:v>4.2050000000000001</c:v>
                </c:pt>
                <c:pt idx="2192">
                  <c:v>4.2130000000000001</c:v>
                </c:pt>
                <c:pt idx="2193">
                  <c:v>4.1449999999999996</c:v>
                </c:pt>
                <c:pt idx="2194">
                  <c:v>4.2610000000000001</c:v>
                </c:pt>
                <c:pt idx="2195">
                  <c:v>4.2690000000000001</c:v>
                </c:pt>
                <c:pt idx="2196">
                  <c:v>4.4130000000000003</c:v>
                </c:pt>
                <c:pt idx="2197">
                  <c:v>4.3449999999999998</c:v>
                </c:pt>
                <c:pt idx="2198">
                  <c:v>4.2709999999999999</c:v>
                </c:pt>
                <c:pt idx="2199">
                  <c:v>4.18</c:v>
                </c:pt>
                <c:pt idx="2200">
                  <c:v>4.2130000000000001</c:v>
                </c:pt>
                <c:pt idx="2201">
                  <c:v>4.1219999999999999</c:v>
                </c:pt>
                <c:pt idx="2202">
                  <c:v>4.0970000000000004</c:v>
                </c:pt>
                <c:pt idx="2203">
                  <c:v>4.1710000000000003</c:v>
                </c:pt>
                <c:pt idx="2204">
                  <c:v>4.0789999999999997</c:v>
                </c:pt>
                <c:pt idx="2205">
                  <c:v>4.0869999999999997</c:v>
                </c:pt>
                <c:pt idx="2206">
                  <c:v>4.2119999999999997</c:v>
                </c:pt>
                <c:pt idx="2207">
                  <c:v>4.2699999999999996</c:v>
                </c:pt>
                <c:pt idx="2208">
                  <c:v>4.3540000000000001</c:v>
                </c:pt>
                <c:pt idx="2209">
                  <c:v>4.3460000000000001</c:v>
                </c:pt>
                <c:pt idx="2210">
                  <c:v>4.4390000000000001</c:v>
                </c:pt>
                <c:pt idx="2211">
                  <c:v>4.431</c:v>
                </c:pt>
                <c:pt idx="2212">
                  <c:v>4.2450000000000001</c:v>
                </c:pt>
                <c:pt idx="2213">
                  <c:v>4.3120000000000003</c:v>
                </c:pt>
                <c:pt idx="2214">
                  <c:v>4.2359999999999998</c:v>
                </c:pt>
                <c:pt idx="2215">
                  <c:v>4.1260000000000003</c:v>
                </c:pt>
                <c:pt idx="2216">
                  <c:v>4.1340000000000003</c:v>
                </c:pt>
                <c:pt idx="2217">
                  <c:v>4.21</c:v>
                </c:pt>
                <c:pt idx="2218">
                  <c:v>4.1440000000000001</c:v>
                </c:pt>
                <c:pt idx="2219">
                  <c:v>4.2590000000000003</c:v>
                </c:pt>
                <c:pt idx="2220">
                  <c:v>4.2759999999999998</c:v>
                </c:pt>
                <c:pt idx="2221">
                  <c:v>4.2270000000000003</c:v>
                </c:pt>
                <c:pt idx="2222">
                  <c:v>4.2519999999999998</c:v>
                </c:pt>
                <c:pt idx="2223">
                  <c:v>4.2190000000000003</c:v>
                </c:pt>
                <c:pt idx="2224">
                  <c:v>4.1449999999999996</c:v>
                </c:pt>
                <c:pt idx="2225">
                  <c:v>4.0949999999999998</c:v>
                </c:pt>
                <c:pt idx="2226">
                  <c:v>4.1120000000000001</c:v>
                </c:pt>
                <c:pt idx="2227">
                  <c:v>4.07</c:v>
                </c:pt>
                <c:pt idx="2228">
                  <c:v>4.1619999999999999</c:v>
                </c:pt>
                <c:pt idx="2229">
                  <c:v>4.3140000000000001</c:v>
                </c:pt>
                <c:pt idx="2230">
                  <c:v>4.2720000000000002</c:v>
                </c:pt>
                <c:pt idx="2231">
                  <c:v>4.2389999999999999</c:v>
                </c:pt>
                <c:pt idx="2232">
                  <c:v>4.2309999999999999</c:v>
                </c:pt>
                <c:pt idx="2233">
                  <c:v>4.3239999999999998</c:v>
                </c:pt>
                <c:pt idx="2234">
                  <c:v>4.359</c:v>
                </c:pt>
                <c:pt idx="2235">
                  <c:v>4.3419999999999996</c:v>
                </c:pt>
                <c:pt idx="2236">
                  <c:v>4.3259999999999996</c:v>
                </c:pt>
                <c:pt idx="2237">
                  <c:v>4.2489999999999997</c:v>
                </c:pt>
                <c:pt idx="2238">
                  <c:v>4.3010000000000002</c:v>
                </c:pt>
                <c:pt idx="2239">
                  <c:v>4.2679999999999998</c:v>
                </c:pt>
                <c:pt idx="2240">
                  <c:v>4.2679999999999998</c:v>
                </c:pt>
                <c:pt idx="2241">
                  <c:v>4.3120000000000003</c:v>
                </c:pt>
                <c:pt idx="2242">
                  <c:v>4.3029999999999999</c:v>
                </c:pt>
                <c:pt idx="2243">
                  <c:v>4.1879999999999997</c:v>
                </c:pt>
                <c:pt idx="2244">
                  <c:v>4.2130000000000001</c:v>
                </c:pt>
                <c:pt idx="2245">
                  <c:v>4.1790000000000003</c:v>
                </c:pt>
                <c:pt idx="2246">
                  <c:v>4.1050000000000004</c:v>
                </c:pt>
                <c:pt idx="2247">
                  <c:v>4.1130000000000004</c:v>
                </c:pt>
                <c:pt idx="2248">
                  <c:v>4.1210000000000004</c:v>
                </c:pt>
                <c:pt idx="2249">
                  <c:v>4.1529999999999996</c:v>
                </c:pt>
                <c:pt idx="2250">
                  <c:v>4.0869999999999997</c:v>
                </c:pt>
                <c:pt idx="2251">
                  <c:v>4.0609999999999999</c:v>
                </c:pt>
                <c:pt idx="2252">
                  <c:v>4.0439999999999996</c:v>
                </c:pt>
                <c:pt idx="2253">
                  <c:v>4.0019999999999998</c:v>
                </c:pt>
                <c:pt idx="2254">
                  <c:v>3.976</c:v>
                </c:pt>
                <c:pt idx="2255">
                  <c:v>3.9670000000000001</c:v>
                </c:pt>
                <c:pt idx="2256">
                  <c:v>3.9580000000000002</c:v>
                </c:pt>
                <c:pt idx="2257">
                  <c:v>3.9489999999999998</c:v>
                </c:pt>
                <c:pt idx="2258">
                  <c:v>3.9569999999999999</c:v>
                </c:pt>
                <c:pt idx="2259">
                  <c:v>3.8969999999999998</c:v>
                </c:pt>
                <c:pt idx="2260">
                  <c:v>3.9220000000000002</c:v>
                </c:pt>
                <c:pt idx="2261">
                  <c:v>4.0060000000000002</c:v>
                </c:pt>
                <c:pt idx="2262">
                  <c:v>4.1079999999999997</c:v>
                </c:pt>
                <c:pt idx="2263">
                  <c:v>4.2089999999999996</c:v>
                </c:pt>
                <c:pt idx="2264">
                  <c:v>4.242</c:v>
                </c:pt>
                <c:pt idx="2265">
                  <c:v>4.1680000000000001</c:v>
                </c:pt>
                <c:pt idx="2266">
                  <c:v>4.2350000000000003</c:v>
                </c:pt>
                <c:pt idx="2267">
                  <c:v>4.2359999999999998</c:v>
                </c:pt>
                <c:pt idx="2268">
                  <c:v>4.2370000000000001</c:v>
                </c:pt>
                <c:pt idx="2269">
                  <c:v>4.12</c:v>
                </c:pt>
                <c:pt idx="2270">
                  <c:v>4.1120000000000001</c:v>
                </c:pt>
                <c:pt idx="2271">
                  <c:v>4.0030000000000001</c:v>
                </c:pt>
                <c:pt idx="2272">
                  <c:v>4.0540000000000003</c:v>
                </c:pt>
                <c:pt idx="2273">
                  <c:v>4.0369999999999999</c:v>
                </c:pt>
                <c:pt idx="2274">
                  <c:v>4.0709999999999997</c:v>
                </c:pt>
                <c:pt idx="2275">
                  <c:v>4.0380000000000003</c:v>
                </c:pt>
                <c:pt idx="2276">
                  <c:v>4.08</c:v>
                </c:pt>
                <c:pt idx="2277">
                  <c:v>3.92</c:v>
                </c:pt>
                <c:pt idx="2278">
                  <c:v>3.9460000000000002</c:v>
                </c:pt>
                <c:pt idx="2279">
                  <c:v>3.9460000000000002</c:v>
                </c:pt>
                <c:pt idx="2280">
                  <c:v>3.9369999999999998</c:v>
                </c:pt>
                <c:pt idx="2281">
                  <c:v>3.9369999999999998</c:v>
                </c:pt>
                <c:pt idx="2282">
                  <c:v>3.98</c:v>
                </c:pt>
                <c:pt idx="2283">
                  <c:v>3.9119999999999999</c:v>
                </c:pt>
                <c:pt idx="2284">
                  <c:v>3.863</c:v>
                </c:pt>
                <c:pt idx="2285">
                  <c:v>3.8460000000000001</c:v>
                </c:pt>
                <c:pt idx="2286">
                  <c:v>3.7970000000000002</c:v>
                </c:pt>
                <c:pt idx="2287">
                  <c:v>3.8130000000000002</c:v>
                </c:pt>
                <c:pt idx="2288">
                  <c:v>3.895</c:v>
                </c:pt>
                <c:pt idx="2289">
                  <c:v>3.895</c:v>
                </c:pt>
                <c:pt idx="2290">
                  <c:v>3.8620000000000001</c:v>
                </c:pt>
                <c:pt idx="2291">
                  <c:v>3.87</c:v>
                </c:pt>
                <c:pt idx="2292">
                  <c:v>3.73</c:v>
                </c:pt>
                <c:pt idx="2293">
                  <c:v>3.7290000000000001</c:v>
                </c:pt>
                <c:pt idx="2294">
                  <c:v>3.6869999999999998</c:v>
                </c:pt>
                <c:pt idx="2295">
                  <c:v>3.67</c:v>
                </c:pt>
                <c:pt idx="2296">
                  <c:v>3.72</c:v>
                </c:pt>
                <c:pt idx="2297">
                  <c:v>3.786</c:v>
                </c:pt>
                <c:pt idx="2298">
                  <c:v>3.7189999999999999</c:v>
                </c:pt>
                <c:pt idx="2299">
                  <c:v>3.6429999999999998</c:v>
                </c:pt>
                <c:pt idx="2300">
                  <c:v>3.718</c:v>
                </c:pt>
                <c:pt idx="2301">
                  <c:v>3.6760000000000002</c:v>
                </c:pt>
                <c:pt idx="2302">
                  <c:v>3.726</c:v>
                </c:pt>
                <c:pt idx="2303">
                  <c:v>3.6920000000000002</c:v>
                </c:pt>
                <c:pt idx="2304">
                  <c:v>3.7679999999999998</c:v>
                </c:pt>
                <c:pt idx="2305">
                  <c:v>3.734</c:v>
                </c:pt>
                <c:pt idx="2306">
                  <c:v>3.6659999999999999</c:v>
                </c:pt>
                <c:pt idx="2307">
                  <c:v>3.6309999999999998</c:v>
                </c:pt>
                <c:pt idx="2308">
                  <c:v>3.5960000000000001</c:v>
                </c:pt>
                <c:pt idx="2309">
                  <c:v>3.629</c:v>
                </c:pt>
                <c:pt idx="2310">
                  <c:v>3.629</c:v>
                </c:pt>
                <c:pt idx="2311">
                  <c:v>3.794</c:v>
                </c:pt>
                <c:pt idx="2312">
                  <c:v>3.7690000000000001</c:v>
                </c:pt>
                <c:pt idx="2313">
                  <c:v>3.637</c:v>
                </c:pt>
                <c:pt idx="2314">
                  <c:v>3.5049999999999999</c:v>
                </c:pt>
                <c:pt idx="2315">
                  <c:v>3.504</c:v>
                </c:pt>
                <c:pt idx="2316">
                  <c:v>3.5169999999999999</c:v>
                </c:pt>
                <c:pt idx="2317">
                  <c:v>3.5169999999999999</c:v>
                </c:pt>
                <c:pt idx="2318">
                  <c:v>2.984</c:v>
                </c:pt>
                <c:pt idx="2319">
                  <c:v>2.8660000000000001</c:v>
                </c:pt>
                <c:pt idx="2320">
                  <c:v>2.9390000000000001</c:v>
                </c:pt>
                <c:pt idx="2321">
                  <c:v>2.9470000000000001</c:v>
                </c:pt>
                <c:pt idx="2322">
                  <c:v>2.8140000000000001</c:v>
                </c:pt>
                <c:pt idx="2323">
                  <c:v>2.879</c:v>
                </c:pt>
                <c:pt idx="2324">
                  <c:v>2.867</c:v>
                </c:pt>
                <c:pt idx="2325">
                  <c:v>2.9079999999999999</c:v>
                </c:pt>
                <c:pt idx="2326">
                  <c:v>2.8479999999999999</c:v>
                </c:pt>
                <c:pt idx="2327">
                  <c:v>2.806</c:v>
                </c:pt>
                <c:pt idx="2328">
                  <c:v>2.762</c:v>
                </c:pt>
                <c:pt idx="2329">
                  <c:v>2.851</c:v>
                </c:pt>
                <c:pt idx="2330">
                  <c:v>2.8029999999999999</c:v>
                </c:pt>
                <c:pt idx="2331">
                  <c:v>2.746</c:v>
                </c:pt>
                <c:pt idx="2332">
                  <c:v>2.746</c:v>
                </c:pt>
                <c:pt idx="2333">
                  <c:v>2.738</c:v>
                </c:pt>
                <c:pt idx="2334">
                  <c:v>2.7210000000000001</c:v>
                </c:pt>
                <c:pt idx="2335">
                  <c:v>2.6970000000000001</c:v>
                </c:pt>
                <c:pt idx="2336">
                  <c:v>2.7290000000000001</c:v>
                </c:pt>
                <c:pt idx="2337">
                  <c:v>2.754</c:v>
                </c:pt>
                <c:pt idx="2338">
                  <c:v>2.8359999999999999</c:v>
                </c:pt>
                <c:pt idx="2339">
                  <c:v>2.8029999999999999</c:v>
                </c:pt>
                <c:pt idx="2340">
                  <c:v>2.754</c:v>
                </c:pt>
                <c:pt idx="2341">
                  <c:v>2.7370000000000001</c:v>
                </c:pt>
                <c:pt idx="2342">
                  <c:v>2.762</c:v>
                </c:pt>
                <c:pt idx="2343">
                  <c:v>2.7450000000000001</c:v>
                </c:pt>
                <c:pt idx="2344">
                  <c:v>2.754</c:v>
                </c:pt>
                <c:pt idx="2345">
                  <c:v>2.7789999999999999</c:v>
                </c:pt>
                <c:pt idx="2346">
                  <c:v>2.77</c:v>
                </c:pt>
                <c:pt idx="2347">
                  <c:v>2.6949999999999998</c:v>
                </c:pt>
                <c:pt idx="2348">
                  <c:v>2.649</c:v>
                </c:pt>
                <c:pt idx="2349">
                  <c:v>2.625</c:v>
                </c:pt>
                <c:pt idx="2350">
                  <c:v>2.56</c:v>
                </c:pt>
                <c:pt idx="2351">
                  <c:v>2.448</c:v>
                </c:pt>
                <c:pt idx="2352">
                  <c:v>2.423</c:v>
                </c:pt>
                <c:pt idx="2353">
                  <c:v>2.4870000000000001</c:v>
                </c:pt>
                <c:pt idx="2354">
                  <c:v>2.4860000000000002</c:v>
                </c:pt>
                <c:pt idx="2355">
                  <c:v>2.4449999999999998</c:v>
                </c:pt>
                <c:pt idx="2356">
                  <c:v>2.3319999999999999</c:v>
                </c:pt>
                <c:pt idx="2357">
                  <c:v>2.2989999999999999</c:v>
                </c:pt>
                <c:pt idx="2358">
                  <c:v>2.4039999999999999</c:v>
                </c:pt>
                <c:pt idx="2359">
                  <c:v>2.4260000000000002</c:v>
                </c:pt>
                <c:pt idx="2360">
                  <c:v>2.4089999999999998</c:v>
                </c:pt>
                <c:pt idx="2361">
                  <c:v>2.5150000000000001</c:v>
                </c:pt>
                <c:pt idx="2362">
                  <c:v>2.7130000000000001</c:v>
                </c:pt>
                <c:pt idx="2363">
                  <c:v>2.9689999999999999</c:v>
                </c:pt>
                <c:pt idx="2364">
                  <c:v>3.012</c:v>
                </c:pt>
                <c:pt idx="2365">
                  <c:v>2.9119999999999999</c:v>
                </c:pt>
                <c:pt idx="2366">
                  <c:v>2.9449999999999998</c:v>
                </c:pt>
                <c:pt idx="2367">
                  <c:v>3.0720000000000001</c:v>
                </c:pt>
                <c:pt idx="2368">
                  <c:v>3.081</c:v>
                </c:pt>
                <c:pt idx="2369">
                  <c:v>3.15</c:v>
                </c:pt>
                <c:pt idx="2370">
                  <c:v>3.1829999999999998</c:v>
                </c:pt>
                <c:pt idx="2371">
                  <c:v>3.0230000000000001</c:v>
                </c:pt>
                <c:pt idx="2372">
                  <c:v>3.0569999999999999</c:v>
                </c:pt>
                <c:pt idx="2373">
                  <c:v>2.8660000000000001</c:v>
                </c:pt>
                <c:pt idx="2374">
                  <c:v>2.8410000000000002</c:v>
                </c:pt>
                <c:pt idx="2375">
                  <c:v>2.7759999999999998</c:v>
                </c:pt>
                <c:pt idx="2376">
                  <c:v>2.8</c:v>
                </c:pt>
                <c:pt idx="2377">
                  <c:v>3.0609999999999999</c:v>
                </c:pt>
                <c:pt idx="2378">
                  <c:v>3.1680000000000001</c:v>
                </c:pt>
                <c:pt idx="2379">
                  <c:v>3.2010000000000001</c:v>
                </c:pt>
                <c:pt idx="2380">
                  <c:v>3.0529999999999999</c:v>
                </c:pt>
                <c:pt idx="2381">
                  <c:v>2.9710000000000001</c:v>
                </c:pt>
                <c:pt idx="2382">
                  <c:v>2.9710000000000001</c:v>
                </c:pt>
                <c:pt idx="2383">
                  <c:v>3.0369999999999999</c:v>
                </c:pt>
                <c:pt idx="2384">
                  <c:v>3.153</c:v>
                </c:pt>
                <c:pt idx="2385">
                  <c:v>3.137</c:v>
                </c:pt>
                <c:pt idx="2386">
                  <c:v>3.0870000000000002</c:v>
                </c:pt>
                <c:pt idx="2387">
                  <c:v>3.07</c:v>
                </c:pt>
                <c:pt idx="2388">
                  <c:v>3.07</c:v>
                </c:pt>
                <c:pt idx="2389">
                  <c:v>3.129</c:v>
                </c:pt>
                <c:pt idx="2390">
                  <c:v>3.1549999999999998</c:v>
                </c:pt>
                <c:pt idx="2391">
                  <c:v>3.1469999999999998</c:v>
                </c:pt>
                <c:pt idx="2392">
                  <c:v>3.2309999999999999</c:v>
                </c:pt>
                <c:pt idx="2393">
                  <c:v>3.0710000000000002</c:v>
                </c:pt>
                <c:pt idx="2394">
                  <c:v>3.157</c:v>
                </c:pt>
                <c:pt idx="2395">
                  <c:v>3.0259999999999998</c:v>
                </c:pt>
                <c:pt idx="2396">
                  <c:v>3.05</c:v>
                </c:pt>
                <c:pt idx="2397">
                  <c:v>3.2050000000000001</c:v>
                </c:pt>
                <c:pt idx="2398">
                  <c:v>3.1720000000000002</c:v>
                </c:pt>
                <c:pt idx="2399">
                  <c:v>3.1549999999999998</c:v>
                </c:pt>
                <c:pt idx="2400">
                  <c:v>3.0489999999999999</c:v>
                </c:pt>
                <c:pt idx="2401">
                  <c:v>3.0569999999999999</c:v>
                </c:pt>
                <c:pt idx="2402">
                  <c:v>2.9910000000000001</c:v>
                </c:pt>
                <c:pt idx="2403">
                  <c:v>2.9329999999999998</c:v>
                </c:pt>
                <c:pt idx="2404">
                  <c:v>2.7269999999999999</c:v>
                </c:pt>
                <c:pt idx="2405">
                  <c:v>2.7749999999999999</c:v>
                </c:pt>
                <c:pt idx="2406">
                  <c:v>2.766</c:v>
                </c:pt>
                <c:pt idx="2407">
                  <c:v>2.79</c:v>
                </c:pt>
                <c:pt idx="2408">
                  <c:v>2.8969999999999998</c:v>
                </c:pt>
                <c:pt idx="2409">
                  <c:v>2.9359999999999999</c:v>
                </c:pt>
                <c:pt idx="2410">
                  <c:v>2.8780000000000001</c:v>
                </c:pt>
                <c:pt idx="2411">
                  <c:v>2.927</c:v>
                </c:pt>
                <c:pt idx="2412">
                  <c:v>3.01</c:v>
                </c:pt>
                <c:pt idx="2413">
                  <c:v>3.1419999999999999</c:v>
                </c:pt>
                <c:pt idx="2414">
                  <c:v>3.1829999999999998</c:v>
                </c:pt>
                <c:pt idx="2415">
                  <c:v>3.1749999999999998</c:v>
                </c:pt>
                <c:pt idx="2416">
                  <c:v>2.988</c:v>
                </c:pt>
                <c:pt idx="2417">
                  <c:v>3.093</c:v>
                </c:pt>
                <c:pt idx="2418">
                  <c:v>3.1589999999999998</c:v>
                </c:pt>
                <c:pt idx="2419">
                  <c:v>3.069</c:v>
                </c:pt>
                <c:pt idx="2420">
                  <c:v>2.9790000000000001</c:v>
                </c:pt>
                <c:pt idx="2421">
                  <c:v>2.9790000000000001</c:v>
                </c:pt>
                <c:pt idx="2422">
                  <c:v>2.9550000000000001</c:v>
                </c:pt>
                <c:pt idx="2423">
                  <c:v>2.9550000000000001</c:v>
                </c:pt>
                <c:pt idx="2424">
                  <c:v>2.9049999999999998</c:v>
                </c:pt>
                <c:pt idx="2425">
                  <c:v>2.9380000000000002</c:v>
                </c:pt>
                <c:pt idx="2426">
                  <c:v>3.012</c:v>
                </c:pt>
                <c:pt idx="2427">
                  <c:v>3.0369999999999999</c:v>
                </c:pt>
                <c:pt idx="2428">
                  <c:v>3.0369999999999999</c:v>
                </c:pt>
                <c:pt idx="2429">
                  <c:v>2.944</c:v>
                </c:pt>
                <c:pt idx="2430">
                  <c:v>2.9449999999999998</c:v>
                </c:pt>
                <c:pt idx="2431">
                  <c:v>2.9369999999999998</c:v>
                </c:pt>
                <c:pt idx="2432">
                  <c:v>2.97</c:v>
                </c:pt>
                <c:pt idx="2433">
                  <c:v>2.9279999999999999</c:v>
                </c:pt>
                <c:pt idx="2434">
                  <c:v>2.9449999999999998</c:v>
                </c:pt>
                <c:pt idx="2435">
                  <c:v>2.97</c:v>
                </c:pt>
                <c:pt idx="2436">
                  <c:v>3.0289999999999999</c:v>
                </c:pt>
                <c:pt idx="2437">
                  <c:v>2.919</c:v>
                </c:pt>
                <c:pt idx="2438">
                  <c:v>3.0609999999999999</c:v>
                </c:pt>
                <c:pt idx="2439">
                  <c:v>3.1840000000000002</c:v>
                </c:pt>
                <c:pt idx="2440">
                  <c:v>3.2</c:v>
                </c:pt>
                <c:pt idx="2441">
                  <c:v>3.2010000000000001</c:v>
                </c:pt>
                <c:pt idx="2442">
                  <c:v>3.2250000000000001</c:v>
                </c:pt>
                <c:pt idx="2443">
                  <c:v>3.4239999999999999</c:v>
                </c:pt>
                <c:pt idx="2444">
                  <c:v>3.5590000000000002</c:v>
                </c:pt>
                <c:pt idx="2445">
                  <c:v>3.5510000000000002</c:v>
                </c:pt>
                <c:pt idx="2446">
                  <c:v>3.5350000000000001</c:v>
                </c:pt>
                <c:pt idx="2447">
                  <c:v>3.4609999999999999</c:v>
                </c:pt>
                <c:pt idx="2448">
                  <c:v>3.5950000000000002</c:v>
                </c:pt>
                <c:pt idx="2449">
                  <c:v>3.581</c:v>
                </c:pt>
                <c:pt idx="2450">
                  <c:v>3.59</c:v>
                </c:pt>
                <c:pt idx="2451">
                  <c:v>3.54</c:v>
                </c:pt>
                <c:pt idx="2452">
                  <c:v>3.6760000000000002</c:v>
                </c:pt>
                <c:pt idx="2453">
                  <c:v>3.6509999999999998</c:v>
                </c:pt>
                <c:pt idx="2454">
                  <c:v>3.7050000000000001</c:v>
                </c:pt>
                <c:pt idx="2455">
                  <c:v>3.7149999999999999</c:v>
                </c:pt>
                <c:pt idx="2456">
                  <c:v>3.63</c:v>
                </c:pt>
                <c:pt idx="2457">
                  <c:v>3.58</c:v>
                </c:pt>
                <c:pt idx="2458">
                  <c:v>3.7269999999999999</c:v>
                </c:pt>
                <c:pt idx="2459">
                  <c:v>3.7109999999999999</c:v>
                </c:pt>
                <c:pt idx="2460">
                  <c:v>3.7109999999999999</c:v>
                </c:pt>
                <c:pt idx="2461">
                  <c:v>3.613</c:v>
                </c:pt>
                <c:pt idx="2462">
                  <c:v>3.53</c:v>
                </c:pt>
                <c:pt idx="2463">
                  <c:v>3.5390000000000001</c:v>
                </c:pt>
                <c:pt idx="2464">
                  <c:v>3.472</c:v>
                </c:pt>
                <c:pt idx="2465">
                  <c:v>3.5129999999999999</c:v>
                </c:pt>
                <c:pt idx="2466">
                  <c:v>3.43</c:v>
                </c:pt>
                <c:pt idx="2467">
                  <c:v>3.4470000000000001</c:v>
                </c:pt>
                <c:pt idx="2468">
                  <c:v>3.4220000000000002</c:v>
                </c:pt>
                <c:pt idx="2469">
                  <c:v>3.363</c:v>
                </c:pt>
                <c:pt idx="2470">
                  <c:v>3.3370000000000002</c:v>
                </c:pt>
                <c:pt idx="2471">
                  <c:v>3.379</c:v>
                </c:pt>
                <c:pt idx="2472">
                  <c:v>3.3620000000000001</c:v>
                </c:pt>
                <c:pt idx="2473">
                  <c:v>3.3109999999999999</c:v>
                </c:pt>
                <c:pt idx="2474">
                  <c:v>3.3140000000000001</c:v>
                </c:pt>
                <c:pt idx="2475">
                  <c:v>3.3050000000000002</c:v>
                </c:pt>
                <c:pt idx="2476">
                  <c:v>3.3210000000000002</c:v>
                </c:pt>
                <c:pt idx="2477">
                  <c:v>3.2290000000000001</c:v>
                </c:pt>
                <c:pt idx="2478">
                  <c:v>3.2690000000000001</c:v>
                </c:pt>
                <c:pt idx="2479">
                  <c:v>3.2040000000000002</c:v>
                </c:pt>
                <c:pt idx="2480">
                  <c:v>3.2530000000000001</c:v>
                </c:pt>
                <c:pt idx="2481">
                  <c:v>3.22</c:v>
                </c:pt>
                <c:pt idx="2482">
                  <c:v>3.1875</c:v>
                </c:pt>
                <c:pt idx="2483">
                  <c:v>3.2117</c:v>
                </c:pt>
                <c:pt idx="2484">
                  <c:v>3.1456</c:v>
                </c:pt>
                <c:pt idx="2485">
                  <c:v>3.137</c:v>
                </c:pt>
                <c:pt idx="2486">
                  <c:v>3.1120999999999999</c:v>
                </c:pt>
                <c:pt idx="2487">
                  <c:v>3.3088000000000002</c:v>
                </c:pt>
                <c:pt idx="2488">
                  <c:v>3.2263000000000002</c:v>
                </c:pt>
                <c:pt idx="2489">
                  <c:v>3.1597</c:v>
                </c:pt>
                <c:pt idx="2490">
                  <c:v>3.2502</c:v>
                </c:pt>
                <c:pt idx="2491">
                  <c:v>3.3494999999999999</c:v>
                </c:pt>
                <c:pt idx="2492">
                  <c:v>3.3079000000000001</c:v>
                </c:pt>
                <c:pt idx="2493">
                  <c:v>3.2412999999999998</c:v>
                </c:pt>
                <c:pt idx="2494">
                  <c:v>3.3658999999999999</c:v>
                </c:pt>
                <c:pt idx="2495">
                  <c:v>3.2906</c:v>
                </c:pt>
                <c:pt idx="2496">
                  <c:v>3.2235</c:v>
                </c:pt>
                <c:pt idx="2497">
                  <c:v>3.1815000000000002</c:v>
                </c:pt>
                <c:pt idx="2498">
                  <c:v>3.2231000000000001</c:v>
                </c:pt>
                <c:pt idx="2499">
                  <c:v>3.2221000000000002</c:v>
                </c:pt>
                <c:pt idx="2500">
                  <c:v>3.2219000000000002</c:v>
                </c:pt>
                <c:pt idx="2501">
                  <c:v>3.2385000000000002</c:v>
                </c:pt>
                <c:pt idx="2502">
                  <c:v>3.1457000000000002</c:v>
                </c:pt>
                <c:pt idx="2503">
                  <c:v>3.1444000000000001</c:v>
                </c:pt>
                <c:pt idx="2504">
                  <c:v>3.1928000000000001</c:v>
                </c:pt>
                <c:pt idx="2505">
                  <c:v>3.1274000000000002</c:v>
                </c:pt>
                <c:pt idx="2506">
                  <c:v>3.1354000000000002</c:v>
                </c:pt>
                <c:pt idx="2507">
                  <c:v>3.1352000000000002</c:v>
                </c:pt>
                <c:pt idx="2508">
                  <c:v>3.0695999999999999</c:v>
                </c:pt>
                <c:pt idx="2509">
                  <c:v>3.1343999999999999</c:v>
                </c:pt>
                <c:pt idx="2510">
                  <c:v>3.1095999999999999</c:v>
                </c:pt>
                <c:pt idx="2511">
                  <c:v>3.0434999999999999</c:v>
                </c:pt>
                <c:pt idx="2512">
                  <c:v>3.0350000000000001</c:v>
                </c:pt>
                <c:pt idx="2513">
                  <c:v>2.9769999999999999</c:v>
                </c:pt>
                <c:pt idx="2514">
                  <c:v>2.8849999999999998</c:v>
                </c:pt>
                <c:pt idx="2515">
                  <c:v>2.9093</c:v>
                </c:pt>
                <c:pt idx="2516">
                  <c:v>2.8673999999999999</c:v>
                </c:pt>
                <c:pt idx="2517">
                  <c:v>2.7677</c:v>
                </c:pt>
                <c:pt idx="2518">
                  <c:v>2.8498000000000001</c:v>
                </c:pt>
                <c:pt idx="2519">
                  <c:v>2.8397000000000001</c:v>
                </c:pt>
                <c:pt idx="2520">
                  <c:v>2.8725000000000001</c:v>
                </c:pt>
                <c:pt idx="2521">
                  <c:v>2.8302</c:v>
                </c:pt>
                <c:pt idx="2522">
                  <c:v>2.7545999999999999</c:v>
                </c:pt>
                <c:pt idx="2523">
                  <c:v>2.8290000000000002</c:v>
                </c:pt>
                <c:pt idx="2524">
                  <c:v>2.8104</c:v>
                </c:pt>
                <c:pt idx="2525">
                  <c:v>2.8262999999999998</c:v>
                </c:pt>
                <c:pt idx="2526">
                  <c:v>2.7612999999999999</c:v>
                </c:pt>
                <c:pt idx="2527">
                  <c:v>2.7934999999999999</c:v>
                </c:pt>
                <c:pt idx="2528">
                  <c:v>2.7686000000000002</c:v>
                </c:pt>
                <c:pt idx="2529">
                  <c:v>2.8666</c:v>
                </c:pt>
                <c:pt idx="2530">
                  <c:v>2.7847</c:v>
                </c:pt>
                <c:pt idx="2531">
                  <c:v>2.6947000000000001</c:v>
                </c:pt>
                <c:pt idx="2532">
                  <c:v>2.5800999999999998</c:v>
                </c:pt>
                <c:pt idx="2533">
                  <c:v>2.5878000000000001</c:v>
                </c:pt>
                <c:pt idx="2534">
                  <c:v>2.5209999999999999</c:v>
                </c:pt>
                <c:pt idx="2535">
                  <c:v>2.5451000000000001</c:v>
                </c:pt>
                <c:pt idx="2536">
                  <c:v>2.6103999999999998</c:v>
                </c:pt>
                <c:pt idx="2537">
                  <c:v>2.6017999999999999</c:v>
                </c:pt>
                <c:pt idx="2538">
                  <c:v>2.4943</c:v>
                </c:pt>
                <c:pt idx="2539">
                  <c:v>2.4102000000000001</c:v>
                </c:pt>
                <c:pt idx="2540">
                  <c:v>2.3435999999999999</c:v>
                </c:pt>
                <c:pt idx="2541">
                  <c:v>2.2357</c:v>
                </c:pt>
                <c:pt idx="2542">
                  <c:v>2.2925</c:v>
                </c:pt>
                <c:pt idx="2543">
                  <c:v>2.258</c:v>
                </c:pt>
                <c:pt idx="2544">
                  <c:v>2.2179000000000002</c:v>
                </c:pt>
                <c:pt idx="2545">
                  <c:v>2.3868</c:v>
                </c:pt>
                <c:pt idx="2546">
                  <c:v>2.4190999999999998</c:v>
                </c:pt>
                <c:pt idx="2547">
                  <c:v>2.2339000000000002</c:v>
                </c:pt>
                <c:pt idx="2548">
                  <c:v>2.1213000000000002</c:v>
                </c:pt>
                <c:pt idx="2549">
                  <c:v>2</c:v>
                </c:pt>
                <c:pt idx="2550">
                  <c:v>1.8871</c:v>
                </c:pt>
                <c:pt idx="2551">
                  <c:v>2.0396000000000001</c:v>
                </c:pt>
                <c:pt idx="2552">
                  <c:v>1.9746999999999999</c:v>
                </c:pt>
                <c:pt idx="2553">
                  <c:v>2.0794999999999999</c:v>
                </c:pt>
                <c:pt idx="2554">
                  <c:v>2.0625</c:v>
                </c:pt>
                <c:pt idx="2555">
                  <c:v>2.0703999999999998</c:v>
                </c:pt>
                <c:pt idx="2556">
                  <c:v>1.9642999999999999</c:v>
                </c:pt>
                <c:pt idx="2557">
                  <c:v>2.1515</c:v>
                </c:pt>
                <c:pt idx="2558">
                  <c:v>2.1840999999999999</c:v>
                </c:pt>
                <c:pt idx="2559">
                  <c:v>2.2578999999999998</c:v>
                </c:pt>
                <c:pt idx="2560">
                  <c:v>2.2084000000000001</c:v>
                </c:pt>
                <c:pt idx="2561">
                  <c:v>2.0682999999999998</c:v>
                </c:pt>
                <c:pt idx="2562">
                  <c:v>2.0886</c:v>
                </c:pt>
                <c:pt idx="2563">
                  <c:v>2.2082000000000002</c:v>
                </c:pt>
                <c:pt idx="2564">
                  <c:v>2.1581999999999999</c:v>
                </c:pt>
                <c:pt idx="2565">
                  <c:v>2.1579999999999999</c:v>
                </c:pt>
                <c:pt idx="2566">
                  <c:v>2.2244999999999999</c:v>
                </c:pt>
                <c:pt idx="2567">
                  <c:v>2.1661000000000001</c:v>
                </c:pt>
                <c:pt idx="2568">
                  <c:v>2.133</c:v>
                </c:pt>
                <c:pt idx="2569">
                  <c:v>2.149</c:v>
                </c:pt>
                <c:pt idx="2570">
                  <c:v>2.1410999999999998</c:v>
                </c:pt>
                <c:pt idx="2571">
                  <c:v>1.9798</c:v>
                </c:pt>
                <c:pt idx="2572">
                  <c:v>2.004</c:v>
                </c:pt>
                <c:pt idx="2573">
                  <c:v>1.9474</c:v>
                </c:pt>
                <c:pt idx="2574">
                  <c:v>2.0436999999999999</c:v>
                </c:pt>
                <c:pt idx="2575">
                  <c:v>2.1248</c:v>
                </c:pt>
                <c:pt idx="2576">
                  <c:v>2.1086</c:v>
                </c:pt>
                <c:pt idx="2577">
                  <c:v>2.1656</c:v>
                </c:pt>
                <c:pt idx="2578">
                  <c:v>2.0758999999999999</c:v>
                </c:pt>
                <c:pt idx="2579">
                  <c:v>2.0428999999999999</c:v>
                </c:pt>
                <c:pt idx="2580">
                  <c:v>2.0836999999999999</c:v>
                </c:pt>
                <c:pt idx="2581">
                  <c:v>1.9934000000000001</c:v>
                </c:pt>
                <c:pt idx="2582">
                  <c:v>1.9932000000000001</c:v>
                </c:pt>
                <c:pt idx="2583">
                  <c:v>1.9109</c:v>
                </c:pt>
                <c:pt idx="2584">
                  <c:v>1.9181999999999999</c:v>
                </c:pt>
                <c:pt idx="2585">
                  <c:v>1.8932</c:v>
                </c:pt>
                <c:pt idx="2586">
                  <c:v>1.8764000000000001</c:v>
                </c:pt>
                <c:pt idx="2587">
                  <c:v>1.9503999999999999</c:v>
                </c:pt>
                <c:pt idx="2588">
                  <c:v>1.9390000000000001</c:v>
                </c:pt>
                <c:pt idx="2589">
                  <c:v>1.7950999999999999</c:v>
                </c:pt>
                <c:pt idx="2590">
                  <c:v>1.6833</c:v>
                </c:pt>
                <c:pt idx="2591">
                  <c:v>1.7788999999999999</c:v>
                </c:pt>
                <c:pt idx="2592">
                  <c:v>1.7146999999999999</c:v>
                </c:pt>
                <c:pt idx="2593">
                  <c:v>1.7304999999999999</c:v>
                </c:pt>
                <c:pt idx="2594">
                  <c:v>1.7862</c:v>
                </c:pt>
                <c:pt idx="2595">
                  <c:v>1.7297</c:v>
                </c:pt>
                <c:pt idx="2596">
                  <c:v>1.7779</c:v>
                </c:pt>
                <c:pt idx="2597">
                  <c:v>1.6647000000000001</c:v>
                </c:pt>
                <c:pt idx="2598">
                  <c:v>1.7210000000000001</c:v>
                </c:pt>
                <c:pt idx="2599">
                  <c:v>1.8177000000000001</c:v>
                </c:pt>
                <c:pt idx="2600">
                  <c:v>1.8095000000000001</c:v>
                </c:pt>
                <c:pt idx="2601">
                  <c:v>1.9895</c:v>
                </c:pt>
                <c:pt idx="2602">
                  <c:v>2.0059</c:v>
                </c:pt>
                <c:pt idx="2603">
                  <c:v>2.1295999999999999</c:v>
                </c:pt>
                <c:pt idx="2604">
                  <c:v>2.0478999999999998</c:v>
                </c:pt>
                <c:pt idx="2605">
                  <c:v>2.2057000000000002</c:v>
                </c:pt>
                <c:pt idx="2606">
                  <c:v>2.1812</c:v>
                </c:pt>
                <c:pt idx="2607">
                  <c:v>2.14</c:v>
                </c:pt>
                <c:pt idx="2608">
                  <c:v>2.0609000000000002</c:v>
                </c:pt>
                <c:pt idx="2609">
                  <c:v>1.9809000000000001</c:v>
                </c:pt>
                <c:pt idx="2610">
                  <c:v>1.8931</c:v>
                </c:pt>
                <c:pt idx="2611">
                  <c:v>1.7577</c:v>
                </c:pt>
                <c:pt idx="2612">
                  <c:v>1.7418</c:v>
                </c:pt>
                <c:pt idx="2613">
                  <c:v>1.6697</c:v>
                </c:pt>
                <c:pt idx="2614">
                  <c:v>1.7636000000000001</c:v>
                </c:pt>
                <c:pt idx="2615">
                  <c:v>1.7790999999999999</c:v>
                </c:pt>
                <c:pt idx="2616">
                  <c:v>1.8107</c:v>
                </c:pt>
                <c:pt idx="2617">
                  <c:v>1.8264</c:v>
                </c:pt>
                <c:pt idx="2618">
                  <c:v>1.8340000000000001</c:v>
                </c:pt>
                <c:pt idx="2619">
                  <c:v>1.8486</c:v>
                </c:pt>
                <c:pt idx="2620">
                  <c:v>1.8319000000000001</c:v>
                </c:pt>
                <c:pt idx="2621">
                  <c:v>1.7747999999999999</c:v>
                </c:pt>
                <c:pt idx="2622">
                  <c:v>1.7261</c:v>
                </c:pt>
                <c:pt idx="2623">
                  <c:v>1.8798999999999999</c:v>
                </c:pt>
                <c:pt idx="2624">
                  <c:v>1.8707</c:v>
                </c:pt>
                <c:pt idx="2625">
                  <c:v>1.8621000000000001</c:v>
                </c:pt>
                <c:pt idx="2626">
                  <c:v>1.87</c:v>
                </c:pt>
                <c:pt idx="2627">
                  <c:v>1.9435</c:v>
                </c:pt>
                <c:pt idx="2628">
                  <c:v>2.0255999999999998</c:v>
                </c:pt>
                <c:pt idx="2629">
                  <c:v>2.0583</c:v>
                </c:pt>
                <c:pt idx="2630">
                  <c:v>2.0415999999999999</c:v>
                </c:pt>
                <c:pt idx="2631">
                  <c:v>1.9336</c:v>
                </c:pt>
                <c:pt idx="2632">
                  <c:v>2.0661999999999998</c:v>
                </c:pt>
                <c:pt idx="2633">
                  <c:v>2.1044999999999998</c:v>
                </c:pt>
                <c:pt idx="2634">
                  <c:v>2.0562999999999998</c:v>
                </c:pt>
                <c:pt idx="2635">
                  <c:v>2.0724</c:v>
                </c:pt>
                <c:pt idx="2636">
                  <c:v>2.0402</c:v>
                </c:pt>
                <c:pt idx="2637">
                  <c:v>1.9838</c:v>
                </c:pt>
                <c:pt idx="2638">
                  <c:v>1.9757</c:v>
                </c:pt>
                <c:pt idx="2639">
                  <c:v>1.8623000000000001</c:v>
                </c:pt>
                <c:pt idx="2640">
                  <c:v>1.8378000000000001</c:v>
                </c:pt>
                <c:pt idx="2641">
                  <c:v>1.87</c:v>
                </c:pt>
                <c:pt idx="2642">
                  <c:v>1.8535999999999999</c:v>
                </c:pt>
                <c:pt idx="2643">
                  <c:v>1.829</c:v>
                </c:pt>
                <c:pt idx="2644">
                  <c:v>1.8446</c:v>
                </c:pt>
                <c:pt idx="2645">
                  <c:v>1.9097</c:v>
                </c:pt>
                <c:pt idx="2646">
                  <c:v>1.8605</c:v>
                </c:pt>
                <c:pt idx="2647">
                  <c:v>1.7703</c:v>
                </c:pt>
                <c:pt idx="2648">
                  <c:v>1.6963999999999999</c:v>
                </c:pt>
                <c:pt idx="2649">
                  <c:v>1.7279</c:v>
                </c:pt>
                <c:pt idx="2650">
                  <c:v>1.7357</c:v>
                </c:pt>
                <c:pt idx="2651">
                  <c:v>1.7261</c:v>
                </c:pt>
                <c:pt idx="2652">
                  <c:v>1.7261</c:v>
                </c:pt>
                <c:pt idx="2653">
                  <c:v>1.6861999999999999</c:v>
                </c:pt>
                <c:pt idx="2654">
                  <c:v>1.5906</c:v>
                </c:pt>
                <c:pt idx="2655">
                  <c:v>1.5906</c:v>
                </c:pt>
                <c:pt idx="2656">
                  <c:v>1.5982000000000001</c:v>
                </c:pt>
                <c:pt idx="2657">
                  <c:v>1.5820000000000001</c:v>
                </c:pt>
                <c:pt idx="2658">
                  <c:v>1.7741</c:v>
                </c:pt>
                <c:pt idx="2659">
                  <c:v>1.7499</c:v>
                </c:pt>
                <c:pt idx="2660">
                  <c:v>1.7983</c:v>
                </c:pt>
                <c:pt idx="2661">
                  <c:v>1.7418</c:v>
                </c:pt>
                <c:pt idx="2662">
                  <c:v>1.7257</c:v>
                </c:pt>
                <c:pt idx="2663">
                  <c:v>1.8552</c:v>
                </c:pt>
                <c:pt idx="2664">
                  <c:v>1.758</c:v>
                </c:pt>
                <c:pt idx="2665">
                  <c:v>1.7824</c:v>
                </c:pt>
                <c:pt idx="2666">
                  <c:v>1.7417</c:v>
                </c:pt>
                <c:pt idx="2667">
                  <c:v>1.7172000000000001</c:v>
                </c:pt>
                <c:pt idx="2668">
                  <c:v>1.7253000000000001</c:v>
                </c:pt>
                <c:pt idx="2669">
                  <c:v>1.6758999999999999</c:v>
                </c:pt>
                <c:pt idx="2670">
                  <c:v>1.6758</c:v>
                </c:pt>
                <c:pt idx="2671">
                  <c:v>1.6346000000000001</c:v>
                </c:pt>
                <c:pt idx="2672">
                  <c:v>1.6099000000000001</c:v>
                </c:pt>
                <c:pt idx="2673">
                  <c:v>1.6426000000000001</c:v>
                </c:pt>
                <c:pt idx="2674">
                  <c:v>1.6422000000000001</c:v>
                </c:pt>
                <c:pt idx="2675">
                  <c:v>1.6503000000000001</c:v>
                </c:pt>
                <c:pt idx="2676">
                  <c:v>1.6417999999999999</c:v>
                </c:pt>
                <c:pt idx="2677">
                  <c:v>1.6998</c:v>
                </c:pt>
                <c:pt idx="2678">
                  <c:v>1.6729000000000001</c:v>
                </c:pt>
                <c:pt idx="2679">
                  <c:v>1.6891</c:v>
                </c:pt>
                <c:pt idx="2680">
                  <c:v>1.7213000000000001</c:v>
                </c:pt>
                <c:pt idx="2681">
                  <c:v>1.6531</c:v>
                </c:pt>
                <c:pt idx="2682">
                  <c:v>1.6973</c:v>
                </c:pt>
                <c:pt idx="2683">
                  <c:v>1.6571</c:v>
                </c:pt>
                <c:pt idx="2684">
                  <c:v>1.6168</c:v>
                </c:pt>
                <c:pt idx="2685">
                  <c:v>1.6573</c:v>
                </c:pt>
                <c:pt idx="2686">
                  <c:v>1.633</c:v>
                </c:pt>
                <c:pt idx="2687">
                  <c:v>1.6006</c:v>
                </c:pt>
                <c:pt idx="2688">
                  <c:v>1.5518000000000001</c:v>
                </c:pt>
                <c:pt idx="2689">
                  <c:v>1.617</c:v>
                </c:pt>
                <c:pt idx="2690">
                  <c:v>1.6003000000000001</c:v>
                </c:pt>
                <c:pt idx="2691">
                  <c:v>1.6248</c:v>
                </c:pt>
                <c:pt idx="2692">
                  <c:v>1.5839000000000001</c:v>
                </c:pt>
                <c:pt idx="2693">
                  <c:v>1.5755999999999999</c:v>
                </c:pt>
                <c:pt idx="2694">
                  <c:v>1.5919000000000001</c:v>
                </c:pt>
                <c:pt idx="2695">
                  <c:v>1.5588</c:v>
                </c:pt>
                <c:pt idx="2696">
                  <c:v>1.5505</c:v>
                </c:pt>
                <c:pt idx="2697">
                  <c:v>1.5173000000000001</c:v>
                </c:pt>
                <c:pt idx="2698">
                  <c:v>1.5558000000000001</c:v>
                </c:pt>
                <c:pt idx="2699">
                  <c:v>1.508</c:v>
                </c:pt>
                <c:pt idx="2700">
                  <c:v>1.5</c:v>
                </c:pt>
                <c:pt idx="2701">
                  <c:v>1.4679</c:v>
                </c:pt>
                <c:pt idx="2702">
                  <c:v>1.4278</c:v>
                </c:pt>
                <c:pt idx="2703">
                  <c:v>1.4518</c:v>
                </c:pt>
                <c:pt idx="2704">
                  <c:v>1.3952</c:v>
                </c:pt>
                <c:pt idx="2705">
                  <c:v>1.3306</c:v>
                </c:pt>
                <c:pt idx="2706">
                  <c:v>1.3626</c:v>
                </c:pt>
                <c:pt idx="2707">
                  <c:v>1.4271</c:v>
                </c:pt>
                <c:pt idx="2708">
                  <c:v>1.5972999999999999</c:v>
                </c:pt>
                <c:pt idx="2709">
                  <c:v>1.5325</c:v>
                </c:pt>
                <c:pt idx="2710">
                  <c:v>1.6306</c:v>
                </c:pt>
                <c:pt idx="2711">
                  <c:v>1.6880999999999999</c:v>
                </c:pt>
                <c:pt idx="2712">
                  <c:v>1.7130000000000001</c:v>
                </c:pt>
                <c:pt idx="2713">
                  <c:v>1.6393</c:v>
                </c:pt>
                <c:pt idx="2714">
                  <c:v>1.7804</c:v>
                </c:pt>
                <c:pt idx="2715">
                  <c:v>1.6566000000000001</c:v>
                </c:pt>
                <c:pt idx="2716">
                  <c:v>1.6319999999999999</c:v>
                </c:pt>
                <c:pt idx="2717">
                  <c:v>1.5907</c:v>
                </c:pt>
                <c:pt idx="2718">
                  <c:v>1.6091</c:v>
                </c:pt>
                <c:pt idx="2719">
                  <c:v>1.5374000000000001</c:v>
                </c:pt>
                <c:pt idx="2720">
                  <c:v>1.4816</c:v>
                </c:pt>
                <c:pt idx="2721">
                  <c:v>1.4734</c:v>
                </c:pt>
                <c:pt idx="2722">
                  <c:v>1.577</c:v>
                </c:pt>
                <c:pt idx="2723">
                  <c:v>1.5288999999999999</c:v>
                </c:pt>
                <c:pt idx="2724">
                  <c:v>1.5526</c:v>
                </c:pt>
                <c:pt idx="2725">
                  <c:v>1.5927</c:v>
                </c:pt>
                <c:pt idx="2726">
                  <c:v>1.5604</c:v>
                </c:pt>
                <c:pt idx="2727">
                  <c:v>1.52</c:v>
                </c:pt>
                <c:pt idx="2728">
                  <c:v>1.6006</c:v>
                </c:pt>
                <c:pt idx="2729">
                  <c:v>1.633</c:v>
                </c:pt>
                <c:pt idx="2730">
                  <c:v>1.7062999999999999</c:v>
                </c:pt>
                <c:pt idx="2731">
                  <c:v>1.6981999999999999</c:v>
                </c:pt>
                <c:pt idx="2732">
                  <c:v>1.6493</c:v>
                </c:pt>
                <c:pt idx="2733">
                  <c:v>1.6822999999999999</c:v>
                </c:pt>
                <c:pt idx="2734">
                  <c:v>1.6740999999999999</c:v>
                </c:pt>
                <c:pt idx="2735">
                  <c:v>1.6741999999999999</c:v>
                </c:pt>
                <c:pt idx="2736">
                  <c:v>1.6413</c:v>
                </c:pt>
                <c:pt idx="2737">
                  <c:v>1.633</c:v>
                </c:pt>
                <c:pt idx="2738">
                  <c:v>1.625</c:v>
                </c:pt>
                <c:pt idx="2739">
                  <c:v>1.5691999999999999</c:v>
                </c:pt>
                <c:pt idx="2740">
                  <c:v>1.5931</c:v>
                </c:pt>
                <c:pt idx="2741">
                  <c:v>1.6091</c:v>
                </c:pt>
                <c:pt idx="2742">
                  <c:v>1.4816</c:v>
                </c:pt>
                <c:pt idx="2743">
                  <c:v>1.4654</c:v>
                </c:pt>
                <c:pt idx="2744">
                  <c:v>1.5608</c:v>
                </c:pt>
                <c:pt idx="2745">
                  <c:v>1.5286</c:v>
                </c:pt>
                <c:pt idx="2746">
                  <c:v>1.4242999999999999</c:v>
                </c:pt>
                <c:pt idx="2747">
                  <c:v>1.4079999999999999</c:v>
                </c:pt>
                <c:pt idx="2748">
                  <c:v>1.4558</c:v>
                </c:pt>
                <c:pt idx="2749">
                  <c:v>1.4390000000000001</c:v>
                </c:pt>
                <c:pt idx="2750">
                  <c:v>1.4307000000000001</c:v>
                </c:pt>
                <c:pt idx="2751">
                  <c:v>1.4384999999999999</c:v>
                </c:pt>
                <c:pt idx="2752">
                  <c:v>1.3815999999999999</c:v>
                </c:pt>
                <c:pt idx="2753">
                  <c:v>1.4298</c:v>
                </c:pt>
                <c:pt idx="2754">
                  <c:v>1.3070999999999999</c:v>
                </c:pt>
                <c:pt idx="2755">
                  <c:v>1.3472999999999999</c:v>
                </c:pt>
                <c:pt idx="2756">
                  <c:v>1.2574000000000001</c:v>
                </c:pt>
                <c:pt idx="2757">
                  <c:v>1.3547</c:v>
                </c:pt>
                <c:pt idx="2758">
                  <c:v>1.3216000000000001</c:v>
                </c:pt>
                <c:pt idx="2759">
                  <c:v>1.3446</c:v>
                </c:pt>
                <c:pt idx="2760">
                  <c:v>1.3359000000000001</c:v>
                </c:pt>
                <c:pt idx="2761">
                  <c:v>1.3026</c:v>
                </c:pt>
                <c:pt idx="2762">
                  <c:v>1.3026</c:v>
                </c:pt>
                <c:pt idx="2763">
                  <c:v>1.2692000000000001</c:v>
                </c:pt>
                <c:pt idx="2764">
                  <c:v>1.3217000000000001</c:v>
                </c:pt>
                <c:pt idx="2765">
                  <c:v>1.3058000000000001</c:v>
                </c:pt>
                <c:pt idx="2766">
                  <c:v>1.1941999999999999</c:v>
                </c:pt>
                <c:pt idx="2767">
                  <c:v>1.2101</c:v>
                </c:pt>
                <c:pt idx="2768">
                  <c:v>1.234</c:v>
                </c:pt>
                <c:pt idx="2769">
                  <c:v>1.2419</c:v>
                </c:pt>
                <c:pt idx="2770">
                  <c:v>1.1776</c:v>
                </c:pt>
                <c:pt idx="2771">
                  <c:v>1.1133</c:v>
                </c:pt>
                <c:pt idx="2772">
                  <c:v>1.1452</c:v>
                </c:pt>
                <c:pt idx="2773">
                  <c:v>1.0968</c:v>
                </c:pt>
                <c:pt idx="2774">
                  <c:v>1.08</c:v>
                </c:pt>
                <c:pt idx="2775">
                  <c:v>1.1526000000000001</c:v>
                </c:pt>
                <c:pt idx="2776">
                  <c:v>1.2174</c:v>
                </c:pt>
                <c:pt idx="2777">
                  <c:v>1.2336</c:v>
                </c:pt>
                <c:pt idx="2778">
                  <c:v>1.1521999999999999</c:v>
                </c:pt>
                <c:pt idx="2779">
                  <c:v>1.1598999999999999</c:v>
                </c:pt>
                <c:pt idx="2780">
                  <c:v>1.1352</c:v>
                </c:pt>
                <c:pt idx="2781">
                  <c:v>1.0942000000000001</c:v>
                </c:pt>
                <c:pt idx="2782">
                  <c:v>1.2827999999999999</c:v>
                </c:pt>
                <c:pt idx="2783">
                  <c:v>1.4033</c:v>
                </c:pt>
                <c:pt idx="2784">
                  <c:v>1.3473999999999999</c:v>
                </c:pt>
                <c:pt idx="2785">
                  <c:v>1.2999000000000001</c:v>
                </c:pt>
                <c:pt idx="2786">
                  <c:v>1.3001</c:v>
                </c:pt>
                <c:pt idx="2787">
                  <c:v>1.2764</c:v>
                </c:pt>
                <c:pt idx="2788">
                  <c:v>1.3092999999999999</c:v>
                </c:pt>
                <c:pt idx="2789">
                  <c:v>1.3015000000000001</c:v>
                </c:pt>
                <c:pt idx="2790">
                  <c:v>1.3501000000000001</c:v>
                </c:pt>
                <c:pt idx="2791">
                  <c:v>1.3663000000000001</c:v>
                </c:pt>
                <c:pt idx="2792">
                  <c:v>1.3343</c:v>
                </c:pt>
                <c:pt idx="2793">
                  <c:v>1.3022</c:v>
                </c:pt>
                <c:pt idx="2794">
                  <c:v>1.2705</c:v>
                </c:pt>
                <c:pt idx="2795">
                  <c:v>1.3357000000000001</c:v>
                </c:pt>
                <c:pt idx="2796">
                  <c:v>1.4500999999999999</c:v>
                </c:pt>
                <c:pt idx="2797">
                  <c:v>1.4259999999999999</c:v>
                </c:pt>
                <c:pt idx="2798">
                  <c:v>1.4346000000000001</c:v>
                </c:pt>
                <c:pt idx="2799">
                  <c:v>1.4852000000000001</c:v>
                </c:pt>
                <c:pt idx="2800">
                  <c:v>1.6175999999999999</c:v>
                </c:pt>
                <c:pt idx="2801">
                  <c:v>1.5192000000000001</c:v>
                </c:pt>
                <c:pt idx="2802">
                  <c:v>1.4948999999999999</c:v>
                </c:pt>
                <c:pt idx="2803">
                  <c:v>1.5319</c:v>
                </c:pt>
                <c:pt idx="2804">
                  <c:v>1.5</c:v>
                </c:pt>
                <c:pt idx="2805">
                  <c:v>1.6115999999999999</c:v>
                </c:pt>
                <c:pt idx="2806">
                  <c:v>1.6995</c:v>
                </c:pt>
                <c:pt idx="2807">
                  <c:v>1.6275999999999999</c:v>
                </c:pt>
                <c:pt idx="2808">
                  <c:v>1.7398</c:v>
                </c:pt>
                <c:pt idx="2809">
                  <c:v>1.7729999999999999</c:v>
                </c:pt>
                <c:pt idx="2810">
                  <c:v>1.6766000000000001</c:v>
                </c:pt>
                <c:pt idx="2811">
                  <c:v>1.8141</c:v>
                </c:pt>
                <c:pt idx="2812">
                  <c:v>1.7498</c:v>
                </c:pt>
                <c:pt idx="2813">
                  <c:v>1.7016</c:v>
                </c:pt>
                <c:pt idx="2814">
                  <c:v>1.6942999999999999</c:v>
                </c:pt>
                <c:pt idx="2815">
                  <c:v>1.7596000000000001</c:v>
                </c:pt>
                <c:pt idx="2816">
                  <c:v>1.7192000000000001</c:v>
                </c:pt>
                <c:pt idx="2817">
                  <c:v>1.8174999999999999</c:v>
                </c:pt>
                <c:pt idx="2818">
                  <c:v>1.7605999999999999</c:v>
                </c:pt>
                <c:pt idx="2819">
                  <c:v>1.7945</c:v>
                </c:pt>
                <c:pt idx="2820">
                  <c:v>1.8196000000000001</c:v>
                </c:pt>
                <c:pt idx="2821">
                  <c:v>1.7295</c:v>
                </c:pt>
                <c:pt idx="2822">
                  <c:v>1.7957000000000001</c:v>
                </c:pt>
                <c:pt idx="2823">
                  <c:v>1.9036</c:v>
                </c:pt>
                <c:pt idx="2824">
                  <c:v>1.9136</c:v>
                </c:pt>
                <c:pt idx="2825">
                  <c:v>1.9641999999999999</c:v>
                </c:pt>
                <c:pt idx="2826">
                  <c:v>1.8896999999999999</c:v>
                </c:pt>
                <c:pt idx="2827">
                  <c:v>1.9654</c:v>
                </c:pt>
                <c:pt idx="2828">
                  <c:v>1.9278</c:v>
                </c:pt>
                <c:pt idx="2829">
                  <c:v>1.9679</c:v>
                </c:pt>
                <c:pt idx="2830">
                  <c:v>1.9598</c:v>
                </c:pt>
                <c:pt idx="2831">
                  <c:v>2.0322</c:v>
                </c:pt>
                <c:pt idx="2832">
                  <c:v>1.9999</c:v>
                </c:pt>
                <c:pt idx="2833">
                  <c:v>1.8872</c:v>
                </c:pt>
                <c:pt idx="2834">
                  <c:v>1.7175</c:v>
                </c:pt>
                <c:pt idx="2835">
                  <c:v>1.7574000000000001</c:v>
                </c:pt>
                <c:pt idx="2836">
                  <c:v>1.6845000000000001</c:v>
                </c:pt>
                <c:pt idx="2837">
                  <c:v>1.6275999999999999</c:v>
                </c:pt>
                <c:pt idx="2838">
                  <c:v>1.6917</c:v>
                </c:pt>
                <c:pt idx="2839">
                  <c:v>1.6173999999999999</c:v>
                </c:pt>
                <c:pt idx="2840">
                  <c:v>1.5845</c:v>
                </c:pt>
                <c:pt idx="2841">
                  <c:v>1.5839000000000001</c:v>
                </c:pt>
                <c:pt idx="2842">
                  <c:v>1.6076999999999999</c:v>
                </c:pt>
                <c:pt idx="2843">
                  <c:v>1.6315999999999999</c:v>
                </c:pt>
                <c:pt idx="2844">
                  <c:v>1.6627000000000001</c:v>
                </c:pt>
                <c:pt idx="2845">
                  <c:v>1.6294999999999999</c:v>
                </c:pt>
                <c:pt idx="2846">
                  <c:v>1.629</c:v>
                </c:pt>
                <c:pt idx="2847">
                  <c:v>1.6037999999999999</c:v>
                </c:pt>
                <c:pt idx="2848">
                  <c:v>1.6409</c:v>
                </c:pt>
                <c:pt idx="2849">
                  <c:v>1.5532999999999999</c:v>
                </c:pt>
                <c:pt idx="2850">
                  <c:v>1.6011</c:v>
                </c:pt>
                <c:pt idx="2851">
                  <c:v>1.4577</c:v>
                </c:pt>
                <c:pt idx="2852">
                  <c:v>1.4416</c:v>
                </c:pt>
                <c:pt idx="2853">
                  <c:v>1.4652000000000001</c:v>
                </c:pt>
                <c:pt idx="2854">
                  <c:v>1.633</c:v>
                </c:pt>
                <c:pt idx="2855">
                  <c:v>1.6008</c:v>
                </c:pt>
                <c:pt idx="2856">
                  <c:v>1.641</c:v>
                </c:pt>
                <c:pt idx="2857">
                  <c:v>1.6169</c:v>
                </c:pt>
                <c:pt idx="2858">
                  <c:v>1.6411</c:v>
                </c:pt>
                <c:pt idx="2859">
                  <c:v>1.6411</c:v>
                </c:pt>
                <c:pt idx="2860">
                  <c:v>1.6249</c:v>
                </c:pt>
                <c:pt idx="2861">
                  <c:v>1.6819</c:v>
                </c:pt>
                <c:pt idx="2862">
                  <c:v>1.7636000000000001</c:v>
                </c:pt>
                <c:pt idx="2863">
                  <c:v>1.9278</c:v>
                </c:pt>
                <c:pt idx="2864">
                  <c:v>1.8548</c:v>
                </c:pt>
                <c:pt idx="2865">
                  <c:v>1.8469</c:v>
                </c:pt>
                <c:pt idx="2866">
                  <c:v>1.8389</c:v>
                </c:pt>
                <c:pt idx="2867">
                  <c:v>1.7565999999999999</c:v>
                </c:pt>
                <c:pt idx="2868">
                  <c:v>1.7981</c:v>
                </c:pt>
                <c:pt idx="2869">
                  <c:v>1.7242</c:v>
                </c:pt>
                <c:pt idx="2870">
                  <c:v>1.7741</c:v>
                </c:pt>
                <c:pt idx="2871">
                  <c:v>1.6662999999999999</c:v>
                </c:pt>
                <c:pt idx="2872">
                  <c:v>1.7495000000000001</c:v>
                </c:pt>
                <c:pt idx="2873">
                  <c:v>1.8568</c:v>
                </c:pt>
                <c:pt idx="2874">
                  <c:v>1.8174999999999999</c:v>
                </c:pt>
                <c:pt idx="2875">
                  <c:v>1.8742000000000001</c:v>
                </c:pt>
                <c:pt idx="2876">
                  <c:v>1.8422000000000001</c:v>
                </c:pt>
                <c:pt idx="2877">
                  <c:v>1.9234</c:v>
                </c:pt>
                <c:pt idx="2878">
                  <c:v>1.9724999999999999</c:v>
                </c:pt>
                <c:pt idx="2879">
                  <c:v>2.0065</c:v>
                </c:pt>
                <c:pt idx="2880">
                  <c:v>2.0238999999999998</c:v>
                </c:pt>
                <c:pt idx="2881">
                  <c:v>2.0244</c:v>
                </c:pt>
                <c:pt idx="2882">
                  <c:v>2.0167000000000002</c:v>
                </c:pt>
                <c:pt idx="2883">
                  <c:v>1.8774999999999999</c:v>
                </c:pt>
                <c:pt idx="2884">
                  <c:v>1.8047</c:v>
                </c:pt>
                <c:pt idx="2885">
                  <c:v>1.7804</c:v>
                </c:pt>
                <c:pt idx="2886">
                  <c:v>1.7642</c:v>
                </c:pt>
                <c:pt idx="2887">
                  <c:v>1.8631</c:v>
                </c:pt>
                <c:pt idx="2888">
                  <c:v>1.7809999999999999</c:v>
                </c:pt>
                <c:pt idx="2889">
                  <c:v>1.8147</c:v>
                </c:pt>
                <c:pt idx="2890">
                  <c:v>1.8895999999999999</c:v>
                </c:pt>
                <c:pt idx="2891">
                  <c:v>1.8318000000000001</c:v>
                </c:pt>
                <c:pt idx="2892">
                  <c:v>1.9240999999999999</c:v>
                </c:pt>
                <c:pt idx="2893">
                  <c:v>1.9632000000000001</c:v>
                </c:pt>
                <c:pt idx="2894">
                  <c:v>2.0436999999999999</c:v>
                </c:pt>
                <c:pt idx="2895">
                  <c:v>2.0920000000000001</c:v>
                </c:pt>
                <c:pt idx="2896">
                  <c:v>2.052</c:v>
                </c:pt>
                <c:pt idx="2897">
                  <c:v>2.0684</c:v>
                </c:pt>
                <c:pt idx="2898">
                  <c:v>2.0363000000000002</c:v>
                </c:pt>
                <c:pt idx="2899">
                  <c:v>1.8668</c:v>
                </c:pt>
                <c:pt idx="2900">
                  <c:v>1.8992</c:v>
                </c:pt>
                <c:pt idx="2901">
                  <c:v>1.9641</c:v>
                </c:pt>
                <c:pt idx="2902">
                  <c:v>1.9073</c:v>
                </c:pt>
                <c:pt idx="2903">
                  <c:v>1.7856000000000001</c:v>
                </c:pt>
                <c:pt idx="2904">
                  <c:v>1.8015000000000001</c:v>
                </c:pt>
                <c:pt idx="2905">
                  <c:v>1.8258000000000001</c:v>
                </c:pt>
                <c:pt idx="2906">
                  <c:v>1.7930999999999999</c:v>
                </c:pt>
                <c:pt idx="2907">
                  <c:v>1.8010999999999999</c:v>
                </c:pt>
                <c:pt idx="2908">
                  <c:v>1.7846</c:v>
                </c:pt>
                <c:pt idx="2909">
                  <c:v>1.7842</c:v>
                </c:pt>
                <c:pt idx="2910">
                  <c:v>1.8088</c:v>
                </c:pt>
                <c:pt idx="2911">
                  <c:v>1.85</c:v>
                </c:pt>
                <c:pt idx="2912">
                  <c:v>1.835</c:v>
                </c:pt>
                <c:pt idx="2913">
                  <c:v>1.835</c:v>
                </c:pt>
                <c:pt idx="2914">
                  <c:v>1.8110999999999999</c:v>
                </c:pt>
                <c:pt idx="2915">
                  <c:v>1.851</c:v>
                </c:pt>
                <c:pt idx="2916">
                  <c:v>1.8270999999999999</c:v>
                </c:pt>
                <c:pt idx="2917">
                  <c:v>1.8189</c:v>
                </c:pt>
                <c:pt idx="2918">
                  <c:v>1.8186</c:v>
                </c:pt>
                <c:pt idx="2919">
                  <c:v>1.8991</c:v>
                </c:pt>
                <c:pt idx="2920">
                  <c:v>1.9153</c:v>
                </c:pt>
                <c:pt idx="2921">
                  <c:v>1.8185</c:v>
                </c:pt>
                <c:pt idx="2922">
                  <c:v>1.8184</c:v>
                </c:pt>
                <c:pt idx="2923">
                  <c:v>1.8264</c:v>
                </c:pt>
                <c:pt idx="2924">
                  <c:v>1.6559999999999999</c:v>
                </c:pt>
                <c:pt idx="2925">
                  <c:v>1.6476</c:v>
                </c:pt>
                <c:pt idx="2926">
                  <c:v>1.5825</c:v>
                </c:pt>
                <c:pt idx="2927">
                  <c:v>1.6226</c:v>
                </c:pt>
                <c:pt idx="2928">
                  <c:v>1.6385000000000001</c:v>
                </c:pt>
                <c:pt idx="2929">
                  <c:v>1.6698999999999999</c:v>
                </c:pt>
                <c:pt idx="2930">
                  <c:v>1.6696</c:v>
                </c:pt>
                <c:pt idx="2931">
                  <c:v>1.6529</c:v>
                </c:pt>
                <c:pt idx="2932">
                  <c:v>1.6365000000000001</c:v>
                </c:pt>
                <c:pt idx="2933">
                  <c:v>1.5951</c:v>
                </c:pt>
                <c:pt idx="2934">
                  <c:v>1.6597999999999999</c:v>
                </c:pt>
                <c:pt idx="2935">
                  <c:v>1.6926000000000001</c:v>
                </c:pt>
                <c:pt idx="2936">
                  <c:v>1.6427</c:v>
                </c:pt>
                <c:pt idx="2937">
                  <c:v>1.8165</c:v>
                </c:pt>
                <c:pt idx="2938">
                  <c:v>1.7830999999999999</c:v>
                </c:pt>
                <c:pt idx="2939">
                  <c:v>1.8189</c:v>
                </c:pt>
                <c:pt idx="2940">
                  <c:v>1.8028</c:v>
                </c:pt>
                <c:pt idx="2941">
                  <c:v>1.7464999999999999</c:v>
                </c:pt>
                <c:pt idx="2942">
                  <c:v>1.7544</c:v>
                </c:pt>
                <c:pt idx="2943">
                  <c:v>1.8266</c:v>
                </c:pt>
                <c:pt idx="2944">
                  <c:v>1.7456</c:v>
                </c:pt>
                <c:pt idx="2945">
                  <c:v>1.7373000000000001</c:v>
                </c:pt>
                <c:pt idx="2946">
                  <c:v>1.8019000000000001</c:v>
                </c:pt>
                <c:pt idx="2947">
                  <c:v>1.7044999999999999</c:v>
                </c:pt>
                <c:pt idx="2948">
                  <c:v>1.7042999999999999</c:v>
                </c:pt>
                <c:pt idx="2949">
                  <c:v>1.6707000000000001</c:v>
                </c:pt>
                <c:pt idx="2950">
                  <c:v>1.6704000000000001</c:v>
                </c:pt>
                <c:pt idx="2951">
                  <c:v>1.6619999999999999</c:v>
                </c:pt>
                <c:pt idx="2952">
                  <c:v>1.6782999999999999</c:v>
                </c:pt>
                <c:pt idx="2953">
                  <c:v>1.6453</c:v>
                </c:pt>
                <c:pt idx="2954">
                  <c:v>1.7018</c:v>
                </c:pt>
                <c:pt idx="2955">
                  <c:v>1.6521999999999999</c:v>
                </c:pt>
                <c:pt idx="2956">
                  <c:v>1.6355</c:v>
                </c:pt>
                <c:pt idx="2957">
                  <c:v>1.6022000000000001</c:v>
                </c:pt>
                <c:pt idx="2958">
                  <c:v>1.6729000000000001</c:v>
                </c:pt>
                <c:pt idx="2959">
                  <c:v>1.641</c:v>
                </c:pt>
                <c:pt idx="2960">
                  <c:v>1.649</c:v>
                </c:pt>
                <c:pt idx="2961">
                  <c:v>1.7211000000000001</c:v>
                </c:pt>
                <c:pt idx="2962">
                  <c:v>1.7213000000000001</c:v>
                </c:pt>
                <c:pt idx="2963">
                  <c:v>1.6972</c:v>
                </c:pt>
                <c:pt idx="2964">
                  <c:v>1.5605</c:v>
                </c:pt>
                <c:pt idx="2965">
                  <c:v>1.496</c:v>
                </c:pt>
                <c:pt idx="2966">
                  <c:v>1.4797</c:v>
                </c:pt>
                <c:pt idx="2967">
                  <c:v>1.5037</c:v>
                </c:pt>
                <c:pt idx="2968">
                  <c:v>1.4551000000000001</c:v>
                </c:pt>
                <c:pt idx="2969">
                  <c:v>1.5193000000000001</c:v>
                </c:pt>
                <c:pt idx="2970">
                  <c:v>1.5271999999999999</c:v>
                </c:pt>
                <c:pt idx="2971">
                  <c:v>1.4702</c:v>
                </c:pt>
                <c:pt idx="2972">
                  <c:v>1.4944</c:v>
                </c:pt>
                <c:pt idx="2973">
                  <c:v>1.5186999999999999</c:v>
                </c:pt>
                <c:pt idx="2974">
                  <c:v>1.51</c:v>
                </c:pt>
                <c:pt idx="2975">
                  <c:v>1.4770000000000001</c:v>
                </c:pt>
                <c:pt idx="2976">
                  <c:v>1.4685999999999999</c:v>
                </c:pt>
                <c:pt idx="2977">
                  <c:v>1.4601999999999999</c:v>
                </c:pt>
                <c:pt idx="2978">
                  <c:v>1.5</c:v>
                </c:pt>
                <c:pt idx="2979">
                  <c:v>1.5797000000000001</c:v>
                </c:pt>
                <c:pt idx="2980">
                  <c:v>1.6115999999999999</c:v>
                </c:pt>
                <c:pt idx="2981">
                  <c:v>1.6195999999999999</c:v>
                </c:pt>
                <c:pt idx="2982">
                  <c:v>1.5718000000000001</c:v>
                </c:pt>
                <c:pt idx="2983">
                  <c:v>1.6198999999999999</c:v>
                </c:pt>
                <c:pt idx="2984">
                  <c:v>1.8460000000000001</c:v>
                </c:pt>
                <c:pt idx="2985">
                  <c:v>1.8788</c:v>
                </c:pt>
                <c:pt idx="2986">
                  <c:v>1.8307</c:v>
                </c:pt>
                <c:pt idx="2987">
                  <c:v>1.8392999999999999</c:v>
                </c:pt>
                <c:pt idx="2988">
                  <c:v>1.8573999999999999</c:v>
                </c:pt>
                <c:pt idx="2989">
                  <c:v>1.8579000000000001</c:v>
                </c:pt>
                <c:pt idx="2990">
                  <c:v>1.8829</c:v>
                </c:pt>
                <c:pt idx="2991">
                  <c:v>1.9895</c:v>
                </c:pt>
                <c:pt idx="2992">
                  <c:v>2.0724999999999998</c:v>
                </c:pt>
                <c:pt idx="2993">
                  <c:v>2.0567000000000002</c:v>
                </c:pt>
                <c:pt idx="2994">
                  <c:v>1.9845999999999999</c:v>
                </c:pt>
                <c:pt idx="2995">
                  <c:v>2.0348999999999999</c:v>
                </c:pt>
                <c:pt idx="2996">
                  <c:v>2.1520000000000001</c:v>
                </c:pt>
                <c:pt idx="2997">
                  <c:v>2.1612</c:v>
                </c:pt>
                <c:pt idx="2998">
                  <c:v>2.1120999999999999</c:v>
                </c:pt>
                <c:pt idx="2999">
                  <c:v>2.2320000000000002</c:v>
                </c:pt>
                <c:pt idx="3000">
                  <c:v>2.2246000000000001</c:v>
                </c:pt>
                <c:pt idx="3001">
                  <c:v>2.1415000000000002</c:v>
                </c:pt>
                <c:pt idx="3002">
                  <c:v>2.2435</c:v>
                </c:pt>
                <c:pt idx="3003">
                  <c:v>2.3464999999999998</c:v>
                </c:pt>
                <c:pt idx="3004">
                  <c:v>2.3144999999999998</c:v>
                </c:pt>
                <c:pt idx="3005">
                  <c:v>2.3065000000000002</c:v>
                </c:pt>
                <c:pt idx="3006">
                  <c:v>2.3228</c:v>
                </c:pt>
                <c:pt idx="3007">
                  <c:v>2.3228</c:v>
                </c:pt>
                <c:pt idx="3008">
                  <c:v>2.3717000000000001</c:v>
                </c:pt>
                <c:pt idx="3009">
                  <c:v>2.6177999999999999</c:v>
                </c:pt>
                <c:pt idx="3010">
                  <c:v>2.5853999999999999</c:v>
                </c:pt>
                <c:pt idx="3011">
                  <c:v>2.5693999999999999</c:v>
                </c:pt>
                <c:pt idx="3012">
                  <c:v>2.5863</c:v>
                </c:pt>
                <c:pt idx="3013">
                  <c:v>2.6528</c:v>
                </c:pt>
                <c:pt idx="3014">
                  <c:v>2.5301</c:v>
                </c:pt>
                <c:pt idx="3015">
                  <c:v>2.4641999999999999</c:v>
                </c:pt>
                <c:pt idx="3016">
                  <c:v>2.5142000000000002</c:v>
                </c:pt>
                <c:pt idx="3017">
                  <c:v>2.5560999999999998</c:v>
                </c:pt>
                <c:pt idx="3018">
                  <c:v>2.4983</c:v>
                </c:pt>
                <c:pt idx="3019">
                  <c:v>2.5409999999999999</c:v>
                </c:pt>
                <c:pt idx="3020">
                  <c:v>2.5247000000000002</c:v>
                </c:pt>
                <c:pt idx="3021">
                  <c:v>2.5333999999999999</c:v>
                </c:pt>
                <c:pt idx="3022">
                  <c:v>2.4416000000000002</c:v>
                </c:pt>
                <c:pt idx="3023">
                  <c:v>2.4597000000000002</c:v>
                </c:pt>
                <c:pt idx="3024">
                  <c:v>2.5323000000000002</c:v>
                </c:pt>
                <c:pt idx="3025">
                  <c:v>2.5323000000000002</c:v>
                </c:pt>
                <c:pt idx="3026">
                  <c:v>2.589</c:v>
                </c:pt>
                <c:pt idx="3027">
                  <c:v>2.6377000000000002</c:v>
                </c:pt>
                <c:pt idx="3028">
                  <c:v>2.6135000000000002</c:v>
                </c:pt>
                <c:pt idx="3029">
                  <c:v>2.6873999999999998</c:v>
                </c:pt>
                <c:pt idx="3030">
                  <c:v>2.6549</c:v>
                </c:pt>
                <c:pt idx="3031">
                  <c:v>2.6878000000000002</c:v>
                </c:pt>
                <c:pt idx="3032">
                  <c:v>2.7618999999999998</c:v>
                </c:pt>
                <c:pt idx="3033">
                  <c:v>2.7951999999999999</c:v>
                </c:pt>
                <c:pt idx="3034">
                  <c:v>2.8046000000000002</c:v>
                </c:pt>
                <c:pt idx="3035">
                  <c:v>2.9293999999999998</c:v>
                </c:pt>
                <c:pt idx="3036">
                  <c:v>2.7473999999999998</c:v>
                </c:pt>
                <c:pt idx="3037">
                  <c:v>2.7892000000000001</c:v>
                </c:pt>
                <c:pt idx="3038">
                  <c:v>2.7563</c:v>
                </c:pt>
                <c:pt idx="3039">
                  <c:v>2.7824</c:v>
                </c:pt>
                <c:pt idx="3040">
                  <c:v>2.7492999999999999</c:v>
                </c:pt>
                <c:pt idx="3041">
                  <c:v>2.758</c:v>
                </c:pt>
                <c:pt idx="3042">
                  <c:v>2.7248999999999999</c:v>
                </c:pt>
                <c:pt idx="3043">
                  <c:v>2.75</c:v>
                </c:pt>
                <c:pt idx="3044">
                  <c:v>2.7338</c:v>
                </c:pt>
                <c:pt idx="3045">
                  <c:v>2.8552</c:v>
                </c:pt>
                <c:pt idx="3046">
                  <c:v>2.8147000000000002</c:v>
                </c:pt>
                <c:pt idx="3047">
                  <c:v>2.6772</c:v>
                </c:pt>
                <c:pt idx="3048">
                  <c:v>2.6366000000000001</c:v>
                </c:pt>
                <c:pt idx="3049">
                  <c:v>2.5224000000000002</c:v>
                </c:pt>
                <c:pt idx="3050">
                  <c:v>2.5219999999999998</c:v>
                </c:pt>
                <c:pt idx="3051">
                  <c:v>2.5379999999999998</c:v>
                </c:pt>
                <c:pt idx="3052">
                  <c:v>2.5379999999999998</c:v>
                </c:pt>
                <c:pt idx="3053">
                  <c:v>2.5131999999999999</c:v>
                </c:pt>
                <c:pt idx="3054">
                  <c:v>2.5122</c:v>
                </c:pt>
                <c:pt idx="3055">
                  <c:v>2.5200999999999998</c:v>
                </c:pt>
                <c:pt idx="3056">
                  <c:v>2.5525000000000002</c:v>
                </c:pt>
                <c:pt idx="3057">
                  <c:v>2.5851000000000002</c:v>
                </c:pt>
                <c:pt idx="3058">
                  <c:v>2.6013000000000002</c:v>
                </c:pt>
                <c:pt idx="3059">
                  <c:v>2.4933000000000001</c:v>
                </c:pt>
                <c:pt idx="3060">
                  <c:v>2.5177</c:v>
                </c:pt>
                <c:pt idx="3061">
                  <c:v>2.6166999999999998</c:v>
                </c:pt>
                <c:pt idx="3062">
                  <c:v>2.6579999999999999</c:v>
                </c:pt>
                <c:pt idx="3063">
                  <c:v>2.6496</c:v>
                </c:pt>
                <c:pt idx="3064">
                  <c:v>2.6490999999999998</c:v>
                </c:pt>
                <c:pt idx="3065">
                  <c:v>2.7075</c:v>
                </c:pt>
                <c:pt idx="3066">
                  <c:v>2.7913000000000001</c:v>
                </c:pt>
                <c:pt idx="3067">
                  <c:v>2.7324999999999999</c:v>
                </c:pt>
                <c:pt idx="3068">
                  <c:v>2.7498999999999998</c:v>
                </c:pt>
                <c:pt idx="3069">
                  <c:v>2.6770999999999998</c:v>
                </c:pt>
                <c:pt idx="3070">
                  <c:v>2.6446000000000001</c:v>
                </c:pt>
                <c:pt idx="3071">
                  <c:v>2.6362999999999999</c:v>
                </c:pt>
                <c:pt idx="3072">
                  <c:v>2.6442000000000001</c:v>
                </c:pt>
                <c:pt idx="3073">
                  <c:v>2.6440999999999999</c:v>
                </c:pt>
                <c:pt idx="3074">
                  <c:v>2.3833000000000002</c:v>
                </c:pt>
                <c:pt idx="3075">
                  <c:v>2.4397000000000002</c:v>
                </c:pt>
                <c:pt idx="3076">
                  <c:v>2.5289000000000001</c:v>
                </c:pt>
                <c:pt idx="3077">
                  <c:v>2.4958999999999998</c:v>
                </c:pt>
                <c:pt idx="3078">
                  <c:v>2.4954999999999998</c:v>
                </c:pt>
                <c:pt idx="3079">
                  <c:v>2.4533999999999998</c:v>
                </c:pt>
                <c:pt idx="3080">
                  <c:v>2.4775999999999998</c:v>
                </c:pt>
                <c:pt idx="3081">
                  <c:v>2.3950999999999998</c:v>
                </c:pt>
                <c:pt idx="3082">
                  <c:v>2.4275000000000002</c:v>
                </c:pt>
                <c:pt idx="3083">
                  <c:v>2.3776000000000002</c:v>
                </c:pt>
                <c:pt idx="3084">
                  <c:v>2.4339</c:v>
                </c:pt>
                <c:pt idx="3085">
                  <c:v>2.4666000000000001</c:v>
                </c:pt>
                <c:pt idx="3086">
                  <c:v>2.4496000000000002</c:v>
                </c:pt>
                <c:pt idx="3087">
                  <c:v>2.4658000000000002</c:v>
                </c:pt>
                <c:pt idx="3088">
                  <c:v>2.4716999999999998</c:v>
                </c:pt>
                <c:pt idx="3089">
                  <c:v>2.4796999999999998</c:v>
                </c:pt>
                <c:pt idx="3090">
                  <c:v>2.4554999999999998</c:v>
                </c:pt>
                <c:pt idx="3091">
                  <c:v>2.3910999999999998</c:v>
                </c:pt>
                <c:pt idx="3092">
                  <c:v>2.383</c:v>
                </c:pt>
                <c:pt idx="3093">
                  <c:v>2.4558</c:v>
                </c:pt>
                <c:pt idx="3094">
                  <c:v>2.5783999999999998</c:v>
                </c:pt>
                <c:pt idx="3095">
                  <c:v>2.5869</c:v>
                </c:pt>
                <c:pt idx="3096">
                  <c:v>2.5461999999999998</c:v>
                </c:pt>
                <c:pt idx="3097">
                  <c:v>2.4645000000000001</c:v>
                </c:pt>
                <c:pt idx="3098">
                  <c:v>2.4809999999999999</c:v>
                </c:pt>
                <c:pt idx="3099">
                  <c:v>2.4813000000000001</c:v>
                </c:pt>
                <c:pt idx="3100">
                  <c:v>2.4649999999999999</c:v>
                </c:pt>
                <c:pt idx="3101">
                  <c:v>2.4321999999999999</c:v>
                </c:pt>
                <c:pt idx="3102">
                  <c:v>2.4735</c:v>
                </c:pt>
                <c:pt idx="3103">
                  <c:v>2.4076</c:v>
                </c:pt>
                <c:pt idx="3104">
                  <c:v>2.4735999999999998</c:v>
                </c:pt>
                <c:pt idx="3105">
                  <c:v>2.4243000000000001</c:v>
                </c:pt>
                <c:pt idx="3106">
                  <c:v>2.4575999999999998</c:v>
                </c:pt>
                <c:pt idx="3107">
                  <c:v>2.4577</c:v>
                </c:pt>
                <c:pt idx="3108">
                  <c:v>2.5160999999999998</c:v>
                </c:pt>
                <c:pt idx="3109">
                  <c:v>2.5670000000000002</c:v>
                </c:pt>
                <c:pt idx="3110">
                  <c:v>2.5337000000000001</c:v>
                </c:pt>
                <c:pt idx="3111">
                  <c:v>2.5171000000000001</c:v>
                </c:pt>
                <c:pt idx="3112">
                  <c:v>2.593</c:v>
                </c:pt>
                <c:pt idx="3113">
                  <c:v>2.605</c:v>
                </c:pt>
                <c:pt idx="3114">
                  <c:v>2.6215999999999999</c:v>
                </c:pt>
                <c:pt idx="3115">
                  <c:v>2.6379999999999999</c:v>
                </c:pt>
                <c:pt idx="3116">
                  <c:v>2.63</c:v>
                </c:pt>
                <c:pt idx="3117">
                  <c:v>2.6873999999999998</c:v>
                </c:pt>
                <c:pt idx="3118">
                  <c:v>2.6876000000000002</c:v>
                </c:pt>
                <c:pt idx="3119">
                  <c:v>2.5817000000000001</c:v>
                </c:pt>
                <c:pt idx="3120">
                  <c:v>2.5817999999999999</c:v>
                </c:pt>
                <c:pt idx="3121">
                  <c:v>2.5489999999999999</c:v>
                </c:pt>
                <c:pt idx="3122">
                  <c:v>2.4914999999999998</c:v>
                </c:pt>
                <c:pt idx="3123">
                  <c:v>2.4668000000000001</c:v>
                </c:pt>
                <c:pt idx="3124">
                  <c:v>2.5162</c:v>
                </c:pt>
                <c:pt idx="3125">
                  <c:v>2.5078999999999998</c:v>
                </c:pt>
                <c:pt idx="3126">
                  <c:v>2.5409999999999999</c:v>
                </c:pt>
                <c:pt idx="3127">
                  <c:v>2.4996</c:v>
                </c:pt>
                <c:pt idx="3128">
                  <c:v>2.5411000000000001</c:v>
                </c:pt>
                <c:pt idx="3129">
                  <c:v>2.5162</c:v>
                </c:pt>
                <c:pt idx="3130">
                  <c:v>2.5078</c:v>
                </c:pt>
                <c:pt idx="3131">
                  <c:v>2.5246</c:v>
                </c:pt>
                <c:pt idx="3132">
                  <c:v>2.5832000000000002</c:v>
                </c:pt>
                <c:pt idx="3133">
                  <c:v>2.5727000000000002</c:v>
                </c:pt>
                <c:pt idx="3134">
                  <c:v>2.5484</c:v>
                </c:pt>
                <c:pt idx="3135">
                  <c:v>2.5808</c:v>
                </c:pt>
                <c:pt idx="3136">
                  <c:v>2.5647000000000002</c:v>
                </c:pt>
                <c:pt idx="3137">
                  <c:v>2.581</c:v>
                </c:pt>
                <c:pt idx="3138">
                  <c:v>2.6217999999999999</c:v>
                </c:pt>
                <c:pt idx="3139">
                  <c:v>2.7612999999999999</c:v>
                </c:pt>
                <c:pt idx="3140">
                  <c:v>2.8027000000000002</c:v>
                </c:pt>
                <c:pt idx="3141">
                  <c:v>2.8113000000000001</c:v>
                </c:pt>
                <c:pt idx="3142">
                  <c:v>2.8369</c:v>
                </c:pt>
                <c:pt idx="3143">
                  <c:v>2.8464999999999998</c:v>
                </c:pt>
                <c:pt idx="3144">
                  <c:v>2.8138000000000001</c:v>
                </c:pt>
                <c:pt idx="3145">
                  <c:v>2.8635999999999999</c:v>
                </c:pt>
                <c:pt idx="3146">
                  <c:v>2.8807</c:v>
                </c:pt>
                <c:pt idx="3147">
                  <c:v>2.8062999999999998</c:v>
                </c:pt>
                <c:pt idx="3148">
                  <c:v>2.84</c:v>
                </c:pt>
                <c:pt idx="3149">
                  <c:v>2.9167999999999998</c:v>
                </c:pt>
                <c:pt idx="3150">
                  <c:v>2.9424999999999999</c:v>
                </c:pt>
                <c:pt idx="3151">
                  <c:v>2.9516</c:v>
                </c:pt>
                <c:pt idx="3152">
                  <c:v>3.0209999999999999</c:v>
                </c:pt>
                <c:pt idx="3153">
                  <c:v>3.0129000000000001</c:v>
                </c:pt>
                <c:pt idx="3154">
                  <c:v>3.0291000000000001</c:v>
                </c:pt>
                <c:pt idx="3155">
                  <c:v>3.0535000000000001</c:v>
                </c:pt>
                <c:pt idx="3156">
                  <c:v>2.9967000000000001</c:v>
                </c:pt>
                <c:pt idx="3157">
                  <c:v>3.0049999999999999</c:v>
                </c:pt>
                <c:pt idx="3158">
                  <c:v>3.0377999999999998</c:v>
                </c:pt>
                <c:pt idx="3159">
                  <c:v>2.9157000000000002</c:v>
                </c:pt>
                <c:pt idx="3160">
                  <c:v>2.9075000000000002</c:v>
                </c:pt>
                <c:pt idx="3161">
                  <c:v>2.9321000000000002</c:v>
                </c:pt>
                <c:pt idx="3162">
                  <c:v>2.8910999999999998</c:v>
                </c:pt>
                <c:pt idx="3163">
                  <c:v>2.9239999999999999</c:v>
                </c:pt>
                <c:pt idx="3164">
                  <c:v>2.9323000000000001</c:v>
                </c:pt>
                <c:pt idx="3165">
                  <c:v>2.9571999999999998</c:v>
                </c:pt>
                <c:pt idx="3166">
                  <c:v>2.9573</c:v>
                </c:pt>
                <c:pt idx="3167">
                  <c:v>2.9325000000000001</c:v>
                </c:pt>
                <c:pt idx="3168">
                  <c:v>2.9823</c:v>
                </c:pt>
                <c:pt idx="3169">
                  <c:v>2.9994000000000001</c:v>
                </c:pt>
                <c:pt idx="3170">
                  <c:v>3.0246</c:v>
                </c:pt>
                <c:pt idx="3171">
                  <c:v>3.0247999999999999</c:v>
                </c:pt>
                <c:pt idx="3172">
                  <c:v>2.9998</c:v>
                </c:pt>
                <c:pt idx="3173">
                  <c:v>3.0089000000000001</c:v>
                </c:pt>
                <c:pt idx="3174">
                  <c:v>2.9922</c:v>
                </c:pt>
                <c:pt idx="3175">
                  <c:v>3.0514000000000001</c:v>
                </c:pt>
                <c:pt idx="3176">
                  <c:v>3.0684</c:v>
                </c:pt>
                <c:pt idx="3177">
                  <c:v>3.1025</c:v>
                </c:pt>
                <c:pt idx="3178">
                  <c:v>3.0811999999999999</c:v>
                </c:pt>
                <c:pt idx="3179">
                  <c:v>3.0651000000000002</c:v>
                </c:pt>
                <c:pt idx="3180">
                  <c:v>3.0895999999999999</c:v>
                </c:pt>
                <c:pt idx="3181">
                  <c:v>3.1962000000000002</c:v>
                </c:pt>
                <c:pt idx="3182">
                  <c:v>3.2046000000000001</c:v>
                </c:pt>
                <c:pt idx="3183">
                  <c:v>3.1556000000000002</c:v>
                </c:pt>
                <c:pt idx="3184">
                  <c:v>3.1890999999999998</c:v>
                </c:pt>
                <c:pt idx="3185">
                  <c:v>3.2141000000000002</c:v>
                </c:pt>
                <c:pt idx="3186">
                  <c:v>3.2061000000000002</c:v>
                </c:pt>
                <c:pt idx="3187">
                  <c:v>3.2063999999999999</c:v>
                </c:pt>
                <c:pt idx="3188">
                  <c:v>3.1734</c:v>
                </c:pt>
                <c:pt idx="3189">
                  <c:v>3.2244000000000002</c:v>
                </c:pt>
                <c:pt idx="3190">
                  <c:v>3.2246000000000001</c:v>
                </c:pt>
                <c:pt idx="3191">
                  <c:v>3.2248999999999999</c:v>
                </c:pt>
                <c:pt idx="3192">
                  <c:v>3.2164999999999999</c:v>
                </c:pt>
                <c:pt idx="3193">
                  <c:v>3.1833</c:v>
                </c:pt>
                <c:pt idx="3194">
                  <c:v>3.1419000000000001</c:v>
                </c:pt>
                <c:pt idx="3195">
                  <c:v>3.1842000000000001</c:v>
                </c:pt>
                <c:pt idx="3196">
                  <c:v>3.2098</c:v>
                </c:pt>
                <c:pt idx="3197">
                  <c:v>3.2523</c:v>
                </c:pt>
                <c:pt idx="3198">
                  <c:v>3.2795999999999998</c:v>
                </c:pt>
                <c:pt idx="3199">
                  <c:v>3.2551000000000001</c:v>
                </c:pt>
                <c:pt idx="3200">
                  <c:v>3.2715999999999998</c:v>
                </c:pt>
                <c:pt idx="3201">
                  <c:v>3.2799</c:v>
                </c:pt>
                <c:pt idx="3202">
                  <c:v>3.3128000000000002</c:v>
                </c:pt>
                <c:pt idx="3203">
                  <c:v>3.3376999999999999</c:v>
                </c:pt>
                <c:pt idx="3204">
                  <c:v>3.2808000000000002</c:v>
                </c:pt>
                <c:pt idx="3205">
                  <c:v>3.2974000000000001</c:v>
                </c:pt>
                <c:pt idx="3206">
                  <c:v>3.3058999999999998</c:v>
                </c:pt>
                <c:pt idx="3207">
                  <c:v>3.2317999999999998</c:v>
                </c:pt>
                <c:pt idx="3208">
                  <c:v>3.2898000000000001</c:v>
                </c:pt>
                <c:pt idx="3209">
                  <c:v>3.3235999999999999</c:v>
                </c:pt>
                <c:pt idx="3210">
                  <c:v>3.3488000000000002</c:v>
                </c:pt>
                <c:pt idx="3211">
                  <c:v>3.3408000000000002</c:v>
                </c:pt>
                <c:pt idx="3212">
                  <c:v>3.3995000000000002</c:v>
                </c:pt>
                <c:pt idx="3213">
                  <c:v>3.3580000000000001</c:v>
                </c:pt>
                <c:pt idx="3214">
                  <c:v>3.4350000000000001</c:v>
                </c:pt>
                <c:pt idx="3215">
                  <c:v>3.4268999999999998</c:v>
                </c:pt>
                <c:pt idx="3216">
                  <c:v>3.4272999999999998</c:v>
                </c:pt>
                <c:pt idx="3217">
                  <c:v>3.4358</c:v>
                </c:pt>
                <c:pt idx="3218">
                  <c:v>3.4784999999999999</c:v>
                </c:pt>
                <c:pt idx="3219">
                  <c:v>3.5219</c:v>
                </c:pt>
                <c:pt idx="3220">
                  <c:v>3.5958000000000001</c:v>
                </c:pt>
                <c:pt idx="3221">
                  <c:v>3.5714000000000001</c:v>
                </c:pt>
                <c:pt idx="3222">
                  <c:v>3.5552000000000001</c:v>
                </c:pt>
                <c:pt idx="3223">
                  <c:v>3.5636000000000001</c:v>
                </c:pt>
                <c:pt idx="3224">
                  <c:v>3.556</c:v>
                </c:pt>
                <c:pt idx="3225">
                  <c:v>3.5891999999999999</c:v>
                </c:pt>
                <c:pt idx="3226">
                  <c:v>3.6143000000000001</c:v>
                </c:pt>
                <c:pt idx="3227">
                  <c:v>3.6562000000000001</c:v>
                </c:pt>
                <c:pt idx="3228">
                  <c:v>3.6648000000000001</c:v>
                </c:pt>
                <c:pt idx="3229">
                  <c:v>3.7160000000000002</c:v>
                </c:pt>
                <c:pt idx="3230">
                  <c:v>3.7248000000000001</c:v>
                </c:pt>
                <c:pt idx="3231">
                  <c:v>3.7336</c:v>
                </c:pt>
                <c:pt idx="3232">
                  <c:v>3.7088999999999999</c:v>
                </c:pt>
                <c:pt idx="3233">
                  <c:v>3.6673</c:v>
                </c:pt>
                <c:pt idx="3234">
                  <c:v>3.6937000000000002</c:v>
                </c:pt>
                <c:pt idx="3235">
                  <c:v>3.7109999999999999</c:v>
                </c:pt>
                <c:pt idx="3236">
                  <c:v>3.8216000000000001</c:v>
                </c:pt>
                <c:pt idx="3237">
                  <c:v>3.8136000000000001</c:v>
                </c:pt>
                <c:pt idx="3238">
                  <c:v>3.8500999999999999</c:v>
                </c:pt>
                <c:pt idx="3239">
                  <c:v>3.8506999999999998</c:v>
                </c:pt>
                <c:pt idx="3240">
                  <c:v>3.8685</c:v>
                </c:pt>
                <c:pt idx="3241">
                  <c:v>3.8342000000000001</c:v>
                </c:pt>
                <c:pt idx="3242">
                  <c:v>3.8262</c:v>
                </c:pt>
                <c:pt idx="3243">
                  <c:v>3.7745000000000002</c:v>
                </c:pt>
                <c:pt idx="3244">
                  <c:v>3.7250999999999999</c:v>
                </c:pt>
                <c:pt idx="3245">
                  <c:v>3.7168000000000001</c:v>
                </c:pt>
                <c:pt idx="3246">
                  <c:v>3.7166999999999999</c:v>
                </c:pt>
                <c:pt idx="3247">
                  <c:v>3.6753999999999998</c:v>
                </c:pt>
                <c:pt idx="3248">
                  <c:v>3.7166000000000001</c:v>
                </c:pt>
                <c:pt idx="3249">
                  <c:v>3.7412000000000001</c:v>
                </c:pt>
                <c:pt idx="3250">
                  <c:v>3.7162000000000002</c:v>
                </c:pt>
                <c:pt idx="3251">
                  <c:v>3.6829000000000001</c:v>
                </c:pt>
                <c:pt idx="3252">
                  <c:v>3.6495000000000002</c:v>
                </c:pt>
                <c:pt idx="3253">
                  <c:v>3.5495000000000001</c:v>
                </c:pt>
                <c:pt idx="3254">
                  <c:v>3.4902000000000002</c:v>
                </c:pt>
                <c:pt idx="3255">
                  <c:v>3.5482999999999998</c:v>
                </c:pt>
                <c:pt idx="3256">
                  <c:v>3.5062000000000002</c:v>
                </c:pt>
                <c:pt idx="3257">
                  <c:v>3.4807000000000001</c:v>
                </c:pt>
                <c:pt idx="3258">
                  <c:v>3.6227999999999998</c:v>
                </c:pt>
                <c:pt idx="3259">
                  <c:v>3.597</c:v>
                </c:pt>
                <c:pt idx="3260">
                  <c:v>3.6303999999999998</c:v>
                </c:pt>
                <c:pt idx="3261">
                  <c:v>3.6472000000000002</c:v>
                </c:pt>
                <c:pt idx="3262">
                  <c:v>3.6131000000000002</c:v>
                </c:pt>
                <c:pt idx="3263">
                  <c:v>3.5594000000000001</c:v>
                </c:pt>
                <c:pt idx="3264">
                  <c:v>3.6495000000000002</c:v>
                </c:pt>
                <c:pt idx="3265">
                  <c:v>3.6248999999999998</c:v>
                </c:pt>
                <c:pt idx="3266">
                  <c:v>3.633</c:v>
                </c:pt>
                <c:pt idx="3267">
                  <c:v>3.6082999999999998</c:v>
                </c:pt>
                <c:pt idx="3268">
                  <c:v>3.5425</c:v>
                </c:pt>
                <c:pt idx="3269">
                  <c:v>3.7155999999999998</c:v>
                </c:pt>
                <c:pt idx="3270">
                  <c:v>3.7488999999999999</c:v>
                </c:pt>
                <c:pt idx="3271">
                  <c:v>3.6659999999999999</c:v>
                </c:pt>
                <c:pt idx="3272">
                  <c:v>3.6743000000000001</c:v>
                </c:pt>
                <c:pt idx="3273">
                  <c:v>3.6410999999999998</c:v>
                </c:pt>
                <c:pt idx="3274">
                  <c:v>3.5825999999999998</c:v>
                </c:pt>
                <c:pt idx="3275">
                  <c:v>3.5909</c:v>
                </c:pt>
                <c:pt idx="3276">
                  <c:v>3.5908000000000002</c:v>
                </c:pt>
                <c:pt idx="3277">
                  <c:v>3.5823</c:v>
                </c:pt>
                <c:pt idx="3278">
                  <c:v>3.6324999999999998</c:v>
                </c:pt>
                <c:pt idx="3279">
                  <c:v>3.6577000000000002</c:v>
                </c:pt>
                <c:pt idx="3280">
                  <c:v>3.6156000000000001</c:v>
                </c:pt>
                <c:pt idx="3281">
                  <c:v>3.5901999999999998</c:v>
                </c:pt>
                <c:pt idx="3282">
                  <c:v>3.5985999999999998</c:v>
                </c:pt>
                <c:pt idx="3283">
                  <c:v>3.6225000000000001</c:v>
                </c:pt>
                <c:pt idx="3284">
                  <c:v>3.6389</c:v>
                </c:pt>
                <c:pt idx="3285">
                  <c:v>3.6389999999999998</c:v>
                </c:pt>
                <c:pt idx="3286">
                  <c:v>3.5735999999999999</c:v>
                </c:pt>
                <c:pt idx="3287">
                  <c:v>3.4754</c:v>
                </c:pt>
                <c:pt idx="3288">
                  <c:v>3.5244</c:v>
                </c:pt>
                <c:pt idx="3289">
                  <c:v>3.5573000000000001</c:v>
                </c:pt>
                <c:pt idx="3290">
                  <c:v>3.5739000000000001</c:v>
                </c:pt>
                <c:pt idx="3291">
                  <c:v>3.5573999999999999</c:v>
                </c:pt>
                <c:pt idx="3292">
                  <c:v>3.5988000000000002</c:v>
                </c:pt>
                <c:pt idx="3293">
                  <c:v>3.6154999999999999</c:v>
                </c:pt>
                <c:pt idx="3294">
                  <c:v>3.6907999999999999</c:v>
                </c:pt>
                <c:pt idx="3295">
                  <c:v>3.6909999999999998</c:v>
                </c:pt>
                <c:pt idx="3296">
                  <c:v>3.6827999999999999</c:v>
                </c:pt>
                <c:pt idx="3297">
                  <c:v>3.7082000000000002</c:v>
                </c:pt>
                <c:pt idx="3298">
                  <c:v>3.6665000000000001</c:v>
                </c:pt>
                <c:pt idx="3299">
                  <c:v>3.7006999999999999</c:v>
                </c:pt>
                <c:pt idx="3300">
                  <c:v>3.7094</c:v>
                </c:pt>
                <c:pt idx="3301">
                  <c:v>3.6842999999999999</c:v>
                </c:pt>
                <c:pt idx="3302">
                  <c:v>3.6002000000000001</c:v>
                </c:pt>
                <c:pt idx="3303">
                  <c:v>3.6086999999999998</c:v>
                </c:pt>
                <c:pt idx="3304">
                  <c:v>3.5750999999999999</c:v>
                </c:pt>
                <c:pt idx="3305">
                  <c:v>3.5752000000000002</c:v>
                </c:pt>
                <c:pt idx="3306">
                  <c:v>3.6433</c:v>
                </c:pt>
                <c:pt idx="3307">
                  <c:v>3.6520000000000001</c:v>
                </c:pt>
                <c:pt idx="3308">
                  <c:v>3.6331000000000002</c:v>
                </c:pt>
                <c:pt idx="3309">
                  <c:v>3.7401</c:v>
                </c:pt>
                <c:pt idx="3310">
                  <c:v>3.7319</c:v>
                </c:pt>
                <c:pt idx="3311">
                  <c:v>3.7816000000000001</c:v>
                </c:pt>
                <c:pt idx="3312">
                  <c:v>3.7650999999999999</c:v>
                </c:pt>
                <c:pt idx="3313">
                  <c:v>3.7155999999999998</c:v>
                </c:pt>
                <c:pt idx="3314">
                  <c:v>3.7656999999999998</c:v>
                </c:pt>
                <c:pt idx="3315">
                  <c:v>3.7825000000000002</c:v>
                </c:pt>
                <c:pt idx="3316">
                  <c:v>3.8327</c:v>
                </c:pt>
                <c:pt idx="3317">
                  <c:v>3.8246000000000002</c:v>
                </c:pt>
                <c:pt idx="3318">
                  <c:v>3.8332000000000002</c:v>
                </c:pt>
                <c:pt idx="3319">
                  <c:v>3.8591000000000002</c:v>
                </c:pt>
                <c:pt idx="3320">
                  <c:v>3.8847</c:v>
                </c:pt>
                <c:pt idx="3321">
                  <c:v>3.8512</c:v>
                </c:pt>
                <c:pt idx="3322">
                  <c:v>3.8683999999999998</c:v>
                </c:pt>
                <c:pt idx="3323">
                  <c:v>3.9363999999999999</c:v>
                </c:pt>
                <c:pt idx="3324">
                  <c:v>3.9036</c:v>
                </c:pt>
                <c:pt idx="3325">
                  <c:v>3.9380000000000002</c:v>
                </c:pt>
                <c:pt idx="3326">
                  <c:v>3.9298000000000002</c:v>
                </c:pt>
                <c:pt idx="3327">
                  <c:v>3.9815</c:v>
                </c:pt>
                <c:pt idx="3328">
                  <c:v>3.9405999999999999</c:v>
                </c:pt>
                <c:pt idx="3329">
                  <c:v>4.0147000000000004</c:v>
                </c:pt>
                <c:pt idx="3330">
                  <c:v>4.0312999999999999</c:v>
                </c:pt>
                <c:pt idx="3331">
                  <c:v>4.0396999999999998</c:v>
                </c:pt>
                <c:pt idx="3332">
                  <c:v>4.0068000000000001</c:v>
                </c:pt>
                <c:pt idx="3333">
                  <c:v>4.0316999999999998</c:v>
                </c:pt>
                <c:pt idx="3334">
                  <c:v>4.0987999999999998</c:v>
                </c:pt>
                <c:pt idx="3335">
                  <c:v>4.1490999999999998</c:v>
                </c:pt>
                <c:pt idx="3336">
                  <c:v>4.1075999999999997</c:v>
                </c:pt>
                <c:pt idx="3337">
                  <c:v>4.1162000000000001</c:v>
                </c:pt>
                <c:pt idx="3338">
                  <c:v>4.0663</c:v>
                </c:pt>
                <c:pt idx="3339">
                  <c:v>4.0332999999999997</c:v>
                </c:pt>
                <c:pt idx="3340">
                  <c:v>4.0587</c:v>
                </c:pt>
                <c:pt idx="3341">
                  <c:v>4</c:v>
                </c:pt>
                <c:pt idx="3342">
                  <c:v>4.0423</c:v>
                </c:pt>
                <c:pt idx="3343">
                  <c:v>3.9834000000000001</c:v>
                </c:pt>
                <c:pt idx="3344">
                  <c:v>4.0175999999999998</c:v>
                </c:pt>
                <c:pt idx="3345">
                  <c:v>4.0092999999999996</c:v>
                </c:pt>
                <c:pt idx="3346">
                  <c:v>3.9754999999999998</c:v>
                </c:pt>
                <c:pt idx="3347">
                  <c:v>3.9670999999999998</c:v>
                </c:pt>
                <c:pt idx="3348">
                  <c:v>4</c:v>
                </c:pt>
                <c:pt idx="3349">
                  <c:v>4.0656999999999996</c:v>
                </c:pt>
                <c:pt idx="3350">
                  <c:v>4.0492999999999997</c:v>
                </c:pt>
                <c:pt idx="3351">
                  <c:v>3.9344000000000001</c:v>
                </c:pt>
                <c:pt idx="3352">
                  <c:v>3.8113999999999999</c:v>
                </c:pt>
                <c:pt idx="3353">
                  <c:v>3.7210999999999999</c:v>
                </c:pt>
                <c:pt idx="3354">
                  <c:v>3.7522000000000002</c:v>
                </c:pt>
                <c:pt idx="3355">
                  <c:v>3.7353999999999998</c:v>
                </c:pt>
                <c:pt idx="3356">
                  <c:v>3.8010000000000002</c:v>
                </c:pt>
                <c:pt idx="3357">
                  <c:v>3.8422999999999998</c:v>
                </c:pt>
                <c:pt idx="3358">
                  <c:v>3.8668</c:v>
                </c:pt>
                <c:pt idx="3359">
                  <c:v>3.8660999999999999</c:v>
                </c:pt>
                <c:pt idx="3360">
                  <c:v>3.9076</c:v>
                </c:pt>
                <c:pt idx="3361">
                  <c:v>3.8574000000000002</c:v>
                </c:pt>
                <c:pt idx="3362">
                  <c:v>3.8738000000000001</c:v>
                </c:pt>
                <c:pt idx="3363">
                  <c:v>3.8902999999999999</c:v>
                </c:pt>
                <c:pt idx="3364">
                  <c:v>3.9738000000000002</c:v>
                </c:pt>
                <c:pt idx="3365">
                  <c:v>3.9148000000000001</c:v>
                </c:pt>
                <c:pt idx="3366">
                  <c:v>3.9735999999999998</c:v>
                </c:pt>
                <c:pt idx="3367">
                  <c:v>3.9144000000000001</c:v>
                </c:pt>
                <c:pt idx="3368">
                  <c:v>3.9396</c:v>
                </c:pt>
                <c:pt idx="3369">
                  <c:v>4.0156999999999998</c:v>
                </c:pt>
                <c:pt idx="3370">
                  <c:v>4.0496999999999996</c:v>
                </c:pt>
                <c:pt idx="3371">
                  <c:v>4.0667999999999997</c:v>
                </c:pt>
                <c:pt idx="3372">
                  <c:v>4.0754000000000001</c:v>
                </c:pt>
                <c:pt idx="3373">
                  <c:v>4.1233000000000004</c:v>
                </c:pt>
                <c:pt idx="3374">
                  <c:v>4.1649000000000003</c:v>
                </c:pt>
                <c:pt idx="3375">
                  <c:v>4.2065000000000001</c:v>
                </c:pt>
                <c:pt idx="3376">
                  <c:v>4.2068000000000003</c:v>
                </c:pt>
                <c:pt idx="3377">
                  <c:v>4.1737000000000002</c:v>
                </c:pt>
                <c:pt idx="3378">
                  <c:v>4.1905999999999999</c:v>
                </c:pt>
                <c:pt idx="3379">
                  <c:v>4.1829999999999998</c:v>
                </c:pt>
                <c:pt idx="3380">
                  <c:v>4.1832000000000003</c:v>
                </c:pt>
                <c:pt idx="3381">
                  <c:v>4.2168999999999999</c:v>
                </c:pt>
                <c:pt idx="3382">
                  <c:v>4.2252999999999998</c:v>
                </c:pt>
                <c:pt idx="3383">
                  <c:v>4.2256</c:v>
                </c:pt>
                <c:pt idx="3384">
                  <c:v>4.2516999999999996</c:v>
                </c:pt>
                <c:pt idx="3385">
                  <c:v>4.2773000000000003</c:v>
                </c:pt>
                <c:pt idx="3386">
                  <c:v>4.2438000000000002</c:v>
                </c:pt>
                <c:pt idx="3387">
                  <c:v>4.2355999999999998</c:v>
                </c:pt>
                <c:pt idx="3388">
                  <c:v>4.2188999999999997</c:v>
                </c:pt>
                <c:pt idx="3389">
                  <c:v>4.2026000000000003</c:v>
                </c:pt>
                <c:pt idx="3390">
                  <c:v>4.2454999999999998</c:v>
                </c:pt>
                <c:pt idx="3391">
                  <c:v>4.3312999999999997</c:v>
                </c:pt>
                <c:pt idx="3392">
                  <c:v>4.3661000000000003</c:v>
                </c:pt>
                <c:pt idx="3393">
                  <c:v>4.3407</c:v>
                </c:pt>
                <c:pt idx="3394">
                  <c:v>4.3818999999999999</c:v>
                </c:pt>
                <c:pt idx="3395">
                  <c:v>4.3738000000000001</c:v>
                </c:pt>
                <c:pt idx="3396">
                  <c:v>4.3986999999999998</c:v>
                </c:pt>
                <c:pt idx="3397">
                  <c:v>4.4237000000000002</c:v>
                </c:pt>
                <c:pt idx="3398">
                  <c:v>4.4570999999999996</c:v>
                </c:pt>
                <c:pt idx="3399">
                  <c:v>4.4661</c:v>
                </c:pt>
                <c:pt idx="3400">
                  <c:v>4.4496000000000002</c:v>
                </c:pt>
                <c:pt idx="3401">
                  <c:v>4.4080000000000004</c:v>
                </c:pt>
                <c:pt idx="3402">
                  <c:v>4.4836</c:v>
                </c:pt>
                <c:pt idx="3403">
                  <c:v>4.4256000000000002</c:v>
                </c:pt>
                <c:pt idx="3404">
                  <c:v>4.4260000000000002</c:v>
                </c:pt>
                <c:pt idx="3405">
                  <c:v>4.4851000000000001</c:v>
                </c:pt>
                <c:pt idx="3406">
                  <c:v>4.4598000000000004</c:v>
                </c:pt>
                <c:pt idx="3407">
                  <c:v>4.3924000000000003</c:v>
                </c:pt>
                <c:pt idx="3408">
                  <c:v>4.3670999999999998</c:v>
                </c:pt>
                <c:pt idx="3409">
                  <c:v>4.3844000000000003</c:v>
                </c:pt>
                <c:pt idx="3410">
                  <c:v>4.3674999999999997</c:v>
                </c:pt>
                <c:pt idx="3411">
                  <c:v>4.2995999999999999</c:v>
                </c:pt>
                <c:pt idx="3412">
                  <c:v>4.3422999999999998</c:v>
                </c:pt>
                <c:pt idx="3413">
                  <c:v>4.3490000000000002</c:v>
                </c:pt>
                <c:pt idx="3414">
                  <c:v>4.3159999999999998</c:v>
                </c:pt>
                <c:pt idx="3415">
                  <c:v>4.3159000000000001</c:v>
                </c:pt>
                <c:pt idx="3416">
                  <c:v>4.3902000000000001</c:v>
                </c:pt>
                <c:pt idx="3417">
                  <c:v>4.4067999999999996</c:v>
                </c:pt>
                <c:pt idx="3418">
                  <c:v>4.4318</c:v>
                </c:pt>
                <c:pt idx="3419">
                  <c:v>4.4157000000000002</c:v>
                </c:pt>
                <c:pt idx="3420">
                  <c:v>4.4659000000000004</c:v>
                </c:pt>
                <c:pt idx="3421">
                  <c:v>4.391</c:v>
                </c:pt>
                <c:pt idx="3422">
                  <c:v>4.3994999999999997</c:v>
                </c:pt>
                <c:pt idx="3423">
                  <c:v>4.3578999999999999</c:v>
                </c:pt>
                <c:pt idx="3424">
                  <c:v>4.4001000000000001</c:v>
                </c:pt>
                <c:pt idx="3425">
                  <c:v>4.4253999999999998</c:v>
                </c:pt>
                <c:pt idx="3426">
                  <c:v>4.4004000000000003</c:v>
                </c:pt>
                <c:pt idx="3427">
                  <c:v>4.3583999999999996</c:v>
                </c:pt>
                <c:pt idx="3428">
                  <c:v>4.3499999999999996</c:v>
                </c:pt>
                <c:pt idx="3429">
                  <c:v>4.3502999999999998</c:v>
                </c:pt>
                <c:pt idx="3430">
                  <c:v>4.3673000000000002</c:v>
                </c:pt>
                <c:pt idx="3431">
                  <c:v>4.4013999999999998</c:v>
                </c:pt>
                <c:pt idx="3432">
                  <c:v>4.4356</c:v>
                </c:pt>
                <c:pt idx="3433">
                  <c:v>4.3761999999999999</c:v>
                </c:pt>
                <c:pt idx="3434">
                  <c:v>4.351</c:v>
                </c:pt>
                <c:pt idx="3435">
                  <c:v>4.351</c:v>
                </c:pt>
                <c:pt idx="3436">
                  <c:v>4.3426</c:v>
                </c:pt>
                <c:pt idx="3437">
                  <c:v>4.3597000000000001</c:v>
                </c:pt>
                <c:pt idx="3438">
                  <c:v>4.3597999999999999</c:v>
                </c:pt>
                <c:pt idx="3439">
                  <c:v>4.3996000000000004</c:v>
                </c:pt>
                <c:pt idx="3440">
                  <c:v>4.3996000000000004</c:v>
                </c:pt>
                <c:pt idx="3441">
                  <c:v>4.3249000000000004</c:v>
                </c:pt>
                <c:pt idx="3442">
                  <c:v>4.3</c:v>
                </c:pt>
                <c:pt idx="3443">
                  <c:v>4.3164999999999996</c:v>
                </c:pt>
                <c:pt idx="3444">
                  <c:v>4.3494000000000002</c:v>
                </c:pt>
                <c:pt idx="3445">
                  <c:v>4.3409000000000004</c:v>
                </c:pt>
                <c:pt idx="3446">
                  <c:v>4.391</c:v>
                </c:pt>
                <c:pt idx="3447">
                  <c:v>4.4161000000000001</c:v>
                </c:pt>
                <c:pt idx="3448">
                  <c:v>4.3742000000000001</c:v>
                </c:pt>
                <c:pt idx="3449">
                  <c:v>4.3319999999999999</c:v>
                </c:pt>
                <c:pt idx="3450">
                  <c:v>4.3316999999999997</c:v>
                </c:pt>
                <c:pt idx="3451">
                  <c:v>4.3231000000000002</c:v>
                </c:pt>
                <c:pt idx="3452">
                  <c:v>4.3231000000000002</c:v>
                </c:pt>
                <c:pt idx="3453">
                  <c:v>4.3653000000000004</c:v>
                </c:pt>
                <c:pt idx="3454">
                  <c:v>4.3480999999999996</c:v>
                </c:pt>
                <c:pt idx="3455">
                  <c:v>4.3479999999999999</c:v>
                </c:pt>
                <c:pt idx="3456">
                  <c:v>4.3819999999999997</c:v>
                </c:pt>
                <c:pt idx="3457">
                  <c:v>4.4503000000000004</c:v>
                </c:pt>
                <c:pt idx="3458">
                  <c:v>4.4823000000000004</c:v>
                </c:pt>
                <c:pt idx="3459">
                  <c:v>4.4905999999999997</c:v>
                </c:pt>
                <c:pt idx="3460">
                  <c:v>4.5071000000000003</c:v>
                </c:pt>
                <c:pt idx="3461">
                  <c:v>4.5155000000000003</c:v>
                </c:pt>
                <c:pt idx="3462">
                  <c:v>4.5736999999999997</c:v>
                </c:pt>
                <c:pt idx="3463">
                  <c:v>4.5906000000000002</c:v>
                </c:pt>
                <c:pt idx="3464">
                  <c:v>4.5662000000000003</c:v>
                </c:pt>
                <c:pt idx="3465">
                  <c:v>4.6082000000000001</c:v>
                </c:pt>
                <c:pt idx="3466">
                  <c:v>4.5999999999999996</c:v>
                </c:pt>
                <c:pt idx="3467">
                  <c:v>4.6254</c:v>
                </c:pt>
                <c:pt idx="3468">
                  <c:v>4.6509</c:v>
                </c:pt>
                <c:pt idx="3469">
                  <c:v>4.6772</c:v>
                </c:pt>
                <c:pt idx="3470">
                  <c:v>4.6691000000000003</c:v>
                </c:pt>
                <c:pt idx="3471">
                  <c:v>4.6779000000000002</c:v>
                </c:pt>
                <c:pt idx="3472">
                  <c:v>4.6867000000000001</c:v>
                </c:pt>
                <c:pt idx="3473">
                  <c:v>4.6871</c:v>
                </c:pt>
                <c:pt idx="3474">
                  <c:v>4.6714000000000002</c:v>
                </c:pt>
                <c:pt idx="3475">
                  <c:v>4.6718000000000002</c:v>
                </c:pt>
                <c:pt idx="3476">
                  <c:v>4.6978</c:v>
                </c:pt>
                <c:pt idx="3477">
                  <c:v>4.6635999999999997</c:v>
                </c:pt>
                <c:pt idx="3478">
                  <c:v>4.7161</c:v>
                </c:pt>
                <c:pt idx="3479">
                  <c:v>4.7161</c:v>
                </c:pt>
                <c:pt idx="3480">
                  <c:v>4.7244000000000002</c:v>
                </c:pt>
                <c:pt idx="3481">
                  <c:v>4.6745999999999999</c:v>
                </c:pt>
                <c:pt idx="3482">
                  <c:v>4.6994999999999996</c:v>
                </c:pt>
                <c:pt idx="3483">
                  <c:v>4.7079000000000004</c:v>
                </c:pt>
                <c:pt idx="3484">
                  <c:v>4.7413999999999996</c:v>
                </c:pt>
                <c:pt idx="3485">
                  <c:v>4.7666000000000004</c:v>
                </c:pt>
                <c:pt idx="3486">
                  <c:v>4.7499000000000002</c:v>
                </c:pt>
                <c:pt idx="3487">
                  <c:v>4.7164999999999999</c:v>
                </c:pt>
                <c:pt idx="3488">
                  <c:v>4.7081</c:v>
                </c:pt>
                <c:pt idx="3489">
                  <c:v>4.7335000000000003</c:v>
                </c:pt>
                <c:pt idx="3490">
                  <c:v>4.7167000000000003</c:v>
                </c:pt>
                <c:pt idx="3491">
                  <c:v>4.6323999999999996</c:v>
                </c:pt>
                <c:pt idx="3492">
                  <c:v>4.6745999999999999</c:v>
                </c:pt>
                <c:pt idx="3493">
                  <c:v>4.6154000000000002</c:v>
                </c:pt>
                <c:pt idx="3494">
                  <c:v>4.6321000000000003</c:v>
                </c:pt>
                <c:pt idx="3495">
                  <c:v>4.6490999999999998</c:v>
                </c:pt>
                <c:pt idx="3496">
                  <c:v>4.7343000000000002</c:v>
                </c:pt>
                <c:pt idx="3497">
                  <c:v>4.7343000000000002</c:v>
                </c:pt>
                <c:pt idx="3498">
                  <c:v>4.7686999999999999</c:v>
                </c:pt>
                <c:pt idx="3499">
                  <c:v>4.7088999999999999</c:v>
                </c:pt>
                <c:pt idx="3500">
                  <c:v>4.7347999999999999</c:v>
                </c:pt>
                <c:pt idx="3501">
                  <c:v>4.7907000000000002</c:v>
                </c:pt>
                <c:pt idx="3502">
                  <c:v>4.7990000000000004</c:v>
                </c:pt>
                <c:pt idx="3503">
                  <c:v>4.8323</c:v>
                </c:pt>
                <c:pt idx="3504">
                  <c:v>4.8160999999999996</c:v>
                </c:pt>
                <c:pt idx="3505">
                  <c:v>4.8414000000000001</c:v>
                </c:pt>
                <c:pt idx="3506">
                  <c:v>4.8164999999999996</c:v>
                </c:pt>
                <c:pt idx="3507">
                  <c:v>4.7999000000000001</c:v>
                </c:pt>
                <c:pt idx="3508">
                  <c:v>4.8335999999999997</c:v>
                </c:pt>
                <c:pt idx="3509">
                  <c:v>4.8932000000000002</c:v>
                </c:pt>
                <c:pt idx="3510">
                  <c:v>4.8765999999999998</c:v>
                </c:pt>
                <c:pt idx="3511">
                  <c:v>4.8600000000000003</c:v>
                </c:pt>
                <c:pt idx="3512">
                  <c:v>4.9024999999999999</c:v>
                </c:pt>
                <c:pt idx="3513">
                  <c:v>4.9462999999999999</c:v>
                </c:pt>
                <c:pt idx="3514">
                  <c:v>4.9466999999999999</c:v>
                </c:pt>
                <c:pt idx="3515">
                  <c:v>4.8958000000000004</c:v>
                </c:pt>
                <c:pt idx="3516">
                  <c:v>4.8276000000000003</c:v>
                </c:pt>
                <c:pt idx="3517">
                  <c:v>4.8449</c:v>
                </c:pt>
                <c:pt idx="3518">
                  <c:v>4.8792999999999997</c:v>
                </c:pt>
                <c:pt idx="3519">
                  <c:v>4.8973000000000004</c:v>
                </c:pt>
                <c:pt idx="3520">
                  <c:v>4.8718000000000004</c:v>
                </c:pt>
                <c:pt idx="3521">
                  <c:v>4.9324000000000003</c:v>
                </c:pt>
                <c:pt idx="3522">
                  <c:v>4.9846000000000004</c:v>
                </c:pt>
                <c:pt idx="3523">
                  <c:v>4.8914999999999997</c:v>
                </c:pt>
                <c:pt idx="3524">
                  <c:v>4.8582999999999998</c:v>
                </c:pt>
                <c:pt idx="3525">
                  <c:v>4.9497</c:v>
                </c:pt>
                <c:pt idx="3526">
                  <c:v>4.9081000000000001</c:v>
                </c:pt>
                <c:pt idx="3527">
                  <c:v>4.9330999999999996</c:v>
                </c:pt>
                <c:pt idx="3528">
                  <c:v>4.9664999999999999</c:v>
                </c:pt>
                <c:pt idx="3529">
                  <c:v>4.9246999999999996</c:v>
                </c:pt>
                <c:pt idx="3530">
                  <c:v>4.9499000000000004</c:v>
                </c:pt>
                <c:pt idx="3531">
                  <c:v>4.9583000000000004</c:v>
                </c:pt>
                <c:pt idx="3532">
                  <c:v>4.9836</c:v>
                </c:pt>
                <c:pt idx="3533">
                  <c:v>4.9836999999999998</c:v>
                </c:pt>
                <c:pt idx="3534">
                  <c:v>5.0008999999999997</c:v>
                </c:pt>
                <c:pt idx="3535">
                  <c:v>4.9755000000000003</c:v>
                </c:pt>
                <c:pt idx="3536">
                  <c:v>4.9416000000000002</c:v>
                </c:pt>
                <c:pt idx="3537">
                  <c:v>4.9500999999999999</c:v>
                </c:pt>
                <c:pt idx="3538">
                  <c:v>4.9074999999999998</c:v>
                </c:pt>
                <c:pt idx="3539">
                  <c:v>4.9587000000000003</c:v>
                </c:pt>
                <c:pt idx="3540">
                  <c:v>4.9417</c:v>
                </c:pt>
                <c:pt idx="3541">
                  <c:v>4.9160000000000004</c:v>
                </c:pt>
                <c:pt idx="3542">
                  <c:v>4.9330999999999996</c:v>
                </c:pt>
                <c:pt idx="3543">
                  <c:v>4.9497</c:v>
                </c:pt>
                <c:pt idx="3544">
                  <c:v>4.9413999999999998</c:v>
                </c:pt>
                <c:pt idx="3545">
                  <c:v>4.9413999999999998</c:v>
                </c:pt>
                <c:pt idx="3546">
                  <c:v>4.9664000000000001</c:v>
                </c:pt>
                <c:pt idx="3547">
                  <c:v>5.0330000000000004</c:v>
                </c:pt>
                <c:pt idx="3548">
                  <c:v>5.0164</c:v>
                </c:pt>
                <c:pt idx="3549">
                  <c:v>4.9080000000000004</c:v>
                </c:pt>
                <c:pt idx="3550">
                  <c:v>4.9748999999999999</c:v>
                </c:pt>
                <c:pt idx="3551">
                  <c:v>4.9917999999999996</c:v>
                </c:pt>
                <c:pt idx="3552">
                  <c:v>5.0002000000000004</c:v>
                </c:pt>
                <c:pt idx="3553">
                  <c:v>5.0003000000000002</c:v>
                </c:pt>
                <c:pt idx="3554">
                  <c:v>4.9920999999999998</c:v>
                </c:pt>
                <c:pt idx="3555">
                  <c:v>5.0091000000000001</c:v>
                </c:pt>
                <c:pt idx="3556">
                  <c:v>5.0007999999999999</c:v>
                </c:pt>
                <c:pt idx="3557">
                  <c:v>5.1113</c:v>
                </c:pt>
                <c:pt idx="3558">
                  <c:v>5.1285999999999996</c:v>
                </c:pt>
                <c:pt idx="3559">
                  <c:v>5.1550000000000002</c:v>
                </c:pt>
                <c:pt idx="3560">
                  <c:v>5.1725000000000003</c:v>
                </c:pt>
                <c:pt idx="3561">
                  <c:v>5.19</c:v>
                </c:pt>
                <c:pt idx="3562">
                  <c:v>5.1902999999999997</c:v>
                </c:pt>
                <c:pt idx="3563">
                  <c:v>5.2336999999999998</c:v>
                </c:pt>
                <c:pt idx="3564">
                  <c:v>5.2610000000000001</c:v>
                </c:pt>
                <c:pt idx="3565">
                  <c:v>5.2441000000000004</c:v>
                </c:pt>
                <c:pt idx="3566">
                  <c:v>5.2358000000000002</c:v>
                </c:pt>
                <c:pt idx="3567">
                  <c:v>5.2750000000000004</c:v>
                </c:pt>
                <c:pt idx="3568">
                  <c:v>5.1833</c:v>
                </c:pt>
                <c:pt idx="3569">
                  <c:v>5.1497999999999999</c:v>
                </c:pt>
                <c:pt idx="3570">
                  <c:v>5.1664000000000003</c:v>
                </c:pt>
                <c:pt idx="3571">
                  <c:v>5.1664000000000003</c:v>
                </c:pt>
                <c:pt idx="3572">
                  <c:v>5.2336</c:v>
                </c:pt>
                <c:pt idx="3573">
                  <c:v>5.2084000000000001</c:v>
                </c:pt>
                <c:pt idx="3574">
                  <c:v>5.1662999999999997</c:v>
                </c:pt>
                <c:pt idx="3575">
                  <c:v>5.1661999999999999</c:v>
                </c:pt>
                <c:pt idx="3576">
                  <c:v>5.1493000000000002</c:v>
                </c:pt>
                <c:pt idx="3577">
                  <c:v>5.1661999999999999</c:v>
                </c:pt>
                <c:pt idx="3578">
                  <c:v>5.1067999999999998</c:v>
                </c:pt>
                <c:pt idx="3579">
                  <c:v>5.0895000000000001</c:v>
                </c:pt>
                <c:pt idx="3580">
                  <c:v>5.1063999999999998</c:v>
                </c:pt>
                <c:pt idx="3581">
                  <c:v>5.1830999999999996</c:v>
                </c:pt>
                <c:pt idx="3582">
                  <c:v>5.0976999999999997</c:v>
                </c:pt>
                <c:pt idx="3583">
                  <c:v>5.0548999999999999</c:v>
                </c:pt>
                <c:pt idx="3584">
                  <c:v>5.0715000000000003</c:v>
                </c:pt>
                <c:pt idx="3585">
                  <c:v>5.08</c:v>
                </c:pt>
                <c:pt idx="3586">
                  <c:v>5.1142000000000003</c:v>
                </c:pt>
                <c:pt idx="3587">
                  <c:v>5.0625</c:v>
                </c:pt>
                <c:pt idx="3588">
                  <c:v>5.0415999999999999</c:v>
                </c:pt>
                <c:pt idx="3589">
                  <c:v>4.9751000000000003</c:v>
                </c:pt>
                <c:pt idx="3590">
                  <c:v>4.95</c:v>
                </c:pt>
                <c:pt idx="3591">
                  <c:v>4.9499000000000004</c:v>
                </c:pt>
                <c:pt idx="3592">
                  <c:v>4.9497</c:v>
                </c:pt>
                <c:pt idx="3593">
                  <c:v>4.9829999999999997</c:v>
                </c:pt>
                <c:pt idx="3594">
                  <c:v>4.8989000000000003</c:v>
                </c:pt>
                <c:pt idx="3595">
                  <c:v>4.9405999999999999</c:v>
                </c:pt>
                <c:pt idx="3596">
                  <c:v>4.8985000000000003</c:v>
                </c:pt>
                <c:pt idx="3597">
                  <c:v>4.9066999999999998</c:v>
                </c:pt>
                <c:pt idx="3598">
                  <c:v>4.9233000000000002</c:v>
                </c:pt>
                <c:pt idx="3599">
                  <c:v>4.9649999999999999</c:v>
                </c:pt>
                <c:pt idx="3600">
                  <c:v>5.0072000000000001</c:v>
                </c:pt>
                <c:pt idx="3601">
                  <c:v>4.9394</c:v>
                </c:pt>
                <c:pt idx="3602">
                  <c:v>4.8714000000000004</c:v>
                </c:pt>
                <c:pt idx="3603">
                  <c:v>4.8966000000000003</c:v>
                </c:pt>
                <c:pt idx="3604">
                  <c:v>4.8704999999999998</c:v>
                </c:pt>
                <c:pt idx="3605">
                  <c:v>4.8532000000000002</c:v>
                </c:pt>
                <c:pt idx="3606">
                  <c:v>4.8613999999999997</c:v>
                </c:pt>
                <c:pt idx="3607">
                  <c:v>4.8612000000000002</c:v>
                </c:pt>
                <c:pt idx="3608">
                  <c:v>4.8695000000000004</c:v>
                </c:pt>
                <c:pt idx="3609">
                  <c:v>4.8516000000000004</c:v>
                </c:pt>
                <c:pt idx="3610">
                  <c:v>4.8685</c:v>
                </c:pt>
                <c:pt idx="3611">
                  <c:v>4.8510999999999997</c:v>
                </c:pt>
                <c:pt idx="3612">
                  <c:v>4.8087</c:v>
                </c:pt>
                <c:pt idx="3613">
                  <c:v>4.7754000000000003</c:v>
                </c:pt>
                <c:pt idx="3614">
                  <c:v>4.7579000000000002</c:v>
                </c:pt>
                <c:pt idx="3615">
                  <c:v>4.7576000000000001</c:v>
                </c:pt>
                <c:pt idx="3616">
                  <c:v>4.7907999999999999</c:v>
                </c:pt>
                <c:pt idx="3617">
                  <c:v>4.8075000000000001</c:v>
                </c:pt>
                <c:pt idx="3618">
                  <c:v>4.8072999999999997</c:v>
                </c:pt>
                <c:pt idx="3619">
                  <c:v>4.8068</c:v>
                </c:pt>
                <c:pt idx="3620">
                  <c:v>4.8235000000000001</c:v>
                </c:pt>
                <c:pt idx="3621">
                  <c:v>4.8148999999999997</c:v>
                </c:pt>
                <c:pt idx="3622">
                  <c:v>4.7895000000000003</c:v>
                </c:pt>
                <c:pt idx="3623">
                  <c:v>4.8315000000000001</c:v>
                </c:pt>
                <c:pt idx="3624">
                  <c:v>4.8566000000000003</c:v>
                </c:pt>
                <c:pt idx="3625">
                  <c:v>4.8734999999999999</c:v>
                </c:pt>
                <c:pt idx="3626">
                  <c:v>4.7968999999999999</c:v>
                </c:pt>
                <c:pt idx="3627">
                  <c:v>4.8136999999999999</c:v>
                </c:pt>
                <c:pt idx="3628">
                  <c:v>4.6859000000000002</c:v>
                </c:pt>
                <c:pt idx="3629">
                  <c:v>4.6677999999999997</c:v>
                </c:pt>
                <c:pt idx="3630">
                  <c:v>4.6333000000000002</c:v>
                </c:pt>
                <c:pt idx="3631">
                  <c:v>4.6928000000000001</c:v>
                </c:pt>
                <c:pt idx="3632">
                  <c:v>4.6839000000000004</c:v>
                </c:pt>
                <c:pt idx="3633">
                  <c:v>4.6580000000000004</c:v>
                </c:pt>
                <c:pt idx="3634">
                  <c:v>4.6829000000000001</c:v>
                </c:pt>
                <c:pt idx="3635">
                  <c:v>4.6414</c:v>
                </c:pt>
                <c:pt idx="3636">
                  <c:v>4.6496000000000004</c:v>
                </c:pt>
                <c:pt idx="3637">
                  <c:v>4.5830000000000002</c:v>
                </c:pt>
                <c:pt idx="3638">
                  <c:v>4.6496000000000004</c:v>
                </c:pt>
                <c:pt idx="3639">
                  <c:v>4.7332999999999998</c:v>
                </c:pt>
                <c:pt idx="3640">
                  <c:v>4.7333999999999996</c:v>
                </c:pt>
                <c:pt idx="3641">
                  <c:v>4.8178000000000001</c:v>
                </c:pt>
                <c:pt idx="3642">
                  <c:v>4.8514999999999997</c:v>
                </c:pt>
                <c:pt idx="3643">
                  <c:v>4.8349000000000002</c:v>
                </c:pt>
                <c:pt idx="3644">
                  <c:v>4.8609999999999998</c:v>
                </c:pt>
                <c:pt idx="3645">
                  <c:v>4.8441999999999998</c:v>
                </c:pt>
                <c:pt idx="3646">
                  <c:v>4.8358999999999996</c:v>
                </c:pt>
                <c:pt idx="3647">
                  <c:v>4.8361999999999998</c:v>
                </c:pt>
                <c:pt idx="3648">
                  <c:v>4.8620000000000001</c:v>
                </c:pt>
                <c:pt idx="3649">
                  <c:v>4.8712999999999997</c:v>
                </c:pt>
                <c:pt idx="3650">
                  <c:v>4.9059999999999997</c:v>
                </c:pt>
                <c:pt idx="3651">
                  <c:v>4.9062999999999999</c:v>
                </c:pt>
                <c:pt idx="3652">
                  <c:v>4.8418000000000001</c:v>
                </c:pt>
                <c:pt idx="3653">
                  <c:v>4.8003999999999998</c:v>
                </c:pt>
                <c:pt idx="3654">
                  <c:v>4.7424999999999997</c:v>
                </c:pt>
                <c:pt idx="3655">
                  <c:v>4.7507999999999999</c:v>
                </c:pt>
                <c:pt idx="3656">
                  <c:v>4.6925999999999997</c:v>
                </c:pt>
                <c:pt idx="3657">
                  <c:v>4.6425999999999998</c:v>
                </c:pt>
                <c:pt idx="3658">
                  <c:v>4.6670999999999996</c:v>
                </c:pt>
                <c:pt idx="3659">
                  <c:v>4.8159999999999998</c:v>
                </c:pt>
                <c:pt idx="3660">
                  <c:v>4.7991999999999999</c:v>
                </c:pt>
                <c:pt idx="3661">
                  <c:v>4.7655000000000003</c:v>
                </c:pt>
                <c:pt idx="3662">
                  <c:v>4.7485999999999997</c:v>
                </c:pt>
                <c:pt idx="3663">
                  <c:v>4.7398999999999996</c:v>
                </c:pt>
                <c:pt idx="3664">
                  <c:v>4.7308000000000003</c:v>
                </c:pt>
                <c:pt idx="3665">
                  <c:v>4.7641999999999998</c:v>
                </c:pt>
                <c:pt idx="3666">
                  <c:v>4.7386999999999997</c:v>
                </c:pt>
                <c:pt idx="3667">
                  <c:v>4.806</c:v>
                </c:pt>
                <c:pt idx="3668">
                  <c:v>4.8482000000000003</c:v>
                </c:pt>
                <c:pt idx="3669">
                  <c:v>4.7629000000000001</c:v>
                </c:pt>
                <c:pt idx="3670">
                  <c:v>4.7712000000000003</c:v>
                </c:pt>
                <c:pt idx="3671">
                  <c:v>4.7538999999999998</c:v>
                </c:pt>
                <c:pt idx="3672">
                  <c:v>4.7363999999999997</c:v>
                </c:pt>
                <c:pt idx="3673">
                  <c:v>4.7355999999999998</c:v>
                </c:pt>
                <c:pt idx="3674">
                  <c:v>4.7267999999999999</c:v>
                </c:pt>
                <c:pt idx="3675">
                  <c:v>4.7182000000000004</c:v>
                </c:pt>
                <c:pt idx="3676">
                  <c:v>4.6749999999999998</c:v>
                </c:pt>
                <c:pt idx="3677">
                  <c:v>4.6829000000000001</c:v>
                </c:pt>
                <c:pt idx="3678">
                  <c:v>4.6083999999999996</c:v>
                </c:pt>
                <c:pt idx="3679">
                  <c:v>4.5167999999999999</c:v>
                </c:pt>
                <c:pt idx="3680">
                  <c:v>4.5083000000000002</c:v>
                </c:pt>
                <c:pt idx="3681">
                  <c:v>4.508</c:v>
                </c:pt>
                <c:pt idx="3682">
                  <c:v>4.5827999999999998</c:v>
                </c:pt>
                <c:pt idx="3683">
                  <c:v>4.5743</c:v>
                </c:pt>
                <c:pt idx="3684">
                  <c:v>4.6661999999999999</c:v>
                </c:pt>
                <c:pt idx="3685">
                  <c:v>4.6577000000000002</c:v>
                </c:pt>
                <c:pt idx="3686">
                  <c:v>4.6071999999999997</c:v>
                </c:pt>
                <c:pt idx="3687">
                  <c:v>4.6999000000000004</c:v>
                </c:pt>
                <c:pt idx="3688">
                  <c:v>4.7336999999999998</c:v>
                </c:pt>
                <c:pt idx="3689">
                  <c:v>4.7169999999999996</c:v>
                </c:pt>
                <c:pt idx="3690">
                  <c:v>4.7084999999999999</c:v>
                </c:pt>
                <c:pt idx="3691">
                  <c:v>4.7085999999999997</c:v>
                </c:pt>
                <c:pt idx="3692">
                  <c:v>4.7085999999999997</c:v>
                </c:pt>
                <c:pt idx="3693">
                  <c:v>4.649</c:v>
                </c:pt>
                <c:pt idx="3694">
                  <c:v>4.7175000000000002</c:v>
                </c:pt>
                <c:pt idx="3695">
                  <c:v>4.7175000000000002</c:v>
                </c:pt>
                <c:pt idx="3696">
                  <c:v>4.7089999999999996</c:v>
                </c:pt>
                <c:pt idx="3697">
                  <c:v>4.7778999999999998</c:v>
                </c:pt>
                <c:pt idx="3698">
                  <c:v>4.7914000000000003</c:v>
                </c:pt>
                <c:pt idx="3699">
                  <c:v>4.8079999999999998</c:v>
                </c:pt>
                <c:pt idx="3700">
                  <c:v>4.8079999999999998</c:v>
                </c:pt>
                <c:pt idx="3701">
                  <c:v>4.7912999999999997</c:v>
                </c:pt>
                <c:pt idx="3702">
                  <c:v>4.758</c:v>
                </c:pt>
                <c:pt idx="3703">
                  <c:v>4.6913</c:v>
                </c:pt>
                <c:pt idx="3704">
                  <c:v>4.7493999999999996</c:v>
                </c:pt>
                <c:pt idx="3705">
                  <c:v>4.7744</c:v>
                </c:pt>
                <c:pt idx="3706">
                  <c:v>4.7911999999999999</c:v>
                </c:pt>
                <c:pt idx="3707">
                  <c:v>4.8079999999999998</c:v>
                </c:pt>
                <c:pt idx="3708">
                  <c:v>4.8502000000000001</c:v>
                </c:pt>
                <c:pt idx="3709">
                  <c:v>4.8757999999999999</c:v>
                </c:pt>
                <c:pt idx="3710">
                  <c:v>4.8758999999999997</c:v>
                </c:pt>
                <c:pt idx="3711">
                  <c:v>4.859</c:v>
                </c:pt>
                <c:pt idx="3712">
                  <c:v>4.9016000000000002</c:v>
                </c:pt>
                <c:pt idx="3713">
                  <c:v>4.8761999999999999</c:v>
                </c:pt>
                <c:pt idx="3714">
                  <c:v>4.9107000000000003</c:v>
                </c:pt>
                <c:pt idx="3715">
                  <c:v>4.9023000000000003</c:v>
                </c:pt>
                <c:pt idx="3716">
                  <c:v>4.9367999999999999</c:v>
                </c:pt>
                <c:pt idx="3717">
                  <c:v>4.9283000000000001</c:v>
                </c:pt>
                <c:pt idx="3718">
                  <c:v>4.9663000000000004</c:v>
                </c:pt>
                <c:pt idx="3719">
                  <c:v>4.9663000000000004</c:v>
                </c:pt>
                <c:pt idx="3720">
                  <c:v>4.9747000000000003</c:v>
                </c:pt>
                <c:pt idx="3721">
                  <c:v>4.9580000000000002</c:v>
                </c:pt>
                <c:pt idx="3722">
                  <c:v>4.9165000000000001</c:v>
                </c:pt>
                <c:pt idx="3723">
                  <c:v>4.9581</c:v>
                </c:pt>
                <c:pt idx="3724">
                  <c:v>4.9330999999999996</c:v>
                </c:pt>
                <c:pt idx="3725">
                  <c:v>4.9162999999999997</c:v>
                </c:pt>
                <c:pt idx="3726">
                  <c:v>4.8912000000000004</c:v>
                </c:pt>
                <c:pt idx="3727">
                  <c:v>4.8659999999999997</c:v>
                </c:pt>
                <c:pt idx="3728">
                  <c:v>4.8742999999999999</c:v>
                </c:pt>
                <c:pt idx="3729">
                  <c:v>4.8993000000000002</c:v>
                </c:pt>
                <c:pt idx="3730">
                  <c:v>4.9245999999999999</c:v>
                </c:pt>
                <c:pt idx="3731">
                  <c:v>4.9329999999999998</c:v>
                </c:pt>
                <c:pt idx="3732">
                  <c:v>4.8653000000000004</c:v>
                </c:pt>
                <c:pt idx="3733">
                  <c:v>4.8314000000000004</c:v>
                </c:pt>
                <c:pt idx="3734">
                  <c:v>4.8224</c:v>
                </c:pt>
                <c:pt idx="3735">
                  <c:v>4.8221999999999996</c:v>
                </c:pt>
                <c:pt idx="3736">
                  <c:v>4.8136000000000001</c:v>
                </c:pt>
                <c:pt idx="3737">
                  <c:v>4.8391999999999999</c:v>
                </c:pt>
                <c:pt idx="3738">
                  <c:v>4.8578000000000001</c:v>
                </c:pt>
                <c:pt idx="3739">
                  <c:v>4.7996999999999996</c:v>
                </c:pt>
                <c:pt idx="3740">
                  <c:v>4.7583000000000002</c:v>
                </c:pt>
                <c:pt idx="3741">
                  <c:v>4.5846999999999998</c:v>
                </c:pt>
                <c:pt idx="3742">
                  <c:v>4.6422999999999996</c:v>
                </c:pt>
                <c:pt idx="3743">
                  <c:v>4.6089000000000002</c:v>
                </c:pt>
                <c:pt idx="3744">
                  <c:v>4.5251999999999999</c:v>
                </c:pt>
                <c:pt idx="3745">
                  <c:v>4.5164999999999997</c:v>
                </c:pt>
                <c:pt idx="3746">
                  <c:v>4.5743</c:v>
                </c:pt>
                <c:pt idx="3747">
                  <c:v>4.5240999999999998</c:v>
                </c:pt>
                <c:pt idx="3748">
                  <c:v>4.5571000000000002</c:v>
                </c:pt>
                <c:pt idx="3749">
                  <c:v>4.6650999999999998</c:v>
                </c:pt>
                <c:pt idx="3750">
                  <c:v>4.6313000000000004</c:v>
                </c:pt>
                <c:pt idx="3751">
                  <c:v>4.5050999999999997</c:v>
                </c:pt>
                <c:pt idx="3752">
                  <c:v>4.5551000000000004</c:v>
                </c:pt>
                <c:pt idx="3753">
                  <c:v>4.58</c:v>
                </c:pt>
                <c:pt idx="3754">
                  <c:v>4.5876000000000001</c:v>
                </c:pt>
                <c:pt idx="3755">
                  <c:v>4.6212</c:v>
                </c:pt>
                <c:pt idx="3756">
                  <c:v>4.6040000000000001</c:v>
                </c:pt>
                <c:pt idx="3757">
                  <c:v>4.5274000000000001</c:v>
                </c:pt>
                <c:pt idx="3758">
                  <c:v>4.5780000000000003</c:v>
                </c:pt>
                <c:pt idx="3759">
                  <c:v>4.6028000000000002</c:v>
                </c:pt>
                <c:pt idx="3760">
                  <c:v>4.5769000000000002</c:v>
                </c:pt>
                <c:pt idx="3761">
                  <c:v>4.5594999999999999</c:v>
                </c:pt>
                <c:pt idx="3762">
                  <c:v>4.5677000000000003</c:v>
                </c:pt>
                <c:pt idx="3763">
                  <c:v>4.5827</c:v>
                </c:pt>
                <c:pt idx="3764">
                  <c:v>4.5743999999999998</c:v>
                </c:pt>
                <c:pt idx="3765">
                  <c:v>4.5827999999999998</c:v>
                </c:pt>
                <c:pt idx="3766">
                  <c:v>4.6161000000000003</c:v>
                </c:pt>
                <c:pt idx="3767">
                  <c:v>4.5911999999999997</c:v>
                </c:pt>
                <c:pt idx="3768">
                  <c:v>4.6249000000000002</c:v>
                </c:pt>
                <c:pt idx="3769">
                  <c:v>4.7342000000000004</c:v>
                </c:pt>
                <c:pt idx="3770">
                  <c:v>4.7343999999999999</c:v>
                </c:pt>
                <c:pt idx="3771">
                  <c:v>4.6923000000000004</c:v>
                </c:pt>
                <c:pt idx="3772">
                  <c:v>4.7178000000000004</c:v>
                </c:pt>
                <c:pt idx="3773">
                  <c:v>4.7264999999999997</c:v>
                </c:pt>
                <c:pt idx="3774">
                  <c:v>4.7610999999999999</c:v>
                </c:pt>
                <c:pt idx="3775">
                  <c:v>4.7359</c:v>
                </c:pt>
                <c:pt idx="3776">
                  <c:v>4.6681999999999997</c:v>
                </c:pt>
                <c:pt idx="3777">
                  <c:v>4.6344000000000003</c:v>
                </c:pt>
                <c:pt idx="3778">
                  <c:v>4.6345000000000001</c:v>
                </c:pt>
                <c:pt idx="3779">
                  <c:v>4.6433999999999997</c:v>
                </c:pt>
                <c:pt idx="3780">
                  <c:v>4.6178999999999997</c:v>
                </c:pt>
                <c:pt idx="3781">
                  <c:v>4.5923999999999996</c:v>
                </c:pt>
                <c:pt idx="3782">
                  <c:v>4.6266999999999996</c:v>
                </c:pt>
                <c:pt idx="3783">
                  <c:v>4.6654999999999998</c:v>
                </c:pt>
                <c:pt idx="3784">
                  <c:v>4.6489000000000003</c:v>
                </c:pt>
                <c:pt idx="3785">
                  <c:v>4.5910000000000002</c:v>
                </c:pt>
                <c:pt idx="3786">
                  <c:v>4.6242000000000001</c:v>
                </c:pt>
                <c:pt idx="3787">
                  <c:v>4.6409000000000002</c:v>
                </c:pt>
                <c:pt idx="3788">
                  <c:v>4.6909999999999998</c:v>
                </c:pt>
                <c:pt idx="3789">
                  <c:v>4.6665000000000001</c:v>
                </c:pt>
                <c:pt idx="3790">
                  <c:v>4.6665999999999999</c:v>
                </c:pt>
                <c:pt idx="3791">
                  <c:v>4.6668000000000003</c:v>
                </c:pt>
                <c:pt idx="3792">
                  <c:v>4.7257999999999996</c:v>
                </c:pt>
                <c:pt idx="3793">
                  <c:v>4.6755000000000004</c:v>
                </c:pt>
                <c:pt idx="3794">
                  <c:v>4.7012999999999998</c:v>
                </c:pt>
                <c:pt idx="3795">
                  <c:v>4.7268999999999997</c:v>
                </c:pt>
                <c:pt idx="3796">
                  <c:v>4.7271999999999998</c:v>
                </c:pt>
                <c:pt idx="3797">
                  <c:v>4.7274000000000003</c:v>
                </c:pt>
                <c:pt idx="3798">
                  <c:v>4.7786999999999997</c:v>
                </c:pt>
                <c:pt idx="3799">
                  <c:v>4.8137999999999996</c:v>
                </c:pt>
                <c:pt idx="3800">
                  <c:v>4.7969999999999997</c:v>
                </c:pt>
                <c:pt idx="3801">
                  <c:v>4.8315999999999999</c:v>
                </c:pt>
                <c:pt idx="3802">
                  <c:v>4.8319999999999999</c:v>
                </c:pt>
                <c:pt idx="3803">
                  <c:v>4.8323999999999998</c:v>
                </c:pt>
                <c:pt idx="3804">
                  <c:v>4.8513000000000002</c:v>
                </c:pt>
                <c:pt idx="3805">
                  <c:v>4.8517000000000001</c:v>
                </c:pt>
                <c:pt idx="3806">
                  <c:v>4.8955000000000002</c:v>
                </c:pt>
                <c:pt idx="3807">
                  <c:v>4.875</c:v>
                </c:pt>
                <c:pt idx="3808">
                  <c:v>4.9081000000000001</c:v>
                </c:pt>
                <c:pt idx="3809">
                  <c:v>4.9664999999999999</c:v>
                </c:pt>
                <c:pt idx="3810">
                  <c:v>4.9581</c:v>
                </c:pt>
                <c:pt idx="3811">
                  <c:v>5.0000999999999998</c:v>
                </c:pt>
                <c:pt idx="3812">
                  <c:v>4.9497999999999998</c:v>
                </c:pt>
                <c:pt idx="3813">
                  <c:v>5.0255000000000001</c:v>
                </c:pt>
                <c:pt idx="3814">
                  <c:v>4.9836</c:v>
                </c:pt>
                <c:pt idx="3815">
                  <c:v>5.0090000000000003</c:v>
                </c:pt>
                <c:pt idx="3816">
                  <c:v>5.0937999999999999</c:v>
                </c:pt>
                <c:pt idx="3817">
                  <c:v>5.0770999999999997</c:v>
                </c:pt>
                <c:pt idx="3818">
                  <c:v>5.0857999999999999</c:v>
                </c:pt>
                <c:pt idx="3819">
                  <c:v>5.0182000000000002</c:v>
                </c:pt>
                <c:pt idx="3820">
                  <c:v>4.9927000000000001</c:v>
                </c:pt>
                <c:pt idx="3821">
                  <c:v>4.9330999999999996</c:v>
                </c:pt>
                <c:pt idx="3822">
                  <c:v>4.9672999999999998</c:v>
                </c:pt>
                <c:pt idx="3823">
                  <c:v>4.9672999999999998</c:v>
                </c:pt>
                <c:pt idx="3824">
                  <c:v>4.9074</c:v>
                </c:pt>
                <c:pt idx="3825">
                  <c:v>4.8644999999999996</c:v>
                </c:pt>
                <c:pt idx="3826">
                  <c:v>4.8643999999999998</c:v>
                </c:pt>
                <c:pt idx="3827">
                  <c:v>4.8914999999999997</c:v>
                </c:pt>
                <c:pt idx="3828">
                  <c:v>4.9413999999999998</c:v>
                </c:pt>
                <c:pt idx="3829">
                  <c:v>4.8582000000000001</c:v>
                </c:pt>
                <c:pt idx="3830">
                  <c:v>4.8414999999999999</c:v>
                </c:pt>
                <c:pt idx="3831">
                  <c:v>4.8746</c:v>
                </c:pt>
                <c:pt idx="3832">
                  <c:v>4.8745000000000003</c:v>
                </c:pt>
                <c:pt idx="3833">
                  <c:v>4.9667000000000003</c:v>
                </c:pt>
                <c:pt idx="3834">
                  <c:v>4.9835000000000003</c:v>
                </c:pt>
                <c:pt idx="3835">
                  <c:v>4.9499000000000004</c:v>
                </c:pt>
                <c:pt idx="3836">
                  <c:v>4.8320999999999996</c:v>
                </c:pt>
                <c:pt idx="3837">
                  <c:v>4.8909000000000002</c:v>
                </c:pt>
                <c:pt idx="3838">
                  <c:v>4.9329999999999998</c:v>
                </c:pt>
                <c:pt idx="3839">
                  <c:v>4.9161000000000001</c:v>
                </c:pt>
                <c:pt idx="3840">
                  <c:v>4.8651999999999997</c:v>
                </c:pt>
                <c:pt idx="3841">
                  <c:v>4.8735999999999997</c:v>
                </c:pt>
                <c:pt idx="3842">
                  <c:v>4.8479999999999999</c:v>
                </c:pt>
                <c:pt idx="3843">
                  <c:v>4.8394000000000004</c:v>
                </c:pt>
                <c:pt idx="3844">
                  <c:v>4.7622999999999998</c:v>
                </c:pt>
                <c:pt idx="3845">
                  <c:v>4.7792000000000003</c:v>
                </c:pt>
                <c:pt idx="3846">
                  <c:v>4.7362000000000002</c:v>
                </c:pt>
                <c:pt idx="3847">
                  <c:v>4.7274000000000003</c:v>
                </c:pt>
                <c:pt idx="3848">
                  <c:v>4.5589000000000004</c:v>
                </c:pt>
                <c:pt idx="3849">
                  <c:v>4.4928999999999997</c:v>
                </c:pt>
                <c:pt idx="3850">
                  <c:v>4.5837000000000003</c:v>
                </c:pt>
                <c:pt idx="3851">
                  <c:v>4.5174000000000003</c:v>
                </c:pt>
                <c:pt idx="3852">
                  <c:v>4.5999999999999996</c:v>
                </c:pt>
                <c:pt idx="3853">
                  <c:v>4.5750000000000002</c:v>
                </c:pt>
                <c:pt idx="3854">
                  <c:v>4.4166999999999996</c:v>
                </c:pt>
                <c:pt idx="3855">
                  <c:v>4.5077999999999996</c:v>
                </c:pt>
                <c:pt idx="3856">
                  <c:v>4.5575999999999999</c:v>
                </c:pt>
                <c:pt idx="3857">
                  <c:v>4.6577999999999999</c:v>
                </c:pt>
                <c:pt idx="3858">
                  <c:v>4.4404000000000003</c:v>
                </c:pt>
                <c:pt idx="3859">
                  <c:v>4.4561999999999999</c:v>
                </c:pt>
                <c:pt idx="3860">
                  <c:v>4.4139999999999997</c:v>
                </c:pt>
                <c:pt idx="3861">
                  <c:v>4.3634000000000004</c:v>
                </c:pt>
                <c:pt idx="3862">
                  <c:v>4.2874999999999996</c:v>
                </c:pt>
                <c:pt idx="3863">
                  <c:v>4.2115999999999998</c:v>
                </c:pt>
                <c:pt idx="3864">
                  <c:v>4.1845999999999997</c:v>
                </c:pt>
                <c:pt idx="3865">
                  <c:v>4.0831</c:v>
                </c:pt>
                <c:pt idx="3866">
                  <c:v>4.0236000000000001</c:v>
                </c:pt>
                <c:pt idx="3867">
                  <c:v>4.1825999999999999</c:v>
                </c:pt>
                <c:pt idx="3868">
                  <c:v>4.2496</c:v>
                </c:pt>
                <c:pt idx="3869">
                  <c:v>4.2904</c:v>
                </c:pt>
                <c:pt idx="3870">
                  <c:v>4.2049000000000003</c:v>
                </c:pt>
                <c:pt idx="3871">
                  <c:v>4.0683999999999996</c:v>
                </c:pt>
                <c:pt idx="3872">
                  <c:v>4.1611000000000002</c:v>
                </c:pt>
                <c:pt idx="3873">
                  <c:v>4.0903999999999998</c:v>
                </c:pt>
                <c:pt idx="3874">
                  <c:v>4.1319999999999997</c:v>
                </c:pt>
                <c:pt idx="3875">
                  <c:v>4.1321000000000003</c:v>
                </c:pt>
                <c:pt idx="3876">
                  <c:v>4.1238999999999999</c:v>
                </c:pt>
                <c:pt idx="3877">
                  <c:v>4.0079000000000002</c:v>
                </c:pt>
                <c:pt idx="3878">
                  <c:v>4.0824999999999996</c:v>
                </c:pt>
                <c:pt idx="3879">
                  <c:v>3.8997999999999999</c:v>
                </c:pt>
                <c:pt idx="3880">
                  <c:v>3.8498000000000001</c:v>
                </c:pt>
                <c:pt idx="3881">
                  <c:v>3.9409999999999998</c:v>
                </c:pt>
                <c:pt idx="3882">
                  <c:v>3.9575999999999998</c:v>
                </c:pt>
                <c:pt idx="3883">
                  <c:v>4.0243000000000002</c:v>
                </c:pt>
                <c:pt idx="3884">
                  <c:v>4.0327000000000002</c:v>
                </c:pt>
                <c:pt idx="3885">
                  <c:v>4.0663</c:v>
                </c:pt>
                <c:pt idx="3886">
                  <c:v>3.9738000000000002</c:v>
                </c:pt>
                <c:pt idx="3887">
                  <c:v>3.9904999999999999</c:v>
                </c:pt>
                <c:pt idx="3888">
                  <c:v>4.1087999999999996</c:v>
                </c:pt>
                <c:pt idx="3889">
                  <c:v>4.0327000000000002</c:v>
                </c:pt>
                <c:pt idx="3890">
                  <c:v>4.0411999999999999</c:v>
                </c:pt>
                <c:pt idx="3891">
                  <c:v>3.9902000000000002</c:v>
                </c:pt>
                <c:pt idx="3892">
                  <c:v>3.9815999999999998</c:v>
                </c:pt>
                <c:pt idx="3893">
                  <c:v>3.9424999999999999</c:v>
                </c:pt>
                <c:pt idx="3894">
                  <c:v>3.9834999999999998</c:v>
                </c:pt>
                <c:pt idx="3895">
                  <c:v>3.9998999999999998</c:v>
                </c:pt>
                <c:pt idx="3896">
                  <c:v>3.9668999999999999</c:v>
                </c:pt>
                <c:pt idx="3897">
                  <c:v>4.0163000000000002</c:v>
                </c:pt>
                <c:pt idx="3898">
                  <c:v>3.9748999999999999</c:v>
                </c:pt>
                <c:pt idx="3899">
                  <c:v>4.0743</c:v>
                </c:pt>
                <c:pt idx="3900">
                  <c:v>4.0743999999999998</c:v>
                </c:pt>
                <c:pt idx="3901">
                  <c:v>4.1243999999999996</c:v>
                </c:pt>
                <c:pt idx="3902">
                  <c:v>4.1412000000000004</c:v>
                </c:pt>
                <c:pt idx="3903">
                  <c:v>4.1162000000000001</c:v>
                </c:pt>
                <c:pt idx="3904">
                  <c:v>4.2257999999999996</c:v>
                </c:pt>
                <c:pt idx="3905">
                  <c:v>4.2176</c:v>
                </c:pt>
                <c:pt idx="3906">
                  <c:v>4.1252000000000004</c:v>
                </c:pt>
                <c:pt idx="3907">
                  <c:v>3.9739</c:v>
                </c:pt>
                <c:pt idx="3908">
                  <c:v>3.9064999999999999</c:v>
                </c:pt>
                <c:pt idx="3909">
                  <c:v>3.7797999999999998</c:v>
                </c:pt>
                <c:pt idx="3910">
                  <c:v>3.8552</c:v>
                </c:pt>
                <c:pt idx="3911">
                  <c:v>3.8128000000000002</c:v>
                </c:pt>
                <c:pt idx="3912">
                  <c:v>3.7366000000000001</c:v>
                </c:pt>
                <c:pt idx="3913">
                  <c:v>3.7641</c:v>
                </c:pt>
                <c:pt idx="3914">
                  <c:v>3.7723</c:v>
                </c:pt>
                <c:pt idx="3915">
                  <c:v>3.7968999999999999</c:v>
                </c:pt>
                <c:pt idx="3916">
                  <c:v>3.8050999999999999</c:v>
                </c:pt>
                <c:pt idx="3917">
                  <c:v>3.9451999999999998</c:v>
                </c:pt>
                <c:pt idx="3918">
                  <c:v>3.7562000000000002</c:v>
                </c:pt>
                <c:pt idx="3919">
                  <c:v>3.6741000000000001</c:v>
                </c:pt>
                <c:pt idx="3920">
                  <c:v>3.6741999999999999</c:v>
                </c:pt>
                <c:pt idx="3921">
                  <c:v>3.7071999999999998</c:v>
                </c:pt>
                <c:pt idx="3922">
                  <c:v>3.5421999999999998</c:v>
                </c:pt>
                <c:pt idx="3923">
                  <c:v>3.4678</c:v>
                </c:pt>
                <c:pt idx="3924">
                  <c:v>3.4253999999999998</c:v>
                </c:pt>
                <c:pt idx="3925">
                  <c:v>3.4251</c:v>
                </c:pt>
                <c:pt idx="3926">
                  <c:v>3.5411999999999999</c:v>
                </c:pt>
                <c:pt idx="3927">
                  <c:v>3.4994999999999998</c:v>
                </c:pt>
                <c:pt idx="3928">
                  <c:v>3.3167</c:v>
                </c:pt>
                <c:pt idx="3929">
                  <c:v>3.3403</c:v>
                </c:pt>
                <c:pt idx="3930">
                  <c:v>3.1486000000000001</c:v>
                </c:pt>
                <c:pt idx="3931">
                  <c:v>3.1978</c:v>
                </c:pt>
                <c:pt idx="3932">
                  <c:v>2.9969000000000001</c:v>
                </c:pt>
                <c:pt idx="3933">
                  <c:v>2.9942000000000002</c:v>
                </c:pt>
                <c:pt idx="3934">
                  <c:v>3.0775999999999999</c:v>
                </c:pt>
                <c:pt idx="3935">
                  <c:v>2.8849999999999998</c:v>
                </c:pt>
                <c:pt idx="3936">
                  <c:v>3.0676999999999999</c:v>
                </c:pt>
                <c:pt idx="3937">
                  <c:v>3.1760000000000002</c:v>
                </c:pt>
                <c:pt idx="3938">
                  <c:v>3.0438999999999998</c:v>
                </c:pt>
                <c:pt idx="3939">
                  <c:v>2.9946999999999999</c:v>
                </c:pt>
                <c:pt idx="3940">
                  <c:v>2.8483000000000001</c:v>
                </c:pt>
                <c:pt idx="3941">
                  <c:v>2.8721999999999999</c:v>
                </c:pt>
                <c:pt idx="3942">
                  <c:v>2.9287999999999998</c:v>
                </c:pt>
                <c:pt idx="3943">
                  <c:v>3.0265</c:v>
                </c:pt>
                <c:pt idx="3944">
                  <c:v>3.1</c:v>
                </c:pt>
                <c:pt idx="3945">
                  <c:v>3.1659000000000002</c:v>
                </c:pt>
                <c:pt idx="3946">
                  <c:v>2.9188999999999998</c:v>
                </c:pt>
                <c:pt idx="3947">
                  <c:v>3.1328</c:v>
                </c:pt>
                <c:pt idx="3948">
                  <c:v>3.2322000000000002</c:v>
                </c:pt>
                <c:pt idx="3949">
                  <c:v>3.3075999999999999</c:v>
                </c:pt>
                <c:pt idx="3950">
                  <c:v>3.1743999999999999</c:v>
                </c:pt>
                <c:pt idx="3951">
                  <c:v>3.1911</c:v>
                </c:pt>
                <c:pt idx="3952">
                  <c:v>3.0994000000000002</c:v>
                </c:pt>
                <c:pt idx="3953">
                  <c:v>3.0910000000000002</c:v>
                </c:pt>
                <c:pt idx="3954">
                  <c:v>3.1913999999999998</c:v>
                </c:pt>
                <c:pt idx="3955">
                  <c:v>3.2421000000000002</c:v>
                </c:pt>
                <c:pt idx="3956">
                  <c:v>3.2422</c:v>
                </c:pt>
                <c:pt idx="3957">
                  <c:v>3.3014000000000001</c:v>
                </c:pt>
                <c:pt idx="3958">
                  <c:v>3.2094</c:v>
                </c:pt>
                <c:pt idx="3959">
                  <c:v>3.1038999999999999</c:v>
                </c:pt>
                <c:pt idx="3960">
                  <c:v>3.0466000000000002</c:v>
                </c:pt>
                <c:pt idx="3961">
                  <c:v>3.0463</c:v>
                </c:pt>
                <c:pt idx="3962">
                  <c:v>2.8759999999999999</c:v>
                </c:pt>
                <c:pt idx="3963">
                  <c:v>2.8107000000000002</c:v>
                </c:pt>
                <c:pt idx="3964">
                  <c:v>2.7440000000000002</c:v>
                </c:pt>
                <c:pt idx="3965">
                  <c:v>2.7431999999999999</c:v>
                </c:pt>
                <c:pt idx="3966">
                  <c:v>2.6775000000000002</c:v>
                </c:pt>
                <c:pt idx="3967">
                  <c:v>2.7174</c:v>
                </c:pt>
                <c:pt idx="3968">
                  <c:v>2.6922000000000001</c:v>
                </c:pt>
                <c:pt idx="3969">
                  <c:v>2.5510999999999999</c:v>
                </c:pt>
                <c:pt idx="3970">
                  <c:v>2.5501999999999998</c:v>
                </c:pt>
                <c:pt idx="3971">
                  <c:v>2.4756999999999998</c:v>
                </c:pt>
                <c:pt idx="3972">
                  <c:v>2.4992000000000001</c:v>
                </c:pt>
                <c:pt idx="3973">
                  <c:v>2.4001000000000001</c:v>
                </c:pt>
                <c:pt idx="3974">
                  <c:v>2.3460999999999999</c:v>
                </c:pt>
                <c:pt idx="3975">
                  <c:v>2.3448000000000002</c:v>
                </c:pt>
                <c:pt idx="3976">
                  <c:v>1.9934000000000001</c:v>
                </c:pt>
                <c:pt idx="3977">
                  <c:v>2.1467999999999998</c:v>
                </c:pt>
                <c:pt idx="3978">
                  <c:v>2.3094000000000001</c:v>
                </c:pt>
                <c:pt idx="3979">
                  <c:v>2.1818</c:v>
                </c:pt>
                <c:pt idx="3980">
                  <c:v>2.1884999999999999</c:v>
                </c:pt>
                <c:pt idx="3981">
                  <c:v>2.2856999999999998</c:v>
                </c:pt>
                <c:pt idx="3982">
                  <c:v>2.1650999999999998</c:v>
                </c:pt>
                <c:pt idx="3983">
                  <c:v>2.0929000000000002</c:v>
                </c:pt>
                <c:pt idx="3984">
                  <c:v>2.0684999999999998</c:v>
                </c:pt>
                <c:pt idx="3985">
                  <c:v>2.0604</c:v>
                </c:pt>
                <c:pt idx="3986">
                  <c:v>1.9152</c:v>
                </c:pt>
                <c:pt idx="3987">
                  <c:v>1.923</c:v>
                </c:pt>
                <c:pt idx="3988">
                  <c:v>2.0438999999999998</c:v>
                </c:pt>
                <c:pt idx="3989">
                  <c:v>1.9218</c:v>
                </c:pt>
                <c:pt idx="3990">
                  <c:v>1.9053</c:v>
                </c:pt>
                <c:pt idx="3991">
                  <c:v>1.9131</c:v>
                </c:pt>
                <c:pt idx="3992">
                  <c:v>1.9128000000000001</c:v>
                </c:pt>
                <c:pt idx="3993">
                  <c:v>1.8880999999999999</c:v>
                </c:pt>
                <c:pt idx="3994">
                  <c:v>1.9113</c:v>
                </c:pt>
                <c:pt idx="3995">
                  <c:v>1.911</c:v>
                </c:pt>
                <c:pt idx="3996">
                  <c:v>2.0670999999999999</c:v>
                </c:pt>
                <c:pt idx="3997">
                  <c:v>2.1246999999999998</c:v>
                </c:pt>
                <c:pt idx="3998">
                  <c:v>1.968</c:v>
                </c:pt>
                <c:pt idx="3999">
                  <c:v>2.0169000000000001</c:v>
                </c:pt>
                <c:pt idx="4000">
                  <c:v>2.1080000000000001</c:v>
                </c:pt>
                <c:pt idx="4001">
                  <c:v>2</c:v>
                </c:pt>
                <c:pt idx="4002">
                  <c:v>1.9915</c:v>
                </c:pt>
                <c:pt idx="4003">
                  <c:v>1.8162</c:v>
                </c:pt>
                <c:pt idx="4004">
                  <c:v>1.6157999999999999</c:v>
                </c:pt>
                <c:pt idx="4005">
                  <c:v>1.6313</c:v>
                </c:pt>
                <c:pt idx="4006">
                  <c:v>1.6547000000000001</c:v>
                </c:pt>
                <c:pt idx="4007">
                  <c:v>1.6222000000000001</c:v>
                </c:pt>
                <c:pt idx="4008">
                  <c:v>1.5018</c:v>
                </c:pt>
                <c:pt idx="4009">
                  <c:v>1.5158</c:v>
                </c:pt>
                <c:pt idx="4010">
                  <c:v>1.4830000000000001</c:v>
                </c:pt>
                <c:pt idx="4011">
                  <c:v>1.7402</c:v>
                </c:pt>
                <c:pt idx="4012">
                  <c:v>1.6186</c:v>
                </c:pt>
                <c:pt idx="4013">
                  <c:v>1.6261000000000001</c:v>
                </c:pt>
                <c:pt idx="4014">
                  <c:v>1.4786999999999999</c:v>
                </c:pt>
                <c:pt idx="4015">
                  <c:v>1.3405</c:v>
                </c:pt>
                <c:pt idx="4016">
                  <c:v>1.5991</c:v>
                </c:pt>
                <c:pt idx="4017">
                  <c:v>1.4602999999999999</c:v>
                </c:pt>
                <c:pt idx="4018">
                  <c:v>1.5963000000000001</c:v>
                </c:pt>
                <c:pt idx="4019">
                  <c:v>1.5958000000000001</c:v>
                </c:pt>
                <c:pt idx="4020">
                  <c:v>1.8010999999999999</c:v>
                </c:pt>
                <c:pt idx="4021">
                  <c:v>1.7681</c:v>
                </c:pt>
                <c:pt idx="4022">
                  <c:v>1.6193</c:v>
                </c:pt>
                <c:pt idx="4023">
                  <c:v>1.6861999999999999</c:v>
                </c:pt>
                <c:pt idx="4024">
                  <c:v>1.6463000000000001</c:v>
                </c:pt>
                <c:pt idx="4025">
                  <c:v>1.5824</c:v>
                </c:pt>
                <c:pt idx="4026">
                  <c:v>1.79</c:v>
                </c:pt>
                <c:pt idx="4027">
                  <c:v>1.8945000000000001</c:v>
                </c:pt>
                <c:pt idx="4028">
                  <c:v>1.8866000000000001</c:v>
                </c:pt>
                <c:pt idx="4029">
                  <c:v>1.8145</c:v>
                </c:pt>
                <c:pt idx="4030">
                  <c:v>1.9116</c:v>
                </c:pt>
                <c:pt idx="4031">
                  <c:v>1.8713</c:v>
                </c:pt>
                <c:pt idx="4032">
                  <c:v>1.7661</c:v>
                </c:pt>
                <c:pt idx="4033">
                  <c:v>1.8391</c:v>
                </c:pt>
                <c:pt idx="4034">
                  <c:v>1.7417</c:v>
                </c:pt>
                <c:pt idx="4035">
                  <c:v>1.758</c:v>
                </c:pt>
                <c:pt idx="4036">
                  <c:v>1.8642000000000001</c:v>
                </c:pt>
                <c:pt idx="4037">
                  <c:v>1.9628000000000001</c:v>
                </c:pt>
                <c:pt idx="4038">
                  <c:v>2.1031</c:v>
                </c:pt>
                <c:pt idx="4039">
                  <c:v>2.1294</c:v>
                </c:pt>
                <c:pt idx="4040">
                  <c:v>2.1715</c:v>
                </c:pt>
                <c:pt idx="4041">
                  <c:v>2.1886999999999999</c:v>
                </c:pt>
                <c:pt idx="4042">
                  <c:v>2.1892999999999998</c:v>
                </c:pt>
                <c:pt idx="4043">
                  <c:v>2.3824999999999998</c:v>
                </c:pt>
                <c:pt idx="4044">
                  <c:v>2.4148000000000001</c:v>
                </c:pt>
                <c:pt idx="4045">
                  <c:v>2.3420999999999998</c:v>
                </c:pt>
                <c:pt idx="4046">
                  <c:v>2.3502000000000001</c:v>
                </c:pt>
                <c:pt idx="4047">
                  <c:v>2.2536999999999998</c:v>
                </c:pt>
                <c:pt idx="4048">
                  <c:v>2.367</c:v>
                </c:pt>
                <c:pt idx="4049">
                  <c:v>2.4491999999999998</c:v>
                </c:pt>
                <c:pt idx="4050">
                  <c:v>2.4169999999999998</c:v>
                </c:pt>
                <c:pt idx="4051">
                  <c:v>2.3847999999999998</c:v>
                </c:pt>
                <c:pt idx="4052">
                  <c:v>2.3035999999999999</c:v>
                </c:pt>
                <c:pt idx="4053">
                  <c:v>2.2143000000000002</c:v>
                </c:pt>
                <c:pt idx="4054">
                  <c:v>2.2391000000000001</c:v>
                </c:pt>
                <c:pt idx="4055">
                  <c:v>2.3048000000000002</c:v>
                </c:pt>
                <c:pt idx="4056">
                  <c:v>2.4695</c:v>
                </c:pt>
                <c:pt idx="4057">
                  <c:v>2.5112000000000001</c:v>
                </c:pt>
                <c:pt idx="4058">
                  <c:v>2.4207999999999998</c:v>
                </c:pt>
                <c:pt idx="4059">
                  <c:v>2.4386000000000001</c:v>
                </c:pt>
                <c:pt idx="4060">
                  <c:v>2.3892000000000002</c:v>
                </c:pt>
                <c:pt idx="4061">
                  <c:v>2.2982999999999998</c:v>
                </c:pt>
                <c:pt idx="4062">
                  <c:v>2.3982000000000001</c:v>
                </c:pt>
                <c:pt idx="4063">
                  <c:v>2.5236999999999998</c:v>
                </c:pt>
                <c:pt idx="4064">
                  <c:v>2.4251999999999998</c:v>
                </c:pt>
                <c:pt idx="4065">
                  <c:v>2.4340000000000002</c:v>
                </c:pt>
                <c:pt idx="4066">
                  <c:v>2.5011999999999999</c:v>
                </c:pt>
                <c:pt idx="4067">
                  <c:v>2.6027999999999998</c:v>
                </c:pt>
                <c:pt idx="4068">
                  <c:v>2.6816</c:v>
                </c:pt>
                <c:pt idx="4069">
                  <c:v>2.6410999999999998</c:v>
                </c:pt>
                <c:pt idx="4070">
                  <c:v>2.5036</c:v>
                </c:pt>
                <c:pt idx="4071">
                  <c:v>2.3984000000000001</c:v>
                </c:pt>
                <c:pt idx="4072">
                  <c:v>2.4464999999999999</c:v>
                </c:pt>
                <c:pt idx="4073">
                  <c:v>2.4948999999999999</c:v>
                </c:pt>
                <c:pt idx="4074">
                  <c:v>2.3723999999999998</c:v>
                </c:pt>
                <c:pt idx="4075">
                  <c:v>2.7065999999999999</c:v>
                </c:pt>
                <c:pt idx="4076">
                  <c:v>2.9205999999999999</c:v>
                </c:pt>
                <c:pt idx="4077">
                  <c:v>2.8054999999999999</c:v>
                </c:pt>
                <c:pt idx="4078">
                  <c:v>3.0373000000000001</c:v>
                </c:pt>
                <c:pt idx="4079">
                  <c:v>3.0306000000000002</c:v>
                </c:pt>
                <c:pt idx="4080">
                  <c:v>3.0312000000000001</c:v>
                </c:pt>
                <c:pt idx="4081">
                  <c:v>2.89</c:v>
                </c:pt>
                <c:pt idx="4082">
                  <c:v>2.8487</c:v>
                </c:pt>
                <c:pt idx="4083">
                  <c:v>2.9323999999999999</c:v>
                </c:pt>
                <c:pt idx="4084">
                  <c:v>2.8917000000000002</c:v>
                </c:pt>
                <c:pt idx="4085">
                  <c:v>2.9340000000000002</c:v>
                </c:pt>
                <c:pt idx="4086">
                  <c:v>2.8336999999999999</c:v>
                </c:pt>
                <c:pt idx="4087">
                  <c:v>2.8102999999999998</c:v>
                </c:pt>
                <c:pt idx="4088">
                  <c:v>2.657</c:v>
                </c:pt>
                <c:pt idx="4089">
                  <c:v>2.6248</c:v>
                </c:pt>
                <c:pt idx="4090">
                  <c:v>2.6164000000000001</c:v>
                </c:pt>
                <c:pt idx="4091">
                  <c:v>2.6482999999999999</c:v>
                </c:pt>
                <c:pt idx="4092">
                  <c:v>2.5752999999999999</c:v>
                </c:pt>
                <c:pt idx="4093">
                  <c:v>2.5249999999999999</c:v>
                </c:pt>
                <c:pt idx="4094">
                  <c:v>2.5326</c:v>
                </c:pt>
                <c:pt idx="4095">
                  <c:v>2.4266000000000001</c:v>
                </c:pt>
                <c:pt idx="4096">
                  <c:v>2.4752999999999998</c:v>
                </c:pt>
                <c:pt idx="4097">
                  <c:v>2.3855</c:v>
                </c:pt>
                <c:pt idx="4098">
                  <c:v>2.4009999999999998</c:v>
                </c:pt>
                <c:pt idx="4099">
                  <c:v>2.5952000000000002</c:v>
                </c:pt>
                <c:pt idx="4100">
                  <c:v>2.4474</c:v>
                </c:pt>
                <c:pt idx="4101">
                  <c:v>2.3650000000000002</c:v>
                </c:pt>
                <c:pt idx="4102">
                  <c:v>2.4216000000000002</c:v>
                </c:pt>
                <c:pt idx="4103">
                  <c:v>2.4866999999999999</c:v>
                </c:pt>
                <c:pt idx="4104">
                  <c:v>2.6337000000000002</c:v>
                </c:pt>
                <c:pt idx="4105">
                  <c:v>2.5920000000000001</c:v>
                </c:pt>
                <c:pt idx="4106">
                  <c:v>2.7161</c:v>
                </c:pt>
                <c:pt idx="4107">
                  <c:v>2.7324999999999999</c:v>
                </c:pt>
                <c:pt idx="4108">
                  <c:v>2.6048</c:v>
                </c:pt>
                <c:pt idx="4109">
                  <c:v>2.7096</c:v>
                </c:pt>
                <c:pt idx="4110">
                  <c:v>2.5726</c:v>
                </c:pt>
                <c:pt idx="4111">
                  <c:v>2.6208999999999998</c:v>
                </c:pt>
                <c:pt idx="4112">
                  <c:v>2.6288999999999998</c:v>
                </c:pt>
                <c:pt idx="4113">
                  <c:v>2.5078999999999998</c:v>
                </c:pt>
                <c:pt idx="4114">
                  <c:v>2.4906999999999999</c:v>
                </c:pt>
                <c:pt idx="4115">
                  <c:v>2.5308000000000002</c:v>
                </c:pt>
                <c:pt idx="4116">
                  <c:v>2.5467</c:v>
                </c:pt>
                <c:pt idx="4117">
                  <c:v>2.5707</c:v>
                </c:pt>
                <c:pt idx="4118">
                  <c:v>2.4243000000000001</c:v>
                </c:pt>
                <c:pt idx="4119">
                  <c:v>2.4963000000000002</c:v>
                </c:pt>
                <c:pt idx="4120">
                  <c:v>2.5367000000000002</c:v>
                </c:pt>
                <c:pt idx="4121">
                  <c:v>2.4220000000000002</c:v>
                </c:pt>
                <c:pt idx="4122">
                  <c:v>2.4706000000000001</c:v>
                </c:pt>
                <c:pt idx="4123">
                  <c:v>2.4293</c:v>
                </c:pt>
                <c:pt idx="4124">
                  <c:v>2.3786999999999998</c:v>
                </c:pt>
                <c:pt idx="4125">
                  <c:v>2.3289</c:v>
                </c:pt>
                <c:pt idx="4126">
                  <c:v>2.2953999999999999</c:v>
                </c:pt>
                <c:pt idx="4127">
                  <c:v>2.2454999999999998</c:v>
                </c:pt>
                <c:pt idx="4128">
                  <c:v>2.3024</c:v>
                </c:pt>
                <c:pt idx="4129">
                  <c:v>2.3999000000000001</c:v>
                </c:pt>
                <c:pt idx="4130">
                  <c:v>2.3247</c:v>
                </c:pt>
                <c:pt idx="4131">
                  <c:v>2.3241000000000001</c:v>
                </c:pt>
                <c:pt idx="4132">
                  <c:v>2.2736999999999998</c:v>
                </c:pt>
                <c:pt idx="4133">
                  <c:v>2.3588</c:v>
                </c:pt>
                <c:pt idx="4134">
                  <c:v>2.3668999999999998</c:v>
                </c:pt>
                <c:pt idx="4135">
                  <c:v>2.3668999999999998</c:v>
                </c:pt>
                <c:pt idx="4136">
                  <c:v>2.2538999999999998</c:v>
                </c:pt>
                <c:pt idx="4137">
                  <c:v>2.2538</c:v>
                </c:pt>
                <c:pt idx="4138">
                  <c:v>2.1728999999999998</c:v>
                </c:pt>
                <c:pt idx="4139">
                  <c:v>2.3016999999999999</c:v>
                </c:pt>
                <c:pt idx="4140">
                  <c:v>2.3016000000000001</c:v>
                </c:pt>
                <c:pt idx="4141">
                  <c:v>2.1633</c:v>
                </c:pt>
                <c:pt idx="4142">
                  <c:v>2.1955</c:v>
                </c:pt>
                <c:pt idx="4143">
                  <c:v>2.2197</c:v>
                </c:pt>
                <c:pt idx="4144">
                  <c:v>2.2025999999999999</c:v>
                </c:pt>
                <c:pt idx="4145">
                  <c:v>1.7059</c:v>
                </c:pt>
                <c:pt idx="4146">
                  <c:v>1.8023</c:v>
                </c:pt>
                <c:pt idx="4147">
                  <c:v>1.6392</c:v>
                </c:pt>
                <c:pt idx="4148">
                  <c:v>1.6950000000000001</c:v>
                </c:pt>
                <c:pt idx="4149">
                  <c:v>2.1678999999999999</c:v>
                </c:pt>
                <c:pt idx="4150">
                  <c:v>2.1263000000000001</c:v>
                </c:pt>
                <c:pt idx="4151">
                  <c:v>2.0680999999999998</c:v>
                </c:pt>
                <c:pt idx="4152">
                  <c:v>1.9603999999999999</c:v>
                </c:pt>
                <c:pt idx="4153">
                  <c:v>2.1604999999999999</c:v>
                </c:pt>
                <c:pt idx="4154">
                  <c:v>2.0962000000000001</c:v>
                </c:pt>
                <c:pt idx="4155">
                  <c:v>1.6571</c:v>
                </c:pt>
                <c:pt idx="4156">
                  <c:v>1.9599</c:v>
                </c:pt>
                <c:pt idx="4157">
                  <c:v>1.8157000000000001</c:v>
                </c:pt>
                <c:pt idx="4158">
                  <c:v>1.6157999999999999</c:v>
                </c:pt>
                <c:pt idx="4159">
                  <c:v>1.5822000000000001</c:v>
                </c:pt>
                <c:pt idx="4160">
                  <c:v>1.4298999999999999</c:v>
                </c:pt>
                <c:pt idx="4161">
                  <c:v>1.4531000000000001</c:v>
                </c:pt>
                <c:pt idx="4162">
                  <c:v>1.5484</c:v>
                </c:pt>
                <c:pt idx="4163">
                  <c:v>1.5317000000000001</c:v>
                </c:pt>
                <c:pt idx="4164">
                  <c:v>1.6342000000000001</c:v>
                </c:pt>
                <c:pt idx="4165">
                  <c:v>1.5773999999999999</c:v>
                </c:pt>
                <c:pt idx="4166">
                  <c:v>1.8122</c:v>
                </c:pt>
                <c:pt idx="4167">
                  <c:v>1.5521</c:v>
                </c:pt>
                <c:pt idx="4168">
                  <c:v>1.6164000000000001</c:v>
                </c:pt>
                <c:pt idx="4169">
                  <c:v>1.6148</c:v>
                </c:pt>
                <c:pt idx="4170">
                  <c:v>1.6959</c:v>
                </c:pt>
                <c:pt idx="4171">
                  <c:v>1.6136999999999999</c:v>
                </c:pt>
                <c:pt idx="4172">
                  <c:v>1.4986999999999999</c:v>
                </c:pt>
                <c:pt idx="4173">
                  <c:v>1.6044</c:v>
                </c:pt>
                <c:pt idx="4174">
                  <c:v>1.5122</c:v>
                </c:pt>
                <c:pt idx="4175">
                  <c:v>1.5362</c:v>
                </c:pt>
                <c:pt idx="4176">
                  <c:v>1.5686</c:v>
                </c:pt>
                <c:pt idx="4177">
                  <c:v>1.5319</c:v>
                </c:pt>
                <c:pt idx="4178">
                  <c:v>1.5637000000000001</c:v>
                </c:pt>
                <c:pt idx="4179">
                  <c:v>1.548</c:v>
                </c:pt>
                <c:pt idx="4180">
                  <c:v>1.4359999999999999</c:v>
                </c:pt>
                <c:pt idx="4181">
                  <c:v>1.3718999999999999</c:v>
                </c:pt>
                <c:pt idx="4182">
                  <c:v>1.3398000000000001</c:v>
                </c:pt>
                <c:pt idx="4183">
                  <c:v>1.2836000000000001</c:v>
                </c:pt>
                <c:pt idx="4184">
                  <c:v>1.3228</c:v>
                </c:pt>
                <c:pt idx="4185">
                  <c:v>1.2418</c:v>
                </c:pt>
                <c:pt idx="4186">
                  <c:v>1.2414000000000001</c:v>
                </c:pt>
                <c:pt idx="4187">
                  <c:v>1.161</c:v>
                </c:pt>
                <c:pt idx="4188">
                  <c:v>1.2330000000000001</c:v>
                </c:pt>
                <c:pt idx="4189">
                  <c:v>1.2076</c:v>
                </c:pt>
                <c:pt idx="4190">
                  <c:v>1.1748000000000001</c:v>
                </c:pt>
                <c:pt idx="4191">
                  <c:v>1.1256999999999999</c:v>
                </c:pt>
                <c:pt idx="4192">
                  <c:v>1.0604</c:v>
                </c:pt>
                <c:pt idx="4193">
                  <c:v>0.9788</c:v>
                </c:pt>
                <c:pt idx="4194">
                  <c:v>1.0986</c:v>
                </c:pt>
                <c:pt idx="4195">
                  <c:v>1.2042999999999999</c:v>
                </c:pt>
                <c:pt idx="4196">
                  <c:v>1.1785000000000001</c:v>
                </c:pt>
                <c:pt idx="4197">
                  <c:v>1.0913999999999999</c:v>
                </c:pt>
                <c:pt idx="4198">
                  <c:v>1.0913999999999999</c:v>
                </c:pt>
                <c:pt idx="4199">
                  <c:v>0.98070000000000002</c:v>
                </c:pt>
                <c:pt idx="4200">
                  <c:v>0.90139999999999998</c:v>
                </c:pt>
                <c:pt idx="4201">
                  <c:v>0.8851</c:v>
                </c:pt>
                <c:pt idx="4202">
                  <c:v>0.88460000000000005</c:v>
                </c:pt>
                <c:pt idx="4203">
                  <c:v>0.81289999999999996</c:v>
                </c:pt>
                <c:pt idx="4204">
                  <c:v>0.9224</c:v>
                </c:pt>
                <c:pt idx="4205">
                  <c:v>0.93789999999999996</c:v>
                </c:pt>
                <c:pt idx="4206">
                  <c:v>0.84179999999999999</c:v>
                </c:pt>
                <c:pt idx="4207">
                  <c:v>0.84919999999999995</c:v>
                </c:pt>
                <c:pt idx="4208">
                  <c:v>0.77680000000000005</c:v>
                </c:pt>
                <c:pt idx="4209">
                  <c:v>0.75880000000000003</c:v>
                </c:pt>
                <c:pt idx="4210">
                  <c:v>0.73409999999999997</c:v>
                </c:pt>
                <c:pt idx="4211">
                  <c:v>0.64529999999999998</c:v>
                </c:pt>
                <c:pt idx="4212">
                  <c:v>0.74070000000000003</c:v>
                </c:pt>
                <c:pt idx="4213">
                  <c:v>0.67569999999999997</c:v>
                </c:pt>
                <c:pt idx="4214">
                  <c:v>0.73780000000000001</c:v>
                </c:pt>
                <c:pt idx="4215">
                  <c:v>0.81810000000000005</c:v>
                </c:pt>
                <c:pt idx="4216">
                  <c:v>0.91449999999999998</c:v>
                </c:pt>
                <c:pt idx="4217">
                  <c:v>0.90659999999999996</c:v>
                </c:pt>
                <c:pt idx="4218">
                  <c:v>0.90659999999999996</c:v>
                </c:pt>
                <c:pt idx="4219">
                  <c:v>0.88290000000000002</c:v>
                </c:pt>
                <c:pt idx="4220">
                  <c:v>0.77249999999999996</c:v>
                </c:pt>
                <c:pt idx="4221">
                  <c:v>0.72519999999999996</c:v>
                </c:pt>
                <c:pt idx="4222">
                  <c:v>0.76429999999999998</c:v>
                </c:pt>
                <c:pt idx="4223">
                  <c:v>0.76380000000000003</c:v>
                </c:pt>
                <c:pt idx="4224">
                  <c:v>0.81940000000000002</c:v>
                </c:pt>
                <c:pt idx="4225">
                  <c:v>0.76359999999999995</c:v>
                </c:pt>
                <c:pt idx="4226">
                  <c:v>0.76349999999999996</c:v>
                </c:pt>
                <c:pt idx="4227">
                  <c:v>0.81110000000000004</c:v>
                </c:pt>
                <c:pt idx="4228">
                  <c:v>0.82699999999999996</c:v>
                </c:pt>
                <c:pt idx="4229">
                  <c:v>0.74670000000000003</c:v>
                </c:pt>
                <c:pt idx="4230">
                  <c:v>0.73850000000000005</c:v>
                </c:pt>
                <c:pt idx="4231">
                  <c:v>0.73829999999999996</c:v>
                </c:pt>
                <c:pt idx="4232">
                  <c:v>0.70599999999999996</c:v>
                </c:pt>
                <c:pt idx="4233">
                  <c:v>0.71379999999999999</c:v>
                </c:pt>
                <c:pt idx="4234">
                  <c:v>0.72099999999999997</c:v>
                </c:pt>
                <c:pt idx="4235">
                  <c:v>0.72070000000000001</c:v>
                </c:pt>
                <c:pt idx="4236">
                  <c:v>0.70450000000000002</c:v>
                </c:pt>
                <c:pt idx="4237">
                  <c:v>0.76919999999999999</c:v>
                </c:pt>
                <c:pt idx="4238">
                  <c:v>0.72030000000000005</c:v>
                </c:pt>
                <c:pt idx="4239">
                  <c:v>0.8095</c:v>
                </c:pt>
                <c:pt idx="4240">
                  <c:v>0.82579999999999998</c:v>
                </c:pt>
                <c:pt idx="4241">
                  <c:v>0.80110000000000003</c:v>
                </c:pt>
                <c:pt idx="4242">
                  <c:v>0.89880000000000004</c:v>
                </c:pt>
                <c:pt idx="4243">
                  <c:v>0.95430000000000004</c:v>
                </c:pt>
                <c:pt idx="4244">
                  <c:v>0.94630000000000003</c:v>
                </c:pt>
                <c:pt idx="4245">
                  <c:v>0.89090000000000003</c:v>
                </c:pt>
                <c:pt idx="4246">
                  <c:v>0.96240000000000003</c:v>
                </c:pt>
                <c:pt idx="4247">
                  <c:v>0.97850000000000004</c:v>
                </c:pt>
                <c:pt idx="4248">
                  <c:v>0.9627</c:v>
                </c:pt>
                <c:pt idx="4249">
                  <c:v>0.99509999999999998</c:v>
                </c:pt>
                <c:pt idx="4250">
                  <c:v>1.0113000000000001</c:v>
                </c:pt>
                <c:pt idx="4251">
                  <c:v>0.89100000000000001</c:v>
                </c:pt>
                <c:pt idx="4252">
                  <c:v>0.91510000000000002</c:v>
                </c:pt>
                <c:pt idx="4253">
                  <c:v>0.90710000000000002</c:v>
                </c:pt>
                <c:pt idx="4254">
                  <c:v>0.96399999999999997</c:v>
                </c:pt>
                <c:pt idx="4255">
                  <c:v>0.95599999999999996</c:v>
                </c:pt>
                <c:pt idx="4256">
                  <c:v>0.85880000000000001</c:v>
                </c:pt>
                <c:pt idx="4257">
                  <c:v>0.94799999999999995</c:v>
                </c:pt>
                <c:pt idx="4258">
                  <c:v>0.98060000000000003</c:v>
                </c:pt>
                <c:pt idx="4259">
                  <c:v>0.94020000000000004</c:v>
                </c:pt>
                <c:pt idx="4260">
                  <c:v>0.93210000000000004</c:v>
                </c:pt>
                <c:pt idx="4261">
                  <c:v>0.97319999999999995</c:v>
                </c:pt>
                <c:pt idx="4262">
                  <c:v>1.0734999999999999</c:v>
                </c:pt>
                <c:pt idx="4263">
                  <c:v>1.0813999999999999</c:v>
                </c:pt>
                <c:pt idx="4264">
                  <c:v>0.97009999999999996</c:v>
                </c:pt>
                <c:pt idx="4265">
                  <c:v>0.86709999999999998</c:v>
                </c:pt>
                <c:pt idx="4266">
                  <c:v>0.875</c:v>
                </c:pt>
                <c:pt idx="4267">
                  <c:v>0.93869999999999998</c:v>
                </c:pt>
                <c:pt idx="4268">
                  <c:v>0.88290000000000002</c:v>
                </c:pt>
                <c:pt idx="4269">
                  <c:v>0.94699999999999995</c:v>
                </c:pt>
                <c:pt idx="4270">
                  <c:v>0.95509999999999995</c:v>
                </c:pt>
                <c:pt idx="4271">
                  <c:v>1.0276000000000001</c:v>
                </c:pt>
                <c:pt idx="4272">
                  <c:v>1.0117</c:v>
                </c:pt>
                <c:pt idx="4273">
                  <c:v>1.0038</c:v>
                </c:pt>
                <c:pt idx="4274">
                  <c:v>0.95579999999999998</c:v>
                </c:pt>
                <c:pt idx="4275">
                  <c:v>0.99639999999999995</c:v>
                </c:pt>
                <c:pt idx="4276">
                  <c:v>1.0289999999999999</c:v>
                </c:pt>
                <c:pt idx="4277">
                  <c:v>0.81020000000000003</c:v>
                </c:pt>
                <c:pt idx="4278">
                  <c:v>0.85870000000000002</c:v>
                </c:pt>
                <c:pt idx="4279">
                  <c:v>0.86680000000000001</c:v>
                </c:pt>
                <c:pt idx="4280">
                  <c:v>0.89129999999999998</c:v>
                </c:pt>
                <c:pt idx="4281">
                  <c:v>0.90759999999999996</c:v>
                </c:pt>
                <c:pt idx="4282">
                  <c:v>0.95409999999999995</c:v>
                </c:pt>
                <c:pt idx="4283">
                  <c:v>0.90659999999999996</c:v>
                </c:pt>
                <c:pt idx="4284">
                  <c:v>0.90659999999999996</c:v>
                </c:pt>
                <c:pt idx="4285">
                  <c:v>0.84340000000000004</c:v>
                </c:pt>
                <c:pt idx="4286">
                  <c:v>0.79600000000000004</c:v>
                </c:pt>
                <c:pt idx="4287">
                  <c:v>0.80379999999999996</c:v>
                </c:pt>
                <c:pt idx="4288">
                  <c:v>0.88290000000000002</c:v>
                </c:pt>
                <c:pt idx="4289">
                  <c:v>0.94669999999999999</c:v>
                </c:pt>
                <c:pt idx="4290">
                  <c:v>0.93879999999999997</c:v>
                </c:pt>
                <c:pt idx="4291">
                  <c:v>0.90690000000000004</c:v>
                </c:pt>
                <c:pt idx="4292">
                  <c:v>0.92300000000000004</c:v>
                </c:pt>
                <c:pt idx="4293">
                  <c:v>0.94740000000000002</c:v>
                </c:pt>
                <c:pt idx="4294">
                  <c:v>0.94750000000000001</c:v>
                </c:pt>
                <c:pt idx="4295">
                  <c:v>0.8669</c:v>
                </c:pt>
                <c:pt idx="4296">
                  <c:v>0.8427</c:v>
                </c:pt>
                <c:pt idx="4297">
                  <c:v>0.8508</c:v>
                </c:pt>
                <c:pt idx="4298">
                  <c:v>0.8992</c:v>
                </c:pt>
                <c:pt idx="4299">
                  <c:v>0.96430000000000005</c:v>
                </c:pt>
                <c:pt idx="4300">
                  <c:v>0.90749999999999997</c:v>
                </c:pt>
                <c:pt idx="4301">
                  <c:v>0.93200000000000005</c:v>
                </c:pt>
                <c:pt idx="4302">
                  <c:v>0.95650000000000002</c:v>
                </c:pt>
                <c:pt idx="4303">
                  <c:v>0.92400000000000004</c:v>
                </c:pt>
                <c:pt idx="4304">
                  <c:v>0.95699999999999996</c:v>
                </c:pt>
                <c:pt idx="4305">
                  <c:v>0.87490000000000001</c:v>
                </c:pt>
                <c:pt idx="4306">
                  <c:v>0.94610000000000005</c:v>
                </c:pt>
                <c:pt idx="4307">
                  <c:v>0.95409999999999995</c:v>
                </c:pt>
                <c:pt idx="4308">
                  <c:v>0.89870000000000005</c:v>
                </c:pt>
                <c:pt idx="4309">
                  <c:v>0.90680000000000005</c:v>
                </c:pt>
                <c:pt idx="4310">
                  <c:v>0.93869999999999998</c:v>
                </c:pt>
                <c:pt idx="4311">
                  <c:v>0.9627</c:v>
                </c:pt>
                <c:pt idx="4312">
                  <c:v>0.96279999999999999</c:v>
                </c:pt>
                <c:pt idx="4313">
                  <c:v>0.99490000000000001</c:v>
                </c:pt>
                <c:pt idx="4314">
                  <c:v>0.97929999999999995</c:v>
                </c:pt>
                <c:pt idx="4315">
                  <c:v>0.89100000000000001</c:v>
                </c:pt>
                <c:pt idx="4316">
                  <c:v>0.88300000000000001</c:v>
                </c:pt>
                <c:pt idx="4317">
                  <c:v>0.8669</c:v>
                </c:pt>
                <c:pt idx="4318">
                  <c:v>0.8427</c:v>
                </c:pt>
                <c:pt idx="4319">
                  <c:v>0.85070000000000001</c:v>
                </c:pt>
                <c:pt idx="4320">
                  <c:v>0.90739999999999998</c:v>
                </c:pt>
                <c:pt idx="4321">
                  <c:v>0.8831</c:v>
                </c:pt>
                <c:pt idx="4322">
                  <c:v>0.83430000000000004</c:v>
                </c:pt>
                <c:pt idx="4323">
                  <c:v>0.85870000000000002</c:v>
                </c:pt>
                <c:pt idx="4324">
                  <c:v>0.8831</c:v>
                </c:pt>
                <c:pt idx="4325">
                  <c:v>0.8831</c:v>
                </c:pt>
                <c:pt idx="4326">
                  <c:v>0.91590000000000005</c:v>
                </c:pt>
                <c:pt idx="4327">
                  <c:v>0.97789999999999999</c:v>
                </c:pt>
                <c:pt idx="4328">
                  <c:v>0.96209999999999996</c:v>
                </c:pt>
                <c:pt idx="4329">
                  <c:v>0.91459999999999997</c:v>
                </c:pt>
                <c:pt idx="4330">
                  <c:v>0.94630000000000003</c:v>
                </c:pt>
                <c:pt idx="4331">
                  <c:v>0.94640000000000002</c:v>
                </c:pt>
                <c:pt idx="4332">
                  <c:v>0.90680000000000005</c:v>
                </c:pt>
                <c:pt idx="4333">
                  <c:v>0.9546</c:v>
                </c:pt>
                <c:pt idx="4334">
                  <c:v>1.2923</c:v>
                </c:pt>
                <c:pt idx="4335">
                  <c:v>1.3979999999999999</c:v>
                </c:pt>
                <c:pt idx="4336">
                  <c:v>1.3015000000000001</c:v>
                </c:pt>
                <c:pt idx="4337">
                  <c:v>1.3508</c:v>
                </c:pt>
                <c:pt idx="4338">
                  <c:v>1.3189</c:v>
                </c:pt>
                <c:pt idx="4339">
                  <c:v>1.2638</c:v>
                </c:pt>
                <c:pt idx="4340">
                  <c:v>1.2236</c:v>
                </c:pt>
                <c:pt idx="4341">
                  <c:v>1.1833</c:v>
                </c:pt>
                <c:pt idx="4342">
                  <c:v>1.1593</c:v>
                </c:pt>
                <c:pt idx="4343">
                  <c:v>1.2495000000000001</c:v>
                </c:pt>
                <c:pt idx="4344">
                  <c:v>1.2018</c:v>
                </c:pt>
                <c:pt idx="4345">
                  <c:v>1.1284000000000001</c:v>
                </c:pt>
                <c:pt idx="4346">
                  <c:v>1.0959000000000001</c:v>
                </c:pt>
                <c:pt idx="4347">
                  <c:v>1.1963999999999999</c:v>
                </c:pt>
                <c:pt idx="4348">
                  <c:v>1.125</c:v>
                </c:pt>
                <c:pt idx="4349">
                  <c:v>1.1092</c:v>
                </c:pt>
                <c:pt idx="4350">
                  <c:v>1.0932999999999999</c:v>
                </c:pt>
                <c:pt idx="4351">
                  <c:v>1.1091</c:v>
                </c:pt>
                <c:pt idx="4352">
                  <c:v>1.0377000000000001</c:v>
                </c:pt>
                <c:pt idx="4353">
                  <c:v>0.98150000000000004</c:v>
                </c:pt>
                <c:pt idx="4354">
                  <c:v>0.98129999999999995</c:v>
                </c:pt>
                <c:pt idx="4355">
                  <c:v>0.94120000000000004</c:v>
                </c:pt>
                <c:pt idx="4356">
                  <c:v>0.96509999999999996</c:v>
                </c:pt>
                <c:pt idx="4357">
                  <c:v>0.90900000000000003</c:v>
                </c:pt>
                <c:pt idx="4358">
                  <c:v>0.92469999999999997</c:v>
                </c:pt>
                <c:pt idx="4359">
                  <c:v>0.89980000000000004</c:v>
                </c:pt>
                <c:pt idx="4360">
                  <c:v>0.89949999999999997</c:v>
                </c:pt>
                <c:pt idx="4361">
                  <c:v>0.93940000000000001</c:v>
                </c:pt>
                <c:pt idx="4362">
                  <c:v>1.0117</c:v>
                </c:pt>
                <c:pt idx="4363">
                  <c:v>0.97929999999999995</c:v>
                </c:pt>
                <c:pt idx="4364">
                  <c:v>0.98680000000000001</c:v>
                </c:pt>
                <c:pt idx="4365">
                  <c:v>0.97030000000000005</c:v>
                </c:pt>
                <c:pt idx="4366">
                  <c:v>0.92130000000000001</c:v>
                </c:pt>
                <c:pt idx="4367">
                  <c:v>0.93730000000000002</c:v>
                </c:pt>
                <c:pt idx="4368">
                  <c:v>1.0105</c:v>
                </c:pt>
                <c:pt idx="4369">
                  <c:v>0.99360000000000004</c:v>
                </c:pt>
                <c:pt idx="4370">
                  <c:v>1.0344</c:v>
                </c:pt>
                <c:pt idx="4371">
                  <c:v>1.0754999999999999</c:v>
                </c:pt>
                <c:pt idx="4372">
                  <c:v>1.1585000000000001</c:v>
                </c:pt>
                <c:pt idx="4373">
                  <c:v>1.1665000000000001</c:v>
                </c:pt>
                <c:pt idx="4374">
                  <c:v>1.1113</c:v>
                </c:pt>
                <c:pt idx="4375">
                  <c:v>1.1833</c:v>
                </c:pt>
                <c:pt idx="4376">
                  <c:v>1.1996</c:v>
                </c:pt>
                <c:pt idx="4377">
                  <c:v>1.2079</c:v>
                </c:pt>
                <c:pt idx="4378">
                  <c:v>1.2000999999999999</c:v>
                </c:pt>
                <c:pt idx="4379">
                  <c:v>1.2977000000000001</c:v>
                </c:pt>
                <c:pt idx="4380">
                  <c:v>1.2335</c:v>
                </c:pt>
                <c:pt idx="4381">
                  <c:v>1.1691</c:v>
                </c:pt>
                <c:pt idx="4382">
                  <c:v>1.1532</c:v>
                </c:pt>
                <c:pt idx="4383">
                  <c:v>1.0887</c:v>
                </c:pt>
                <c:pt idx="4384">
                  <c:v>1.0485</c:v>
                </c:pt>
                <c:pt idx="4385">
                  <c:v>1.008</c:v>
                </c:pt>
                <c:pt idx="4386">
                  <c:v>1.0243</c:v>
                </c:pt>
                <c:pt idx="4387">
                  <c:v>0.98370000000000002</c:v>
                </c:pt>
                <c:pt idx="4388">
                  <c:v>0.98370000000000002</c:v>
                </c:pt>
                <c:pt idx="4389">
                  <c:v>1.0899000000000001</c:v>
                </c:pt>
                <c:pt idx="4390">
                  <c:v>1.0163</c:v>
                </c:pt>
                <c:pt idx="4391">
                  <c:v>1.0081</c:v>
                </c:pt>
                <c:pt idx="4392">
                  <c:v>1.0475000000000001</c:v>
                </c:pt>
                <c:pt idx="4393">
                  <c:v>1.0396000000000001</c:v>
                </c:pt>
                <c:pt idx="4394">
                  <c:v>1.0158</c:v>
                </c:pt>
                <c:pt idx="4395">
                  <c:v>0.96830000000000005</c:v>
                </c:pt>
                <c:pt idx="4396">
                  <c:v>0.90490000000000004</c:v>
                </c:pt>
                <c:pt idx="4397">
                  <c:v>0.89690000000000003</c:v>
                </c:pt>
                <c:pt idx="4398">
                  <c:v>0.91259999999999997</c:v>
                </c:pt>
                <c:pt idx="4399">
                  <c:v>0.92810000000000004</c:v>
                </c:pt>
                <c:pt idx="4400">
                  <c:v>0.92800000000000005</c:v>
                </c:pt>
                <c:pt idx="4401">
                  <c:v>0.93600000000000005</c:v>
                </c:pt>
                <c:pt idx="4402">
                  <c:v>0.91979999999999995</c:v>
                </c:pt>
                <c:pt idx="4403">
                  <c:v>0.87970000000000004</c:v>
                </c:pt>
                <c:pt idx="4404">
                  <c:v>0.90329999999999999</c:v>
                </c:pt>
                <c:pt idx="4405">
                  <c:v>0.91930000000000001</c:v>
                </c:pt>
                <c:pt idx="4406">
                  <c:v>0.93530000000000002</c:v>
                </c:pt>
                <c:pt idx="4407">
                  <c:v>0.98380000000000001</c:v>
                </c:pt>
                <c:pt idx="4408">
                  <c:v>0.93510000000000004</c:v>
                </c:pt>
                <c:pt idx="4409">
                  <c:v>0.99180000000000001</c:v>
                </c:pt>
                <c:pt idx="4410">
                  <c:v>0.98360000000000003</c:v>
                </c:pt>
                <c:pt idx="4411">
                  <c:v>0.95099999999999996</c:v>
                </c:pt>
                <c:pt idx="4412">
                  <c:v>0.96050000000000002</c:v>
                </c:pt>
                <c:pt idx="4413">
                  <c:v>0.93679999999999997</c:v>
                </c:pt>
                <c:pt idx="4414">
                  <c:v>0.98419999999999996</c:v>
                </c:pt>
                <c:pt idx="4415">
                  <c:v>0.96840000000000004</c:v>
                </c:pt>
                <c:pt idx="4416">
                  <c:v>0.99209999999999998</c:v>
                </c:pt>
                <c:pt idx="4417">
                  <c:v>0.9446</c:v>
                </c:pt>
                <c:pt idx="4418">
                  <c:v>0.86539999999999995</c:v>
                </c:pt>
                <c:pt idx="4419">
                  <c:v>0.86480000000000001</c:v>
                </c:pt>
                <c:pt idx="4420">
                  <c:v>0.87260000000000004</c:v>
                </c:pt>
                <c:pt idx="4421">
                  <c:v>0.90429999999999999</c:v>
                </c:pt>
                <c:pt idx="4422">
                  <c:v>0.85629999999999995</c:v>
                </c:pt>
                <c:pt idx="4423">
                  <c:v>0.88</c:v>
                </c:pt>
                <c:pt idx="4424">
                  <c:v>0.9597</c:v>
                </c:pt>
                <c:pt idx="4425">
                  <c:v>0.9597</c:v>
                </c:pt>
                <c:pt idx="4426">
                  <c:v>0.90329999999999999</c:v>
                </c:pt>
                <c:pt idx="4427">
                  <c:v>0.91120000000000001</c:v>
                </c:pt>
                <c:pt idx="4428">
                  <c:v>0.94340000000000002</c:v>
                </c:pt>
                <c:pt idx="4429">
                  <c:v>0.95130000000000003</c:v>
                </c:pt>
                <c:pt idx="4430">
                  <c:v>0.95930000000000004</c:v>
                </c:pt>
                <c:pt idx="4431">
                  <c:v>0.91859999999999997</c:v>
                </c:pt>
                <c:pt idx="4432">
                  <c:v>0.95099999999999996</c:v>
                </c:pt>
                <c:pt idx="4433">
                  <c:v>0.93469999999999998</c:v>
                </c:pt>
                <c:pt idx="4434">
                  <c:v>0.99990000000000001</c:v>
                </c:pt>
                <c:pt idx="4435">
                  <c:v>1.0246</c:v>
                </c:pt>
                <c:pt idx="4436">
                  <c:v>0.92600000000000005</c:v>
                </c:pt>
                <c:pt idx="4437">
                  <c:v>0.93659999999999999</c:v>
                </c:pt>
                <c:pt idx="4438">
                  <c:v>0.97619999999999996</c:v>
                </c:pt>
                <c:pt idx="4439">
                  <c:v>0.8891</c:v>
                </c:pt>
                <c:pt idx="4440">
                  <c:v>0.91269999999999996</c:v>
                </c:pt>
                <c:pt idx="4441">
                  <c:v>0.91259999999999997</c:v>
                </c:pt>
                <c:pt idx="4442">
                  <c:v>0.89659999999999995</c:v>
                </c:pt>
                <c:pt idx="4443">
                  <c:v>0.87260000000000004</c:v>
                </c:pt>
                <c:pt idx="4444">
                  <c:v>0.84009999999999996</c:v>
                </c:pt>
                <c:pt idx="4445">
                  <c:v>0.84789999999999999</c:v>
                </c:pt>
                <c:pt idx="4446">
                  <c:v>0.82340000000000002</c:v>
                </c:pt>
                <c:pt idx="4447">
                  <c:v>0.82320000000000004</c:v>
                </c:pt>
                <c:pt idx="4448">
                  <c:v>0.80710000000000004</c:v>
                </c:pt>
                <c:pt idx="4449">
                  <c:v>0.80630000000000002</c:v>
                </c:pt>
                <c:pt idx="4450">
                  <c:v>0.76580000000000004</c:v>
                </c:pt>
                <c:pt idx="4451">
                  <c:v>0.75739999999999996</c:v>
                </c:pt>
                <c:pt idx="4452">
                  <c:v>0.7409</c:v>
                </c:pt>
                <c:pt idx="4453">
                  <c:v>0.70009999999999994</c:v>
                </c:pt>
                <c:pt idx="4454">
                  <c:v>0.72319999999999995</c:v>
                </c:pt>
                <c:pt idx="4455">
                  <c:v>0.7228</c:v>
                </c:pt>
                <c:pt idx="4456">
                  <c:v>0.72629999999999995</c:v>
                </c:pt>
                <c:pt idx="4457">
                  <c:v>0.74209999999999998</c:v>
                </c:pt>
                <c:pt idx="4458">
                  <c:v>0.74209999999999998</c:v>
                </c:pt>
                <c:pt idx="4459">
                  <c:v>0.67910000000000004</c:v>
                </c:pt>
                <c:pt idx="4460">
                  <c:v>0.66320000000000001</c:v>
                </c:pt>
                <c:pt idx="4461">
                  <c:v>0.67100000000000004</c:v>
                </c:pt>
                <c:pt idx="4462">
                  <c:v>0.71830000000000005</c:v>
                </c:pt>
                <c:pt idx="4463">
                  <c:v>0.71830000000000005</c:v>
                </c:pt>
                <c:pt idx="4464">
                  <c:v>0.82969999999999999</c:v>
                </c:pt>
                <c:pt idx="4465">
                  <c:v>0.75800000000000001</c:v>
                </c:pt>
                <c:pt idx="4466">
                  <c:v>0.71809999999999996</c:v>
                </c:pt>
                <c:pt idx="4467">
                  <c:v>0.74199999999999999</c:v>
                </c:pt>
                <c:pt idx="4468">
                  <c:v>0.76600000000000001</c:v>
                </c:pt>
                <c:pt idx="4469">
                  <c:v>0.79820000000000002</c:v>
                </c:pt>
                <c:pt idx="4470">
                  <c:v>0.84670000000000001</c:v>
                </c:pt>
                <c:pt idx="4471">
                  <c:v>0.8468</c:v>
                </c:pt>
                <c:pt idx="4472">
                  <c:v>0.83079999999999998</c:v>
                </c:pt>
                <c:pt idx="4473">
                  <c:v>0.75</c:v>
                </c:pt>
                <c:pt idx="4474">
                  <c:v>0.79059999999999997</c:v>
                </c:pt>
                <c:pt idx="4475">
                  <c:v>0.85580000000000001</c:v>
                </c:pt>
                <c:pt idx="4476">
                  <c:v>0.90490000000000004</c:v>
                </c:pt>
                <c:pt idx="4477">
                  <c:v>0.92149999999999999</c:v>
                </c:pt>
                <c:pt idx="4478">
                  <c:v>0.9637</c:v>
                </c:pt>
                <c:pt idx="4479">
                  <c:v>0.96399999999999997</c:v>
                </c:pt>
                <c:pt idx="4480">
                  <c:v>1.0387</c:v>
                </c:pt>
                <c:pt idx="4481">
                  <c:v>1.0791999999999999</c:v>
                </c:pt>
                <c:pt idx="4482">
                  <c:v>1.0791999999999999</c:v>
                </c:pt>
                <c:pt idx="4483">
                  <c:v>1.1354</c:v>
                </c:pt>
                <c:pt idx="4484">
                  <c:v>1.1355999999999999</c:v>
                </c:pt>
                <c:pt idx="4485">
                  <c:v>1.0638000000000001</c:v>
                </c:pt>
                <c:pt idx="4486">
                  <c:v>1.008</c:v>
                </c:pt>
                <c:pt idx="4487">
                  <c:v>0.99199999999999999</c:v>
                </c:pt>
                <c:pt idx="4488">
                  <c:v>1.024</c:v>
                </c:pt>
                <c:pt idx="4489">
                  <c:v>0.97589999999999999</c:v>
                </c:pt>
                <c:pt idx="4490">
                  <c:v>0.93569999999999998</c:v>
                </c:pt>
                <c:pt idx="4491">
                  <c:v>0.90339999999999998</c:v>
                </c:pt>
                <c:pt idx="4492">
                  <c:v>0.9597</c:v>
                </c:pt>
                <c:pt idx="4493">
                  <c:v>0.91930000000000001</c:v>
                </c:pt>
                <c:pt idx="4494">
                  <c:v>0.86209999999999998</c:v>
                </c:pt>
                <c:pt idx="4495">
                  <c:v>0.8619</c:v>
                </c:pt>
                <c:pt idx="4496">
                  <c:v>0.88619999999999999</c:v>
                </c:pt>
                <c:pt idx="4497">
                  <c:v>0.86980000000000002</c:v>
                </c:pt>
                <c:pt idx="4498">
                  <c:v>0.82899999999999996</c:v>
                </c:pt>
                <c:pt idx="4499">
                  <c:v>0.78749999999999998</c:v>
                </c:pt>
                <c:pt idx="4500">
                  <c:v>0.81169999999999998</c:v>
                </c:pt>
                <c:pt idx="4501">
                  <c:v>0.80330000000000001</c:v>
                </c:pt>
                <c:pt idx="4502">
                  <c:v>0.91459999999999997</c:v>
                </c:pt>
                <c:pt idx="4503">
                  <c:v>0.85919999999999996</c:v>
                </c:pt>
                <c:pt idx="4504">
                  <c:v>0.81179999999999997</c:v>
                </c:pt>
                <c:pt idx="4505">
                  <c:v>0.85119999999999996</c:v>
                </c:pt>
                <c:pt idx="4506">
                  <c:v>0.85119999999999996</c:v>
                </c:pt>
                <c:pt idx="4507">
                  <c:v>0.875</c:v>
                </c:pt>
                <c:pt idx="4508">
                  <c:v>0.80349999999999999</c:v>
                </c:pt>
                <c:pt idx="4509">
                  <c:v>0.76329999999999998</c:v>
                </c:pt>
                <c:pt idx="4510">
                  <c:v>0.76319999999999999</c:v>
                </c:pt>
                <c:pt idx="4511">
                  <c:v>0.82699999999999996</c:v>
                </c:pt>
                <c:pt idx="4512">
                  <c:v>0.875</c:v>
                </c:pt>
                <c:pt idx="4513">
                  <c:v>0.8669</c:v>
                </c:pt>
                <c:pt idx="4514">
                  <c:v>0.82650000000000001</c:v>
                </c:pt>
                <c:pt idx="4515">
                  <c:v>0.82650000000000001</c:v>
                </c:pt>
                <c:pt idx="4516">
                  <c:v>0.80220000000000002</c:v>
                </c:pt>
                <c:pt idx="4517">
                  <c:v>0.84260000000000002</c:v>
                </c:pt>
                <c:pt idx="4518">
                  <c:v>0.92359999999999998</c:v>
                </c:pt>
                <c:pt idx="4519">
                  <c:v>0.91569999999999996</c:v>
                </c:pt>
                <c:pt idx="4520">
                  <c:v>0.8831</c:v>
                </c:pt>
                <c:pt idx="4521">
                  <c:v>0.82599999999999996</c:v>
                </c:pt>
                <c:pt idx="4522">
                  <c:v>0.85919999999999996</c:v>
                </c:pt>
                <c:pt idx="4523">
                  <c:v>0.81969999999999998</c:v>
                </c:pt>
                <c:pt idx="4524">
                  <c:v>0.81179999999999997</c:v>
                </c:pt>
                <c:pt idx="4525">
                  <c:v>0.79590000000000005</c:v>
                </c:pt>
                <c:pt idx="4526">
                  <c:v>0.78790000000000004</c:v>
                </c:pt>
                <c:pt idx="4527">
                  <c:v>0.80359999999999998</c:v>
                </c:pt>
                <c:pt idx="4528">
                  <c:v>0.85109999999999997</c:v>
                </c:pt>
                <c:pt idx="4529">
                  <c:v>0.89100000000000001</c:v>
                </c:pt>
                <c:pt idx="4530">
                  <c:v>0.89100000000000001</c:v>
                </c:pt>
                <c:pt idx="4531">
                  <c:v>0.86699999999999999</c:v>
                </c:pt>
                <c:pt idx="4532">
                  <c:v>0.89900000000000002</c:v>
                </c:pt>
                <c:pt idx="4533">
                  <c:v>0.94730000000000003</c:v>
                </c:pt>
                <c:pt idx="4534">
                  <c:v>0.9476</c:v>
                </c:pt>
                <c:pt idx="4535">
                  <c:v>0.93959999999999999</c:v>
                </c:pt>
                <c:pt idx="4536">
                  <c:v>0.9073</c:v>
                </c:pt>
                <c:pt idx="4537">
                  <c:v>0.91539999999999999</c:v>
                </c:pt>
                <c:pt idx="4538">
                  <c:v>0.95609999999999995</c:v>
                </c:pt>
                <c:pt idx="4539">
                  <c:v>0.98899999999999999</c:v>
                </c:pt>
                <c:pt idx="4540">
                  <c:v>0.9647</c:v>
                </c:pt>
                <c:pt idx="4541">
                  <c:v>0.97299999999999998</c:v>
                </c:pt>
                <c:pt idx="4542">
                  <c:v>1.0871</c:v>
                </c:pt>
                <c:pt idx="4543">
                  <c:v>1.0791999999999999</c:v>
                </c:pt>
                <c:pt idx="4544">
                  <c:v>1.0396000000000001</c:v>
                </c:pt>
                <c:pt idx="4545">
                  <c:v>1.0396000000000001</c:v>
                </c:pt>
                <c:pt idx="4546">
                  <c:v>1.0553999999999999</c:v>
                </c:pt>
                <c:pt idx="4547">
                  <c:v>1.0158</c:v>
                </c:pt>
                <c:pt idx="4548">
                  <c:v>1.0558000000000001</c:v>
                </c:pt>
                <c:pt idx="4549">
                  <c:v>1.1037999999999999</c:v>
                </c:pt>
                <c:pt idx="4550">
                  <c:v>1.1679999999999999</c:v>
                </c:pt>
                <c:pt idx="4551">
                  <c:v>1.1359999999999999</c:v>
                </c:pt>
                <c:pt idx="4552">
                  <c:v>1.048</c:v>
                </c:pt>
                <c:pt idx="4553">
                  <c:v>1.0641</c:v>
                </c:pt>
                <c:pt idx="4554">
                  <c:v>1.0563</c:v>
                </c:pt>
                <c:pt idx="4555">
                  <c:v>1.0322</c:v>
                </c:pt>
                <c:pt idx="4556">
                  <c:v>1.0484</c:v>
                </c:pt>
                <c:pt idx="4557">
                  <c:v>1.0484</c:v>
                </c:pt>
                <c:pt idx="4558">
                  <c:v>1.008</c:v>
                </c:pt>
                <c:pt idx="4559">
                  <c:v>0.95130000000000003</c:v>
                </c:pt>
                <c:pt idx="4560">
                  <c:v>0.97560000000000002</c:v>
                </c:pt>
                <c:pt idx="4561">
                  <c:v>1.0081</c:v>
                </c:pt>
                <c:pt idx="4562">
                  <c:v>0.99180000000000001</c:v>
                </c:pt>
                <c:pt idx="4563">
                  <c:v>1.0244</c:v>
                </c:pt>
                <c:pt idx="4564">
                  <c:v>1.0656000000000001</c:v>
                </c:pt>
                <c:pt idx="4565">
                  <c:v>1.0491999999999999</c:v>
                </c:pt>
                <c:pt idx="4566">
                  <c:v>0.9506</c:v>
                </c:pt>
                <c:pt idx="4567">
                  <c:v>1.0237000000000001</c:v>
                </c:pt>
                <c:pt idx="4568">
                  <c:v>1</c:v>
                </c:pt>
                <c:pt idx="4569">
                  <c:v>0.96030000000000004</c:v>
                </c:pt>
                <c:pt idx="4570">
                  <c:v>0.99199999999999999</c:v>
                </c:pt>
                <c:pt idx="4571">
                  <c:v>0.93630000000000002</c:v>
                </c:pt>
                <c:pt idx="4572">
                  <c:v>0.85670000000000002</c:v>
                </c:pt>
                <c:pt idx="4573">
                  <c:v>0.78490000000000004</c:v>
                </c:pt>
                <c:pt idx="4574">
                  <c:v>0.80800000000000005</c:v>
                </c:pt>
                <c:pt idx="4575">
                  <c:v>0.86370000000000002</c:v>
                </c:pt>
                <c:pt idx="4576">
                  <c:v>0.83150000000000002</c:v>
                </c:pt>
                <c:pt idx="4577">
                  <c:v>0.86329999999999996</c:v>
                </c:pt>
                <c:pt idx="4578">
                  <c:v>0.82299999999999995</c:v>
                </c:pt>
                <c:pt idx="4579">
                  <c:v>0.78200000000000003</c:v>
                </c:pt>
                <c:pt idx="4580">
                  <c:v>0.79779999999999995</c:v>
                </c:pt>
                <c:pt idx="4581">
                  <c:v>0.72489999999999999</c:v>
                </c:pt>
                <c:pt idx="4582">
                  <c:v>0.77300000000000002</c:v>
                </c:pt>
                <c:pt idx="4583">
                  <c:v>0.70789999999999997</c:v>
                </c:pt>
                <c:pt idx="4584">
                  <c:v>0.76359999999999995</c:v>
                </c:pt>
                <c:pt idx="4585">
                  <c:v>0.72260000000000002</c:v>
                </c:pt>
                <c:pt idx="4586">
                  <c:v>0.75480000000000003</c:v>
                </c:pt>
                <c:pt idx="4587">
                  <c:v>0.81320000000000003</c:v>
                </c:pt>
                <c:pt idx="4588">
                  <c:v>0.87649999999999995</c:v>
                </c:pt>
                <c:pt idx="4589">
                  <c:v>0.76580000000000004</c:v>
                </c:pt>
                <c:pt idx="4590">
                  <c:v>0.76580000000000004</c:v>
                </c:pt>
                <c:pt idx="4591">
                  <c:v>0.76580000000000004</c:v>
                </c:pt>
                <c:pt idx="4592">
                  <c:v>0.80549999999999999</c:v>
                </c:pt>
                <c:pt idx="4593">
                  <c:v>0.8135</c:v>
                </c:pt>
                <c:pt idx="4594">
                  <c:v>0.72609999999999997</c:v>
                </c:pt>
                <c:pt idx="4595">
                  <c:v>0.71009999999999995</c:v>
                </c:pt>
                <c:pt idx="4596">
                  <c:v>0.74199999999999999</c:v>
                </c:pt>
                <c:pt idx="4597">
                  <c:v>0.71799999999999997</c:v>
                </c:pt>
                <c:pt idx="4598">
                  <c:v>0.78200000000000003</c:v>
                </c:pt>
                <c:pt idx="4599">
                  <c:v>0.72589999999999999</c:v>
                </c:pt>
                <c:pt idx="4600">
                  <c:v>0.7258</c:v>
                </c:pt>
                <c:pt idx="4601">
                  <c:v>0.75</c:v>
                </c:pt>
                <c:pt idx="4602">
                  <c:v>0.7258</c:v>
                </c:pt>
                <c:pt idx="4603">
                  <c:v>0.70150000000000001</c:v>
                </c:pt>
                <c:pt idx="4604">
                  <c:v>0.70940000000000003</c:v>
                </c:pt>
                <c:pt idx="4605">
                  <c:v>0.70930000000000004</c:v>
                </c:pt>
                <c:pt idx="4606">
                  <c:v>0.67679999999999996</c:v>
                </c:pt>
                <c:pt idx="4607">
                  <c:v>0.67230000000000001</c:v>
                </c:pt>
                <c:pt idx="4608">
                  <c:v>0.68020000000000003</c:v>
                </c:pt>
                <c:pt idx="4609">
                  <c:v>0.64859999999999995</c:v>
                </c:pt>
                <c:pt idx="4610">
                  <c:v>0.625</c:v>
                </c:pt>
                <c:pt idx="4611">
                  <c:v>0.59350000000000003</c:v>
                </c:pt>
                <c:pt idx="4612">
                  <c:v>0.60140000000000005</c:v>
                </c:pt>
                <c:pt idx="4613">
                  <c:v>0.625</c:v>
                </c:pt>
                <c:pt idx="4614">
                  <c:v>0.625</c:v>
                </c:pt>
                <c:pt idx="4615">
                  <c:v>0.625</c:v>
                </c:pt>
                <c:pt idx="4616">
                  <c:v>0.60909999999999997</c:v>
                </c:pt>
                <c:pt idx="4617">
                  <c:v>0.625</c:v>
                </c:pt>
                <c:pt idx="4618">
                  <c:v>0.61699999999999999</c:v>
                </c:pt>
                <c:pt idx="4619">
                  <c:v>0.625</c:v>
                </c:pt>
                <c:pt idx="4620">
                  <c:v>0.64900000000000002</c:v>
                </c:pt>
                <c:pt idx="4621">
                  <c:v>0.66510000000000002</c:v>
                </c:pt>
                <c:pt idx="4622">
                  <c:v>0.60089999999999999</c:v>
                </c:pt>
                <c:pt idx="4623">
                  <c:v>0.6008</c:v>
                </c:pt>
                <c:pt idx="4624">
                  <c:v>0.58460000000000001</c:v>
                </c:pt>
                <c:pt idx="4625">
                  <c:v>0.58450000000000002</c:v>
                </c:pt>
                <c:pt idx="4626">
                  <c:v>0.57640000000000002</c:v>
                </c:pt>
                <c:pt idx="4627">
                  <c:v>0.55200000000000005</c:v>
                </c:pt>
                <c:pt idx="4628">
                  <c:v>0.56000000000000005</c:v>
                </c:pt>
                <c:pt idx="4629">
                  <c:v>0.58420000000000005</c:v>
                </c:pt>
                <c:pt idx="4630">
                  <c:v>0.58409999999999995</c:v>
                </c:pt>
                <c:pt idx="4631">
                  <c:v>0.63319999999999999</c:v>
                </c:pt>
                <c:pt idx="4632">
                  <c:v>0.60919999999999996</c:v>
                </c:pt>
                <c:pt idx="4633">
                  <c:v>0.57769999999999999</c:v>
                </c:pt>
                <c:pt idx="4634">
                  <c:v>0.54610000000000003</c:v>
                </c:pt>
                <c:pt idx="4635">
                  <c:v>0.55389999999999995</c:v>
                </c:pt>
                <c:pt idx="4636">
                  <c:v>0.53010000000000002</c:v>
                </c:pt>
                <c:pt idx="4637">
                  <c:v>0.56159999999999999</c:v>
                </c:pt>
                <c:pt idx="4638">
                  <c:v>0.52990000000000004</c:v>
                </c:pt>
                <c:pt idx="4639">
                  <c:v>0.50560000000000005</c:v>
                </c:pt>
                <c:pt idx="4640">
                  <c:v>0.52929999999999999</c:v>
                </c:pt>
                <c:pt idx="4641">
                  <c:v>0.5212</c:v>
                </c:pt>
                <c:pt idx="4642">
                  <c:v>0.5131</c:v>
                </c:pt>
                <c:pt idx="4643">
                  <c:v>0.53690000000000004</c:v>
                </c:pt>
                <c:pt idx="4644">
                  <c:v>0.52849999999999997</c:v>
                </c:pt>
                <c:pt idx="4645">
                  <c:v>0.48020000000000002</c:v>
                </c:pt>
                <c:pt idx="4646">
                  <c:v>0.49609999999999999</c:v>
                </c:pt>
                <c:pt idx="4647">
                  <c:v>0.49590000000000001</c:v>
                </c:pt>
                <c:pt idx="4648">
                  <c:v>0.47960000000000003</c:v>
                </c:pt>
                <c:pt idx="4649">
                  <c:v>0.48709999999999998</c:v>
                </c:pt>
                <c:pt idx="4650">
                  <c:v>0.4788</c:v>
                </c:pt>
                <c:pt idx="4651">
                  <c:v>0.46229999999999999</c:v>
                </c:pt>
                <c:pt idx="4652">
                  <c:v>0.51649999999999996</c:v>
                </c:pt>
                <c:pt idx="4653">
                  <c:v>0.51649999999999996</c:v>
                </c:pt>
                <c:pt idx="4654">
                  <c:v>0.54810000000000003</c:v>
                </c:pt>
                <c:pt idx="4655">
                  <c:v>0.4929</c:v>
                </c:pt>
                <c:pt idx="4656">
                  <c:v>0.46939999999999998</c:v>
                </c:pt>
                <c:pt idx="4657">
                  <c:v>0.50109999999999999</c:v>
                </c:pt>
                <c:pt idx="4658">
                  <c:v>0.49340000000000001</c:v>
                </c:pt>
                <c:pt idx="4659">
                  <c:v>0.51</c:v>
                </c:pt>
                <c:pt idx="4660">
                  <c:v>0.5101</c:v>
                </c:pt>
                <c:pt idx="4661">
                  <c:v>0.47839999999999999</c:v>
                </c:pt>
                <c:pt idx="4662">
                  <c:v>0.51029999999999998</c:v>
                </c:pt>
                <c:pt idx="4663">
                  <c:v>0.5665</c:v>
                </c:pt>
                <c:pt idx="4664">
                  <c:v>0.56730000000000003</c:v>
                </c:pt>
                <c:pt idx="4665">
                  <c:v>0.52729999999999999</c:v>
                </c:pt>
                <c:pt idx="4666">
                  <c:v>0.49540000000000001</c:v>
                </c:pt>
                <c:pt idx="4667">
                  <c:v>0.47949999999999998</c:v>
                </c:pt>
                <c:pt idx="4668">
                  <c:v>0.47160000000000002</c:v>
                </c:pt>
                <c:pt idx="4669">
                  <c:v>0.46389999999999998</c:v>
                </c:pt>
                <c:pt idx="4670">
                  <c:v>0.45590000000000003</c:v>
                </c:pt>
                <c:pt idx="4671">
                  <c:v>0.41549999999999998</c:v>
                </c:pt>
                <c:pt idx="4672">
                  <c:v>0.43180000000000002</c:v>
                </c:pt>
                <c:pt idx="4673">
                  <c:v>0.41560000000000002</c:v>
                </c:pt>
                <c:pt idx="4674">
                  <c:v>0.44030000000000002</c:v>
                </c:pt>
                <c:pt idx="4675">
                  <c:v>0.4158</c:v>
                </c:pt>
                <c:pt idx="4676">
                  <c:v>0.43</c:v>
                </c:pt>
                <c:pt idx="4677">
                  <c:v>0.43</c:v>
                </c:pt>
                <c:pt idx="4678">
                  <c:v>0.42220000000000002</c:v>
                </c:pt>
                <c:pt idx="4679">
                  <c:v>0.41449999999999998</c:v>
                </c:pt>
                <c:pt idx="4680">
                  <c:v>0.40660000000000002</c:v>
                </c:pt>
                <c:pt idx="4681">
                  <c:v>0.3987</c:v>
                </c:pt>
                <c:pt idx="4682">
                  <c:v>0.38290000000000002</c:v>
                </c:pt>
                <c:pt idx="4683">
                  <c:v>0.35120000000000001</c:v>
                </c:pt>
                <c:pt idx="4684">
                  <c:v>0.34310000000000002</c:v>
                </c:pt>
                <c:pt idx="4685">
                  <c:v>0.34300000000000003</c:v>
                </c:pt>
                <c:pt idx="4686">
                  <c:v>0.36699999999999999</c:v>
                </c:pt>
                <c:pt idx="4687">
                  <c:v>0.35899999999999999</c:v>
                </c:pt>
                <c:pt idx="4688">
                  <c:v>0.375</c:v>
                </c:pt>
                <c:pt idx="4689">
                  <c:v>0.3589</c:v>
                </c:pt>
                <c:pt idx="4690">
                  <c:v>0.3589</c:v>
                </c:pt>
                <c:pt idx="4691">
                  <c:v>0.3589</c:v>
                </c:pt>
                <c:pt idx="4692">
                  <c:v>0.3427</c:v>
                </c:pt>
                <c:pt idx="4693">
                  <c:v>0.35070000000000001</c:v>
                </c:pt>
                <c:pt idx="4694">
                  <c:v>0.35060000000000002</c:v>
                </c:pt>
                <c:pt idx="4695">
                  <c:v>0.35870000000000002</c:v>
                </c:pt>
                <c:pt idx="4696">
                  <c:v>0.39129999999999998</c:v>
                </c:pt>
                <c:pt idx="4697">
                  <c:v>0.4143</c:v>
                </c:pt>
                <c:pt idx="4698">
                  <c:v>0.35930000000000001</c:v>
                </c:pt>
                <c:pt idx="4699">
                  <c:v>0.3357</c:v>
                </c:pt>
                <c:pt idx="4700">
                  <c:v>0.34350000000000003</c:v>
                </c:pt>
                <c:pt idx="4701">
                  <c:v>0.34350000000000003</c:v>
                </c:pt>
                <c:pt idx="4702">
                  <c:v>0.32769999999999999</c:v>
                </c:pt>
                <c:pt idx="4703">
                  <c:v>0.3276</c:v>
                </c:pt>
                <c:pt idx="4704">
                  <c:v>0.36709999999999998</c:v>
                </c:pt>
                <c:pt idx="4705">
                  <c:v>0.39879999999999999</c:v>
                </c:pt>
                <c:pt idx="4706">
                  <c:v>0.43869999999999998</c:v>
                </c:pt>
                <c:pt idx="4707">
                  <c:v>0.4229</c:v>
                </c:pt>
                <c:pt idx="4708">
                  <c:v>0.42309999999999998</c:v>
                </c:pt>
                <c:pt idx="4709">
                  <c:v>0.50360000000000005</c:v>
                </c:pt>
                <c:pt idx="4710">
                  <c:v>0.53580000000000005</c:v>
                </c:pt>
                <c:pt idx="4711">
                  <c:v>0.49569999999999997</c:v>
                </c:pt>
                <c:pt idx="4712">
                  <c:v>0.4798</c:v>
                </c:pt>
                <c:pt idx="4713">
                  <c:v>0.49609999999999999</c:v>
                </c:pt>
                <c:pt idx="4714">
                  <c:v>0.50470000000000004</c:v>
                </c:pt>
                <c:pt idx="4715">
                  <c:v>0.4642</c:v>
                </c:pt>
                <c:pt idx="4716">
                  <c:v>0.45290000000000002</c:v>
                </c:pt>
                <c:pt idx="4717">
                  <c:v>0.53149999999999997</c:v>
                </c:pt>
                <c:pt idx="4718">
                  <c:v>0.53149999999999997</c:v>
                </c:pt>
                <c:pt idx="4719">
                  <c:v>0.50790000000000002</c:v>
                </c:pt>
                <c:pt idx="4720">
                  <c:v>0.50790000000000002</c:v>
                </c:pt>
                <c:pt idx="4721">
                  <c:v>0.45279999999999998</c:v>
                </c:pt>
                <c:pt idx="4722">
                  <c:v>0.53149999999999997</c:v>
                </c:pt>
                <c:pt idx="4723">
                  <c:v>0.53949999999999998</c:v>
                </c:pt>
                <c:pt idx="4724">
                  <c:v>0.46829999999999999</c:v>
                </c:pt>
                <c:pt idx="4725">
                  <c:v>0.42070000000000002</c:v>
                </c:pt>
                <c:pt idx="4726">
                  <c:v>0.53180000000000005</c:v>
                </c:pt>
                <c:pt idx="4727">
                  <c:v>0.62749999999999995</c:v>
                </c:pt>
                <c:pt idx="4728">
                  <c:v>0.61970000000000003</c:v>
                </c:pt>
                <c:pt idx="4729">
                  <c:v>0.63629999999999998</c:v>
                </c:pt>
                <c:pt idx="4730">
                  <c:v>0.58020000000000005</c:v>
                </c:pt>
                <c:pt idx="4731">
                  <c:v>0.65280000000000005</c:v>
                </c:pt>
                <c:pt idx="4732">
                  <c:v>0.66910000000000003</c:v>
                </c:pt>
                <c:pt idx="4733">
                  <c:v>0.63700000000000001</c:v>
                </c:pt>
                <c:pt idx="4734">
                  <c:v>0.60519999999999996</c:v>
                </c:pt>
                <c:pt idx="4735">
                  <c:v>0.59719999999999995</c:v>
                </c:pt>
                <c:pt idx="4736">
                  <c:v>0.60550000000000004</c:v>
                </c:pt>
                <c:pt idx="4737">
                  <c:v>0.63</c:v>
                </c:pt>
                <c:pt idx="4738">
                  <c:v>0.65539999999999998</c:v>
                </c:pt>
                <c:pt idx="4739">
                  <c:v>0.64739999999999998</c:v>
                </c:pt>
                <c:pt idx="4740">
                  <c:v>0.63939999999999997</c:v>
                </c:pt>
                <c:pt idx="4741">
                  <c:v>0.74329999999999996</c:v>
                </c:pt>
                <c:pt idx="4742">
                  <c:v>0.63290000000000002</c:v>
                </c:pt>
                <c:pt idx="4743">
                  <c:v>0.64080000000000004</c:v>
                </c:pt>
                <c:pt idx="4744">
                  <c:v>0.59340000000000004</c:v>
                </c:pt>
                <c:pt idx="4745">
                  <c:v>0.59330000000000005</c:v>
                </c:pt>
                <c:pt idx="4746">
                  <c:v>0.61709999999999998</c:v>
                </c:pt>
                <c:pt idx="4747">
                  <c:v>0.70450000000000002</c:v>
                </c:pt>
                <c:pt idx="4748">
                  <c:v>0.66479999999999995</c:v>
                </c:pt>
                <c:pt idx="4749">
                  <c:v>0.59309999999999996</c:v>
                </c:pt>
                <c:pt idx="4750">
                  <c:v>0.56910000000000005</c:v>
                </c:pt>
                <c:pt idx="4751">
                  <c:v>0.58499999999999996</c:v>
                </c:pt>
                <c:pt idx="4752">
                  <c:v>0.60089999999999999</c:v>
                </c:pt>
                <c:pt idx="4753">
                  <c:v>0.57679999999999998</c:v>
                </c:pt>
                <c:pt idx="4754">
                  <c:v>0.56850000000000001</c:v>
                </c:pt>
                <c:pt idx="4755">
                  <c:v>0.57650000000000001</c:v>
                </c:pt>
                <c:pt idx="4756">
                  <c:v>0.58450000000000002</c:v>
                </c:pt>
                <c:pt idx="4757">
                  <c:v>0.56830000000000003</c:v>
                </c:pt>
                <c:pt idx="4758">
                  <c:v>0.625</c:v>
                </c:pt>
                <c:pt idx="4759">
                  <c:v>0.60870000000000002</c:v>
                </c:pt>
                <c:pt idx="4760">
                  <c:v>0.625</c:v>
                </c:pt>
                <c:pt idx="4761">
                  <c:v>0.57599999999999996</c:v>
                </c:pt>
                <c:pt idx="4762">
                  <c:v>0.625</c:v>
                </c:pt>
                <c:pt idx="4763">
                  <c:v>0.57779999999999998</c:v>
                </c:pt>
                <c:pt idx="4764">
                  <c:v>0.53849999999999998</c:v>
                </c:pt>
                <c:pt idx="4765">
                  <c:v>0.56200000000000006</c:v>
                </c:pt>
                <c:pt idx="4766">
                  <c:v>0.60129999999999995</c:v>
                </c:pt>
                <c:pt idx="4767">
                  <c:v>0.65659999999999996</c:v>
                </c:pt>
                <c:pt idx="4768">
                  <c:v>0.70420000000000005</c:v>
                </c:pt>
                <c:pt idx="4769">
                  <c:v>0.74439999999999995</c:v>
                </c:pt>
                <c:pt idx="4770">
                  <c:v>0.76060000000000005</c:v>
                </c:pt>
                <c:pt idx="4771">
                  <c:v>0.8488</c:v>
                </c:pt>
                <c:pt idx="4772">
                  <c:v>0.79300000000000004</c:v>
                </c:pt>
                <c:pt idx="4773">
                  <c:v>0.83340000000000003</c:v>
                </c:pt>
                <c:pt idx="4774">
                  <c:v>0.83420000000000005</c:v>
                </c:pt>
                <c:pt idx="4775">
                  <c:v>0.84260000000000002</c:v>
                </c:pt>
                <c:pt idx="4776">
                  <c:v>0.81859999999999999</c:v>
                </c:pt>
                <c:pt idx="4777">
                  <c:v>0.82699999999999996</c:v>
                </c:pt>
                <c:pt idx="4778">
                  <c:v>0.76239999999999997</c:v>
                </c:pt>
                <c:pt idx="4779">
                  <c:v>0.74690000000000001</c:v>
                </c:pt>
                <c:pt idx="4780">
                  <c:v>0.75529999999999997</c:v>
                </c:pt>
                <c:pt idx="4781">
                  <c:v>0.69020000000000004</c:v>
                </c:pt>
                <c:pt idx="4782">
                  <c:v>0.74329999999999996</c:v>
                </c:pt>
                <c:pt idx="4783">
                  <c:v>0.73540000000000005</c:v>
                </c:pt>
                <c:pt idx="4784">
                  <c:v>0.7117</c:v>
                </c:pt>
                <c:pt idx="4785">
                  <c:v>0.68020000000000003</c:v>
                </c:pt>
                <c:pt idx="4786">
                  <c:v>0.64080000000000004</c:v>
                </c:pt>
                <c:pt idx="4787">
                  <c:v>0.68830000000000002</c:v>
                </c:pt>
                <c:pt idx="4788">
                  <c:v>0.75980000000000003</c:v>
                </c:pt>
                <c:pt idx="4789">
                  <c:v>0.68069999999999997</c:v>
                </c:pt>
                <c:pt idx="4790">
                  <c:v>0.69669999999999999</c:v>
                </c:pt>
                <c:pt idx="4791">
                  <c:v>0.72070000000000001</c:v>
                </c:pt>
                <c:pt idx="4792">
                  <c:v>0.68889999999999996</c:v>
                </c:pt>
                <c:pt idx="4793">
                  <c:v>0.63300000000000001</c:v>
                </c:pt>
                <c:pt idx="4794">
                  <c:v>0.64100000000000001</c:v>
                </c:pt>
                <c:pt idx="4795">
                  <c:v>0.59279999999999999</c:v>
                </c:pt>
                <c:pt idx="4796">
                  <c:v>0.6008</c:v>
                </c:pt>
                <c:pt idx="4797">
                  <c:v>0.54449999999999998</c:v>
                </c:pt>
                <c:pt idx="4798">
                  <c:v>0.58450000000000002</c:v>
                </c:pt>
                <c:pt idx="4799">
                  <c:v>0.58450000000000002</c:v>
                </c:pt>
                <c:pt idx="4800">
                  <c:v>0.6331</c:v>
                </c:pt>
                <c:pt idx="4801">
                  <c:v>0.64939999999999998</c:v>
                </c:pt>
                <c:pt idx="4802">
                  <c:v>0.65749999999999997</c:v>
                </c:pt>
                <c:pt idx="4803">
                  <c:v>0.69020000000000004</c:v>
                </c:pt>
                <c:pt idx="4804">
                  <c:v>0.73150000000000004</c:v>
                </c:pt>
                <c:pt idx="4805">
                  <c:v>0.74809999999999999</c:v>
                </c:pt>
                <c:pt idx="4806">
                  <c:v>0.81310000000000004</c:v>
                </c:pt>
                <c:pt idx="4807">
                  <c:v>0.78159999999999996</c:v>
                </c:pt>
                <c:pt idx="4808">
                  <c:v>0.82110000000000005</c:v>
                </c:pt>
                <c:pt idx="4809">
                  <c:v>0.79759999999999998</c:v>
                </c:pt>
                <c:pt idx="4810">
                  <c:v>0.75790000000000002</c:v>
                </c:pt>
                <c:pt idx="4811">
                  <c:v>0.81359999999999999</c:v>
                </c:pt>
                <c:pt idx="4812">
                  <c:v>0.82969999999999999</c:v>
                </c:pt>
                <c:pt idx="4813">
                  <c:v>0.78190000000000004</c:v>
                </c:pt>
                <c:pt idx="4814">
                  <c:v>0.80610000000000004</c:v>
                </c:pt>
                <c:pt idx="4815">
                  <c:v>0.82220000000000004</c:v>
                </c:pt>
                <c:pt idx="4816">
                  <c:v>0.74199999999999999</c:v>
                </c:pt>
                <c:pt idx="4817">
                  <c:v>0.72589999999999999</c:v>
                </c:pt>
                <c:pt idx="4818">
                  <c:v>0.7661</c:v>
                </c:pt>
                <c:pt idx="4819">
                  <c:v>0.69340000000000002</c:v>
                </c:pt>
                <c:pt idx="4820">
                  <c:v>0.66100000000000003</c:v>
                </c:pt>
                <c:pt idx="4821">
                  <c:v>0.64470000000000005</c:v>
                </c:pt>
                <c:pt idx="4822">
                  <c:v>0.66080000000000005</c:v>
                </c:pt>
                <c:pt idx="4823">
                  <c:v>0.6603</c:v>
                </c:pt>
                <c:pt idx="4824">
                  <c:v>0.65200000000000002</c:v>
                </c:pt>
                <c:pt idx="4825">
                  <c:v>0.63549999999999995</c:v>
                </c:pt>
                <c:pt idx="4826">
                  <c:v>0.60289999999999999</c:v>
                </c:pt>
                <c:pt idx="4827">
                  <c:v>0.64080000000000004</c:v>
                </c:pt>
                <c:pt idx="4828">
                  <c:v>0.61709999999999998</c:v>
                </c:pt>
                <c:pt idx="4829">
                  <c:v>0.60129999999999995</c:v>
                </c:pt>
                <c:pt idx="4830">
                  <c:v>0.60129999999999995</c:v>
                </c:pt>
                <c:pt idx="4831">
                  <c:v>0.60129999999999995</c:v>
                </c:pt>
                <c:pt idx="4832">
                  <c:v>0.58540000000000003</c:v>
                </c:pt>
                <c:pt idx="4833">
                  <c:v>0.57340000000000002</c:v>
                </c:pt>
                <c:pt idx="4834">
                  <c:v>0.54930000000000001</c:v>
                </c:pt>
                <c:pt idx="4835">
                  <c:v>0.54530000000000001</c:v>
                </c:pt>
                <c:pt idx="4836">
                  <c:v>0.58499999999999996</c:v>
                </c:pt>
                <c:pt idx="4837">
                  <c:v>0.54500000000000004</c:v>
                </c:pt>
                <c:pt idx="4838">
                  <c:v>0.55089999999999995</c:v>
                </c:pt>
                <c:pt idx="4839">
                  <c:v>0.53249999999999997</c:v>
                </c:pt>
                <c:pt idx="4840">
                  <c:v>0.52039999999999997</c:v>
                </c:pt>
                <c:pt idx="4841">
                  <c:v>0.5202</c:v>
                </c:pt>
                <c:pt idx="4842">
                  <c:v>0.55230000000000001</c:v>
                </c:pt>
                <c:pt idx="4843">
                  <c:v>0.52400000000000002</c:v>
                </c:pt>
                <c:pt idx="4844">
                  <c:v>0.51139999999999997</c:v>
                </c:pt>
                <c:pt idx="4845">
                  <c:v>0.52339999999999998</c:v>
                </c:pt>
                <c:pt idx="4846">
                  <c:v>0.50290000000000001</c:v>
                </c:pt>
                <c:pt idx="4847">
                  <c:v>0.53539999999999999</c:v>
                </c:pt>
                <c:pt idx="4848">
                  <c:v>0.48430000000000001</c:v>
                </c:pt>
                <c:pt idx="4849">
                  <c:v>0.47639999999999999</c:v>
                </c:pt>
                <c:pt idx="4850">
                  <c:v>0.47639999999999999</c:v>
                </c:pt>
                <c:pt idx="4851">
                  <c:v>0.46850000000000003</c:v>
                </c:pt>
                <c:pt idx="4852">
                  <c:v>0.43309999999999998</c:v>
                </c:pt>
                <c:pt idx="4853">
                  <c:v>0.45660000000000001</c:v>
                </c:pt>
                <c:pt idx="4854">
                  <c:v>0.42480000000000001</c:v>
                </c:pt>
                <c:pt idx="4855">
                  <c:v>0.42070000000000002</c:v>
                </c:pt>
                <c:pt idx="4856">
                  <c:v>0.4047</c:v>
                </c:pt>
                <c:pt idx="4857">
                  <c:v>0.38080000000000003</c:v>
                </c:pt>
                <c:pt idx="4858">
                  <c:v>0.41639999999999999</c:v>
                </c:pt>
                <c:pt idx="4859">
                  <c:v>0.39810000000000001</c:v>
                </c:pt>
                <c:pt idx="4860">
                  <c:v>0.39190000000000003</c:v>
                </c:pt>
                <c:pt idx="4861">
                  <c:v>0.43980000000000002</c:v>
                </c:pt>
                <c:pt idx="4862">
                  <c:v>0.37559999999999999</c:v>
                </c:pt>
                <c:pt idx="4863">
                  <c:v>0.3795</c:v>
                </c:pt>
                <c:pt idx="4864">
                  <c:v>0.37490000000000001</c:v>
                </c:pt>
                <c:pt idx="4865">
                  <c:v>0.37069999999999997</c:v>
                </c:pt>
                <c:pt idx="4866">
                  <c:v>0.36649999999999999</c:v>
                </c:pt>
                <c:pt idx="4867">
                  <c:v>0.37030000000000002</c:v>
                </c:pt>
                <c:pt idx="4868">
                  <c:v>0.34179999999999999</c:v>
                </c:pt>
                <c:pt idx="4869">
                  <c:v>0.32900000000000001</c:v>
                </c:pt>
                <c:pt idx="4870">
                  <c:v>0.39389999999999997</c:v>
                </c:pt>
                <c:pt idx="4871">
                  <c:v>0.47320000000000001</c:v>
                </c:pt>
                <c:pt idx="4872">
                  <c:v>0.46139999999999998</c:v>
                </c:pt>
                <c:pt idx="4873">
                  <c:v>0.45760000000000001</c:v>
                </c:pt>
                <c:pt idx="4874">
                  <c:v>0.47189999999999999</c:v>
                </c:pt>
                <c:pt idx="4875">
                  <c:v>0.47189999999999999</c:v>
                </c:pt>
                <c:pt idx="4876">
                  <c:v>0.42649999999999999</c:v>
                </c:pt>
                <c:pt idx="4877">
                  <c:v>0.42259999999999998</c:v>
                </c:pt>
                <c:pt idx="4878">
                  <c:v>0.46829999999999999</c:v>
                </c:pt>
                <c:pt idx="4879">
                  <c:v>0.39090000000000003</c:v>
                </c:pt>
                <c:pt idx="4880">
                  <c:v>0.35510000000000003</c:v>
                </c:pt>
                <c:pt idx="4881">
                  <c:v>0.35099999999999998</c:v>
                </c:pt>
                <c:pt idx="4882">
                  <c:v>0.35099999999999998</c:v>
                </c:pt>
                <c:pt idx="4883">
                  <c:v>0.36699999999999999</c:v>
                </c:pt>
                <c:pt idx="4884">
                  <c:v>0.35289999999999999</c:v>
                </c:pt>
                <c:pt idx="4885">
                  <c:v>0.3629</c:v>
                </c:pt>
                <c:pt idx="4886">
                  <c:v>0.371</c:v>
                </c:pt>
                <c:pt idx="4887">
                  <c:v>0.379</c:v>
                </c:pt>
                <c:pt idx="4888">
                  <c:v>0.39929999999999999</c:v>
                </c:pt>
                <c:pt idx="4889">
                  <c:v>0.38719999999999999</c:v>
                </c:pt>
                <c:pt idx="4890">
                  <c:v>0.40749999999999997</c:v>
                </c:pt>
                <c:pt idx="4891">
                  <c:v>0.38719999999999999</c:v>
                </c:pt>
                <c:pt idx="4892">
                  <c:v>0.44190000000000002</c:v>
                </c:pt>
                <c:pt idx="4893">
                  <c:v>0.41830000000000001</c:v>
                </c:pt>
                <c:pt idx="4894">
                  <c:v>0.35539999999999999</c:v>
                </c:pt>
                <c:pt idx="4895">
                  <c:v>0.36709999999999998</c:v>
                </c:pt>
                <c:pt idx="4896">
                  <c:v>0.31590000000000001</c:v>
                </c:pt>
                <c:pt idx="4897">
                  <c:v>0.33360000000000001</c:v>
                </c:pt>
                <c:pt idx="4898">
                  <c:v>0.25469999999999998</c:v>
                </c:pt>
                <c:pt idx="4899">
                  <c:v>0.2878</c:v>
                </c:pt>
                <c:pt idx="4900">
                  <c:v>0.25990000000000002</c:v>
                </c:pt>
                <c:pt idx="4901">
                  <c:v>0.19239999999999999</c:v>
                </c:pt>
                <c:pt idx="4902">
                  <c:v>0.18029999999999999</c:v>
                </c:pt>
                <c:pt idx="4903">
                  <c:v>0.184</c:v>
                </c:pt>
                <c:pt idx="4904">
                  <c:v>0.18720000000000001</c:v>
                </c:pt>
                <c:pt idx="4905">
                  <c:v>0.19089999999999999</c:v>
                </c:pt>
                <c:pt idx="4906">
                  <c:v>0.18260000000000001</c:v>
                </c:pt>
                <c:pt idx="4907">
                  <c:v>0.19040000000000001</c:v>
                </c:pt>
                <c:pt idx="4908">
                  <c:v>0.19009999999999999</c:v>
                </c:pt>
                <c:pt idx="4909">
                  <c:v>0.1893</c:v>
                </c:pt>
                <c:pt idx="4910">
                  <c:v>0.20119999999999999</c:v>
                </c:pt>
                <c:pt idx="4911">
                  <c:v>0.21709999999999999</c:v>
                </c:pt>
                <c:pt idx="4912">
                  <c:v>0.22689999999999999</c:v>
                </c:pt>
                <c:pt idx="4913">
                  <c:v>0.2072</c:v>
                </c:pt>
                <c:pt idx="4914">
                  <c:v>0.18759999999999999</c:v>
                </c:pt>
                <c:pt idx="4915">
                  <c:v>0.20330000000000001</c:v>
                </c:pt>
                <c:pt idx="4916">
                  <c:v>0.19550000000000001</c:v>
                </c:pt>
                <c:pt idx="4917">
                  <c:v>0.19950000000000001</c:v>
                </c:pt>
                <c:pt idx="4918">
                  <c:v>0.18</c:v>
                </c:pt>
                <c:pt idx="4919">
                  <c:v>0.1961</c:v>
                </c:pt>
                <c:pt idx="4920">
                  <c:v>0.1961</c:v>
                </c:pt>
                <c:pt idx="4921">
                  <c:v>0.19620000000000001</c:v>
                </c:pt>
                <c:pt idx="4922">
                  <c:v>0.20019999999999999</c:v>
                </c:pt>
                <c:pt idx="4923">
                  <c:v>0.18840000000000001</c:v>
                </c:pt>
                <c:pt idx="4924">
                  <c:v>0.16880000000000001</c:v>
                </c:pt>
                <c:pt idx="4925">
                  <c:v>0.20469999999999999</c:v>
                </c:pt>
                <c:pt idx="4926">
                  <c:v>0.2009</c:v>
                </c:pt>
                <c:pt idx="4927">
                  <c:v>0.185</c:v>
                </c:pt>
                <c:pt idx="4928">
                  <c:v>0.18909999999999999</c:v>
                </c:pt>
                <c:pt idx="4929">
                  <c:v>0.16520000000000001</c:v>
                </c:pt>
                <c:pt idx="4930">
                  <c:v>0.1532</c:v>
                </c:pt>
                <c:pt idx="4931">
                  <c:v>0.1613</c:v>
                </c:pt>
                <c:pt idx="4932">
                  <c:v>0.19359999999999999</c:v>
                </c:pt>
                <c:pt idx="4933">
                  <c:v>0.1978</c:v>
                </c:pt>
                <c:pt idx="4934">
                  <c:v>0.21640000000000001</c:v>
                </c:pt>
                <c:pt idx="4935">
                  <c:v>0.22670000000000001</c:v>
                </c:pt>
                <c:pt idx="4936">
                  <c:v>0.23499999999999999</c:v>
                </c:pt>
                <c:pt idx="4937">
                  <c:v>0.2465</c:v>
                </c:pt>
                <c:pt idx="4938">
                  <c:v>0.25819999999999999</c:v>
                </c:pt>
                <c:pt idx="4939">
                  <c:v>0.24299999999999999</c:v>
                </c:pt>
                <c:pt idx="4940">
                  <c:v>0.23139999999999999</c:v>
                </c:pt>
                <c:pt idx="4941">
                  <c:v>0.25130000000000002</c:v>
                </c:pt>
                <c:pt idx="4942">
                  <c:v>0.25540000000000002</c:v>
                </c:pt>
                <c:pt idx="4943">
                  <c:v>0.26350000000000001</c:v>
                </c:pt>
                <c:pt idx="4944">
                  <c:v>0.28820000000000001</c:v>
                </c:pt>
                <c:pt idx="4945">
                  <c:v>0.28820000000000001</c:v>
                </c:pt>
                <c:pt idx="4946">
                  <c:v>0.3004</c:v>
                </c:pt>
                <c:pt idx="4947">
                  <c:v>0.28460000000000002</c:v>
                </c:pt>
                <c:pt idx="4948">
                  <c:v>0.27679999999999999</c:v>
                </c:pt>
                <c:pt idx="4949">
                  <c:v>0.26540000000000002</c:v>
                </c:pt>
                <c:pt idx="4950">
                  <c:v>0.2656</c:v>
                </c:pt>
                <c:pt idx="4951">
                  <c:v>0.26579999999999998</c:v>
                </c:pt>
                <c:pt idx="4952">
                  <c:v>0.26600000000000001</c:v>
                </c:pt>
                <c:pt idx="4953">
                  <c:v>0.26219999999999999</c:v>
                </c:pt>
                <c:pt idx="4954">
                  <c:v>0.26679999999999998</c:v>
                </c:pt>
                <c:pt idx="4955">
                  <c:v>0.2792</c:v>
                </c:pt>
                <c:pt idx="4956">
                  <c:v>0.24279999999999999</c:v>
                </c:pt>
                <c:pt idx="4957">
                  <c:v>0.2853</c:v>
                </c:pt>
                <c:pt idx="4958">
                  <c:v>0.30880000000000002</c:v>
                </c:pt>
                <c:pt idx="4959">
                  <c:v>0.28920000000000001</c:v>
                </c:pt>
                <c:pt idx="4960">
                  <c:v>0.2382</c:v>
                </c:pt>
                <c:pt idx="4961">
                  <c:v>0.23619999999999999</c:v>
                </c:pt>
                <c:pt idx="4962">
                  <c:v>0.22639999999999999</c:v>
                </c:pt>
                <c:pt idx="4963">
                  <c:v>0.2382</c:v>
                </c:pt>
                <c:pt idx="4964">
                  <c:v>0.21840000000000001</c:v>
                </c:pt>
                <c:pt idx="4965">
                  <c:v>0.23419999999999999</c:v>
                </c:pt>
                <c:pt idx="4966">
                  <c:v>0.23810000000000001</c:v>
                </c:pt>
                <c:pt idx="4967">
                  <c:v>0.22620000000000001</c:v>
                </c:pt>
                <c:pt idx="4968">
                  <c:v>0.23</c:v>
                </c:pt>
                <c:pt idx="4969">
                  <c:v>0.23</c:v>
                </c:pt>
                <c:pt idx="4970">
                  <c:v>0.23</c:v>
                </c:pt>
                <c:pt idx="4971">
                  <c:v>0.23799999999999999</c:v>
                </c:pt>
                <c:pt idx="4972">
                  <c:v>0.24199999999999999</c:v>
                </c:pt>
                <c:pt idx="4973">
                  <c:v>0.2621</c:v>
                </c:pt>
                <c:pt idx="4974">
                  <c:v>0.2782</c:v>
                </c:pt>
                <c:pt idx="4975">
                  <c:v>0.2621</c:v>
                </c:pt>
                <c:pt idx="4976">
                  <c:v>0.25779999999999997</c:v>
                </c:pt>
                <c:pt idx="4977">
                  <c:v>0.26179999999999998</c:v>
                </c:pt>
                <c:pt idx="4978">
                  <c:v>0.26179999999999998</c:v>
                </c:pt>
                <c:pt idx="4979">
                  <c:v>0.27350000000000002</c:v>
                </c:pt>
                <c:pt idx="4980">
                  <c:v>0.25390000000000001</c:v>
                </c:pt>
                <c:pt idx="4981">
                  <c:v>0.25390000000000001</c:v>
                </c:pt>
                <c:pt idx="4982">
                  <c:v>0.25390000000000001</c:v>
                </c:pt>
                <c:pt idx="4983">
                  <c:v>0.25390000000000001</c:v>
                </c:pt>
                <c:pt idx="4984">
                  <c:v>0.25</c:v>
                </c:pt>
                <c:pt idx="4985">
                  <c:v>0.25790000000000002</c:v>
                </c:pt>
                <c:pt idx="4986">
                  <c:v>0.254</c:v>
                </c:pt>
                <c:pt idx="4987">
                  <c:v>0.23419999999999999</c:v>
                </c:pt>
                <c:pt idx="4988">
                  <c:v>0.21829999999999999</c:v>
                </c:pt>
                <c:pt idx="4989">
                  <c:v>0.22209999999999999</c:v>
                </c:pt>
                <c:pt idx="4990">
                  <c:v>0.22209999999999999</c:v>
                </c:pt>
                <c:pt idx="4991">
                  <c:v>0.23</c:v>
                </c:pt>
                <c:pt idx="4992">
                  <c:v>0.23799999999999999</c:v>
                </c:pt>
                <c:pt idx="4993">
                  <c:v>0.23799999999999999</c:v>
                </c:pt>
                <c:pt idx="4994">
                  <c:v>0.2218</c:v>
                </c:pt>
                <c:pt idx="4995">
                  <c:v>0.2339</c:v>
                </c:pt>
                <c:pt idx="4996">
                  <c:v>0.25490000000000002</c:v>
                </c:pt>
                <c:pt idx="4997">
                  <c:v>0.27060000000000001</c:v>
                </c:pt>
                <c:pt idx="4998">
                  <c:v>0.27460000000000001</c:v>
                </c:pt>
                <c:pt idx="4999">
                  <c:v>0.28239999999999998</c:v>
                </c:pt>
                <c:pt idx="5000">
                  <c:v>0.28239999999999998</c:v>
                </c:pt>
                <c:pt idx="5001">
                  <c:v>0.2903</c:v>
                </c:pt>
                <c:pt idx="5002">
                  <c:v>0.26669999999999999</c:v>
                </c:pt>
                <c:pt idx="5003">
                  <c:v>0.26669999999999999</c:v>
                </c:pt>
                <c:pt idx="5004">
                  <c:v>0.23910000000000001</c:v>
                </c:pt>
                <c:pt idx="5005">
                  <c:v>0.23910000000000001</c:v>
                </c:pt>
                <c:pt idx="5006">
                  <c:v>0.255</c:v>
                </c:pt>
                <c:pt idx="5007">
                  <c:v>0.25919999999999999</c:v>
                </c:pt>
                <c:pt idx="5008">
                  <c:v>0.25929999999999997</c:v>
                </c:pt>
                <c:pt idx="5009">
                  <c:v>0.25590000000000002</c:v>
                </c:pt>
                <c:pt idx="5010">
                  <c:v>0.2442</c:v>
                </c:pt>
                <c:pt idx="5011">
                  <c:v>0.2404</c:v>
                </c:pt>
                <c:pt idx="5012">
                  <c:v>0.2286</c:v>
                </c:pt>
                <c:pt idx="5013">
                  <c:v>0.22869999999999999</c:v>
                </c:pt>
                <c:pt idx="5014">
                  <c:v>0.2213</c:v>
                </c:pt>
                <c:pt idx="5015">
                  <c:v>0.2213</c:v>
                </c:pt>
                <c:pt idx="5016">
                  <c:v>0.21740000000000001</c:v>
                </c:pt>
                <c:pt idx="5017">
                  <c:v>0.22550000000000001</c:v>
                </c:pt>
                <c:pt idx="5018">
                  <c:v>0.23380000000000001</c:v>
                </c:pt>
                <c:pt idx="5019">
                  <c:v>0.24030000000000001</c:v>
                </c:pt>
                <c:pt idx="5020">
                  <c:v>0.2344</c:v>
                </c:pt>
                <c:pt idx="5021">
                  <c:v>0.23449999999999999</c:v>
                </c:pt>
                <c:pt idx="5022">
                  <c:v>0.22259999999999999</c:v>
                </c:pt>
                <c:pt idx="5023">
                  <c:v>0.21079999999999999</c:v>
                </c:pt>
                <c:pt idx="5024">
                  <c:v>0.21079999999999999</c:v>
                </c:pt>
                <c:pt idx="5025">
                  <c:v>0.21079999999999999</c:v>
                </c:pt>
                <c:pt idx="5026">
                  <c:v>0.2147</c:v>
                </c:pt>
                <c:pt idx="5027">
                  <c:v>0.2225</c:v>
                </c:pt>
                <c:pt idx="5028">
                  <c:v>0.2225</c:v>
                </c:pt>
                <c:pt idx="5029">
                  <c:v>0.23019999999999999</c:v>
                </c:pt>
                <c:pt idx="5030">
                  <c:v>0.23019999999999999</c:v>
                </c:pt>
                <c:pt idx="5031">
                  <c:v>0.246</c:v>
                </c:pt>
                <c:pt idx="5032">
                  <c:v>0.254</c:v>
                </c:pt>
                <c:pt idx="5033">
                  <c:v>0.26190000000000002</c:v>
                </c:pt>
                <c:pt idx="5034">
                  <c:v>0.27389999999999998</c:v>
                </c:pt>
                <c:pt idx="5035">
                  <c:v>0.28599999999999998</c:v>
                </c:pt>
                <c:pt idx="5036">
                  <c:v>0.28199999999999997</c:v>
                </c:pt>
                <c:pt idx="5037">
                  <c:v>0.26200000000000001</c:v>
                </c:pt>
                <c:pt idx="5038">
                  <c:v>0.29010000000000002</c:v>
                </c:pt>
                <c:pt idx="5039">
                  <c:v>0.29039999999999999</c:v>
                </c:pt>
                <c:pt idx="5040">
                  <c:v>0.29039999999999999</c:v>
                </c:pt>
                <c:pt idx="5041">
                  <c:v>0.29849999999999999</c:v>
                </c:pt>
                <c:pt idx="5042">
                  <c:v>0.29699999999999999</c:v>
                </c:pt>
                <c:pt idx="5043">
                  <c:v>0.30099999999999999</c:v>
                </c:pt>
                <c:pt idx="5044">
                  <c:v>0.3049</c:v>
                </c:pt>
                <c:pt idx="5045">
                  <c:v>0.2853</c:v>
                </c:pt>
                <c:pt idx="5046">
                  <c:v>0.28920000000000001</c:v>
                </c:pt>
                <c:pt idx="5047">
                  <c:v>0.29320000000000002</c:v>
                </c:pt>
                <c:pt idx="5048">
                  <c:v>0.2893</c:v>
                </c:pt>
                <c:pt idx="5049">
                  <c:v>0.2737</c:v>
                </c:pt>
                <c:pt idx="5050">
                  <c:v>0.29349999999999998</c:v>
                </c:pt>
                <c:pt idx="5051">
                  <c:v>0.2777</c:v>
                </c:pt>
                <c:pt idx="5052">
                  <c:v>0.30149999999999999</c:v>
                </c:pt>
                <c:pt idx="5053">
                  <c:v>0.30559999999999998</c:v>
                </c:pt>
                <c:pt idx="5054">
                  <c:v>0.31780000000000003</c:v>
                </c:pt>
                <c:pt idx="5055">
                  <c:v>0.32190000000000002</c:v>
                </c:pt>
                <c:pt idx="5056">
                  <c:v>0.34599999999999997</c:v>
                </c:pt>
                <c:pt idx="5057">
                  <c:v>0.38619999999999999</c:v>
                </c:pt>
                <c:pt idx="5058">
                  <c:v>0.36230000000000001</c:v>
                </c:pt>
                <c:pt idx="5059">
                  <c:v>0.35870000000000002</c:v>
                </c:pt>
                <c:pt idx="5060">
                  <c:v>0.37909999999999999</c:v>
                </c:pt>
                <c:pt idx="5061">
                  <c:v>0.39140000000000003</c:v>
                </c:pt>
                <c:pt idx="5062">
                  <c:v>0.36730000000000002</c:v>
                </c:pt>
                <c:pt idx="5063">
                  <c:v>0.3634</c:v>
                </c:pt>
                <c:pt idx="5064">
                  <c:v>0.35170000000000001</c:v>
                </c:pt>
                <c:pt idx="5065">
                  <c:v>0.34360000000000002</c:v>
                </c:pt>
                <c:pt idx="5066">
                  <c:v>0.31929999999999997</c:v>
                </c:pt>
                <c:pt idx="5067">
                  <c:v>0.34050000000000002</c:v>
                </c:pt>
                <c:pt idx="5068">
                  <c:v>0.33650000000000002</c:v>
                </c:pt>
                <c:pt idx="5069">
                  <c:v>0.32869999999999999</c:v>
                </c:pt>
                <c:pt idx="5070">
                  <c:v>0.32290000000000002</c:v>
                </c:pt>
                <c:pt idx="5071">
                  <c:v>0.36840000000000001</c:v>
                </c:pt>
                <c:pt idx="5072">
                  <c:v>0.34079999999999999</c:v>
                </c:pt>
                <c:pt idx="5073">
                  <c:v>0.33739999999999998</c:v>
                </c:pt>
                <c:pt idx="5074">
                  <c:v>0.31359999999999999</c:v>
                </c:pt>
                <c:pt idx="5075">
                  <c:v>0.31359999999999999</c:v>
                </c:pt>
                <c:pt idx="5076">
                  <c:v>0.2858</c:v>
                </c:pt>
                <c:pt idx="5077">
                  <c:v>0.28989999999999999</c:v>
                </c:pt>
                <c:pt idx="5078">
                  <c:v>0.28589999999999999</c:v>
                </c:pt>
                <c:pt idx="5079">
                  <c:v>0.26600000000000001</c:v>
                </c:pt>
                <c:pt idx="5080">
                  <c:v>0.2681</c:v>
                </c:pt>
                <c:pt idx="5081">
                  <c:v>0.27010000000000001</c:v>
                </c:pt>
                <c:pt idx="5082">
                  <c:v>0.2661</c:v>
                </c:pt>
                <c:pt idx="5083">
                  <c:v>0.2661</c:v>
                </c:pt>
                <c:pt idx="5084">
                  <c:v>0.26419999999999999</c:v>
                </c:pt>
                <c:pt idx="5085">
                  <c:v>0.2581</c:v>
                </c:pt>
                <c:pt idx="5086">
                  <c:v>0.26619999999999999</c:v>
                </c:pt>
                <c:pt idx="5087">
                  <c:v>0.26569999999999999</c:v>
                </c:pt>
                <c:pt idx="5088">
                  <c:v>0.25779999999999997</c:v>
                </c:pt>
                <c:pt idx="5089">
                  <c:v>0.25779999999999997</c:v>
                </c:pt>
                <c:pt idx="5090">
                  <c:v>0.25590000000000002</c:v>
                </c:pt>
                <c:pt idx="5091">
                  <c:v>0.26569999999999999</c:v>
                </c:pt>
                <c:pt idx="5092">
                  <c:v>0.26179999999999998</c:v>
                </c:pt>
                <c:pt idx="5093">
                  <c:v>0.25790000000000002</c:v>
                </c:pt>
                <c:pt idx="5094">
                  <c:v>0.254</c:v>
                </c:pt>
                <c:pt idx="5095">
                  <c:v>0.254</c:v>
                </c:pt>
                <c:pt idx="5096">
                  <c:v>0.254</c:v>
                </c:pt>
                <c:pt idx="5097">
                  <c:v>0.254</c:v>
                </c:pt>
                <c:pt idx="5098">
                  <c:v>0.25800000000000001</c:v>
                </c:pt>
                <c:pt idx="5099">
                  <c:v>0.25800000000000001</c:v>
                </c:pt>
                <c:pt idx="5100">
                  <c:v>0.26200000000000001</c:v>
                </c:pt>
                <c:pt idx="5101">
                  <c:v>0.27400000000000002</c:v>
                </c:pt>
                <c:pt idx="5102">
                  <c:v>0.28610000000000002</c:v>
                </c:pt>
                <c:pt idx="5103">
                  <c:v>0.29420000000000002</c:v>
                </c:pt>
                <c:pt idx="5104">
                  <c:v>0.29239999999999999</c:v>
                </c:pt>
                <c:pt idx="5105">
                  <c:v>0.28639999999999999</c:v>
                </c:pt>
                <c:pt idx="5106">
                  <c:v>0.29049999999999998</c:v>
                </c:pt>
                <c:pt idx="5107">
                  <c:v>0.28920000000000001</c:v>
                </c:pt>
                <c:pt idx="5108">
                  <c:v>0.29699999999999999</c:v>
                </c:pt>
                <c:pt idx="5109">
                  <c:v>0.2853</c:v>
                </c:pt>
                <c:pt idx="5110">
                  <c:v>0.2853</c:v>
                </c:pt>
                <c:pt idx="5111">
                  <c:v>0.28920000000000001</c:v>
                </c:pt>
                <c:pt idx="5112">
                  <c:v>0.26569999999999999</c:v>
                </c:pt>
                <c:pt idx="5113">
                  <c:v>0.26179999999999998</c:v>
                </c:pt>
                <c:pt idx="5114">
                  <c:v>0.24610000000000001</c:v>
                </c:pt>
                <c:pt idx="5115">
                  <c:v>0.25</c:v>
                </c:pt>
                <c:pt idx="5116">
                  <c:v>0.25</c:v>
                </c:pt>
                <c:pt idx="5117">
                  <c:v>0.26190000000000002</c:v>
                </c:pt>
                <c:pt idx="5118">
                  <c:v>0.26579999999999998</c:v>
                </c:pt>
                <c:pt idx="5119">
                  <c:v>0.26590000000000003</c:v>
                </c:pt>
                <c:pt idx="5120">
                  <c:v>0.26590000000000003</c:v>
                </c:pt>
                <c:pt idx="5121">
                  <c:v>0.28989999999999999</c:v>
                </c:pt>
                <c:pt idx="5122">
                  <c:v>0.28999999999999998</c:v>
                </c:pt>
                <c:pt idx="5123">
                  <c:v>0.29399999999999998</c:v>
                </c:pt>
                <c:pt idx="5124">
                  <c:v>0.27010000000000001</c:v>
                </c:pt>
                <c:pt idx="5125">
                  <c:v>0.28220000000000001</c:v>
                </c:pt>
                <c:pt idx="5126">
                  <c:v>0.2903</c:v>
                </c:pt>
                <c:pt idx="5127">
                  <c:v>0.3105</c:v>
                </c:pt>
                <c:pt idx="5128">
                  <c:v>0.29849999999999999</c:v>
                </c:pt>
                <c:pt idx="5129">
                  <c:v>0.30280000000000001</c:v>
                </c:pt>
                <c:pt idx="5130">
                  <c:v>0.29470000000000002</c:v>
                </c:pt>
                <c:pt idx="5131">
                  <c:v>0.307</c:v>
                </c:pt>
                <c:pt idx="5132">
                  <c:v>0.309</c:v>
                </c:pt>
                <c:pt idx="5133">
                  <c:v>0.30109999999999998</c:v>
                </c:pt>
                <c:pt idx="5134">
                  <c:v>0.30109999999999998</c:v>
                </c:pt>
                <c:pt idx="5135">
                  <c:v>0.29330000000000001</c:v>
                </c:pt>
                <c:pt idx="5136">
                  <c:v>0.30130000000000001</c:v>
                </c:pt>
                <c:pt idx="5137">
                  <c:v>0.30130000000000001</c:v>
                </c:pt>
                <c:pt idx="5138">
                  <c:v>0.28560000000000002</c:v>
                </c:pt>
                <c:pt idx="5139">
                  <c:v>0.26979999999999998</c:v>
                </c:pt>
                <c:pt idx="5140">
                  <c:v>0.26190000000000002</c:v>
                </c:pt>
                <c:pt idx="5141">
                  <c:v>0.26590000000000003</c:v>
                </c:pt>
                <c:pt idx="5142">
                  <c:v>0.26190000000000002</c:v>
                </c:pt>
                <c:pt idx="5143">
                  <c:v>0.254</c:v>
                </c:pt>
                <c:pt idx="5144">
                  <c:v>0.23799999999999999</c:v>
                </c:pt>
                <c:pt idx="5145">
                  <c:v>0.22589999999999999</c:v>
                </c:pt>
                <c:pt idx="5146">
                  <c:v>0.2379</c:v>
                </c:pt>
                <c:pt idx="5147">
                  <c:v>0.22189999999999999</c:v>
                </c:pt>
                <c:pt idx="5148">
                  <c:v>0.21379999999999999</c:v>
                </c:pt>
                <c:pt idx="5149">
                  <c:v>0.20150000000000001</c:v>
                </c:pt>
                <c:pt idx="5150">
                  <c:v>0.20949999999999999</c:v>
                </c:pt>
                <c:pt idx="5151">
                  <c:v>0.2135</c:v>
                </c:pt>
                <c:pt idx="5152">
                  <c:v>0.21510000000000001</c:v>
                </c:pt>
                <c:pt idx="5153">
                  <c:v>0.2288</c:v>
                </c:pt>
                <c:pt idx="5154">
                  <c:v>0.23860000000000001</c:v>
                </c:pt>
                <c:pt idx="5155">
                  <c:v>0.22289999999999999</c:v>
                </c:pt>
                <c:pt idx="5156">
                  <c:v>0.21129999999999999</c:v>
                </c:pt>
                <c:pt idx="5157">
                  <c:v>0.2271</c:v>
                </c:pt>
                <c:pt idx="5158">
                  <c:v>0.2233</c:v>
                </c:pt>
                <c:pt idx="5159">
                  <c:v>0.23760000000000001</c:v>
                </c:pt>
                <c:pt idx="5160">
                  <c:v>0.2397</c:v>
                </c:pt>
                <c:pt idx="5161">
                  <c:v>0.26369999999999999</c:v>
                </c:pt>
                <c:pt idx="5162">
                  <c:v>0.27179999999999999</c:v>
                </c:pt>
                <c:pt idx="5163">
                  <c:v>0.27200000000000002</c:v>
                </c:pt>
                <c:pt idx="5164">
                  <c:v>0.2606</c:v>
                </c:pt>
                <c:pt idx="5165">
                  <c:v>0.26479999999999998</c:v>
                </c:pt>
                <c:pt idx="5166">
                  <c:v>0.27500000000000002</c:v>
                </c:pt>
                <c:pt idx="5167">
                  <c:v>0.2853</c:v>
                </c:pt>
                <c:pt idx="5168">
                  <c:v>0.29149999999999998</c:v>
                </c:pt>
                <c:pt idx="5169">
                  <c:v>0.28620000000000001</c:v>
                </c:pt>
                <c:pt idx="5170">
                  <c:v>0.28239999999999998</c:v>
                </c:pt>
                <c:pt idx="5171">
                  <c:v>0.28660000000000002</c:v>
                </c:pt>
                <c:pt idx="5172">
                  <c:v>0.25850000000000001</c:v>
                </c:pt>
                <c:pt idx="5173">
                  <c:v>0.25869999999999999</c:v>
                </c:pt>
                <c:pt idx="5174">
                  <c:v>0.26740000000000003</c:v>
                </c:pt>
                <c:pt idx="5175">
                  <c:v>0.26350000000000001</c:v>
                </c:pt>
                <c:pt idx="5176">
                  <c:v>0.26369999999999999</c:v>
                </c:pt>
                <c:pt idx="5177">
                  <c:v>0.26960000000000001</c:v>
                </c:pt>
                <c:pt idx="5178">
                  <c:v>0.25390000000000001</c:v>
                </c:pt>
                <c:pt idx="5179">
                  <c:v>0.2205</c:v>
                </c:pt>
                <c:pt idx="5180">
                  <c:v>0.2205</c:v>
                </c:pt>
                <c:pt idx="5181">
                  <c:v>0.2303</c:v>
                </c:pt>
                <c:pt idx="5182">
                  <c:v>0.23419999999999999</c:v>
                </c:pt>
                <c:pt idx="5183">
                  <c:v>0.25790000000000002</c:v>
                </c:pt>
                <c:pt idx="5184">
                  <c:v>0.25</c:v>
                </c:pt>
                <c:pt idx="5185">
                  <c:v>0.246</c:v>
                </c:pt>
                <c:pt idx="5186">
                  <c:v>0.246</c:v>
                </c:pt>
                <c:pt idx="5187">
                  <c:v>0.24199999999999999</c:v>
                </c:pt>
                <c:pt idx="5188">
                  <c:v>0.23400000000000001</c:v>
                </c:pt>
                <c:pt idx="5189">
                  <c:v>0.25</c:v>
                </c:pt>
                <c:pt idx="5190">
                  <c:v>0.254</c:v>
                </c:pt>
                <c:pt idx="5191">
                  <c:v>0.254</c:v>
                </c:pt>
                <c:pt idx="5192">
                  <c:v>0.2581</c:v>
                </c:pt>
                <c:pt idx="5193">
                  <c:v>0.2581</c:v>
                </c:pt>
                <c:pt idx="5194">
                  <c:v>0.2581</c:v>
                </c:pt>
                <c:pt idx="5195">
                  <c:v>0.2581</c:v>
                </c:pt>
                <c:pt idx="5196">
                  <c:v>0.26219999999999999</c:v>
                </c:pt>
                <c:pt idx="5197">
                  <c:v>0.25779999999999997</c:v>
                </c:pt>
                <c:pt idx="5198">
                  <c:v>0.25</c:v>
                </c:pt>
                <c:pt idx="5199">
                  <c:v>0.23039999999999999</c:v>
                </c:pt>
                <c:pt idx="5200">
                  <c:v>0.23430000000000001</c:v>
                </c:pt>
                <c:pt idx="5201">
                  <c:v>0.23430000000000001</c:v>
                </c:pt>
                <c:pt idx="5202">
                  <c:v>0.2303</c:v>
                </c:pt>
                <c:pt idx="5203">
                  <c:v>0.24210000000000001</c:v>
                </c:pt>
                <c:pt idx="5204">
                  <c:v>0.25790000000000002</c:v>
                </c:pt>
                <c:pt idx="5205">
                  <c:v>0.25790000000000002</c:v>
                </c:pt>
                <c:pt idx="5206">
                  <c:v>0.25790000000000002</c:v>
                </c:pt>
                <c:pt idx="5207">
                  <c:v>0.25990000000000002</c:v>
                </c:pt>
                <c:pt idx="5208">
                  <c:v>0.26200000000000001</c:v>
                </c:pt>
                <c:pt idx="5209">
                  <c:v>0.26</c:v>
                </c:pt>
                <c:pt idx="5210">
                  <c:v>0.25800000000000001</c:v>
                </c:pt>
                <c:pt idx="5211">
                  <c:v>0.26600000000000001</c:v>
                </c:pt>
                <c:pt idx="5212">
                  <c:v>0.29420000000000002</c:v>
                </c:pt>
                <c:pt idx="5213">
                  <c:v>0.29830000000000001</c:v>
                </c:pt>
                <c:pt idx="5214">
                  <c:v>0.29449999999999998</c:v>
                </c:pt>
                <c:pt idx="5215">
                  <c:v>0.30669999999999997</c:v>
                </c:pt>
                <c:pt idx="5216">
                  <c:v>0.28649999999999998</c:v>
                </c:pt>
                <c:pt idx="5217">
                  <c:v>0.28920000000000001</c:v>
                </c:pt>
                <c:pt idx="5218">
                  <c:v>0.31080000000000002</c:v>
                </c:pt>
                <c:pt idx="5219">
                  <c:v>0.29699999999999999</c:v>
                </c:pt>
                <c:pt idx="5220">
                  <c:v>0.28920000000000001</c:v>
                </c:pt>
                <c:pt idx="5221">
                  <c:v>0.28920000000000001</c:v>
                </c:pt>
                <c:pt idx="5222">
                  <c:v>0.28139999999999998</c:v>
                </c:pt>
                <c:pt idx="5223">
                  <c:v>0.28139999999999998</c:v>
                </c:pt>
                <c:pt idx="5224">
                  <c:v>0.28160000000000002</c:v>
                </c:pt>
                <c:pt idx="5225">
                  <c:v>0.2737</c:v>
                </c:pt>
                <c:pt idx="5226">
                  <c:v>0.30149999999999999</c:v>
                </c:pt>
                <c:pt idx="5227">
                  <c:v>0.26979999999999998</c:v>
                </c:pt>
                <c:pt idx="5228">
                  <c:v>0.25790000000000002</c:v>
                </c:pt>
                <c:pt idx="5229">
                  <c:v>0.25800000000000001</c:v>
                </c:pt>
                <c:pt idx="5230">
                  <c:v>0.25800000000000001</c:v>
                </c:pt>
                <c:pt idx="5231">
                  <c:v>0.25</c:v>
                </c:pt>
                <c:pt idx="5232">
                  <c:v>0.246</c:v>
                </c:pt>
                <c:pt idx="5233">
                  <c:v>0.24199999999999999</c:v>
                </c:pt>
                <c:pt idx="5234">
                  <c:v>0.2379</c:v>
                </c:pt>
                <c:pt idx="5235">
                  <c:v>0.2419</c:v>
                </c:pt>
                <c:pt idx="5236">
                  <c:v>0.254</c:v>
                </c:pt>
                <c:pt idx="5237">
                  <c:v>0.2702</c:v>
                </c:pt>
                <c:pt idx="5238">
                  <c:v>0.2702</c:v>
                </c:pt>
                <c:pt idx="5239">
                  <c:v>0.27029999999999998</c:v>
                </c:pt>
                <c:pt idx="5240">
                  <c:v>0.26629999999999998</c:v>
                </c:pt>
                <c:pt idx="5241">
                  <c:v>0.26019999999999999</c:v>
                </c:pt>
                <c:pt idx="5242">
                  <c:v>0.26179999999999998</c:v>
                </c:pt>
                <c:pt idx="5243">
                  <c:v>0.25390000000000001</c:v>
                </c:pt>
                <c:pt idx="5244">
                  <c:v>0.24610000000000001</c:v>
                </c:pt>
                <c:pt idx="5245">
                  <c:v>0.25</c:v>
                </c:pt>
                <c:pt idx="5246">
                  <c:v>0.24210000000000001</c:v>
                </c:pt>
                <c:pt idx="5247">
                  <c:v>0.23810000000000001</c:v>
                </c:pt>
                <c:pt idx="5248">
                  <c:v>0.23810000000000001</c:v>
                </c:pt>
                <c:pt idx="5249">
                  <c:v>0.23810000000000001</c:v>
                </c:pt>
                <c:pt idx="5250">
                  <c:v>0.2341</c:v>
                </c:pt>
                <c:pt idx="5251">
                  <c:v>0.23799999999999999</c:v>
                </c:pt>
                <c:pt idx="5252">
                  <c:v>0.24199999999999999</c:v>
                </c:pt>
                <c:pt idx="5253">
                  <c:v>0.25</c:v>
                </c:pt>
                <c:pt idx="5254">
                  <c:v>0.23400000000000001</c:v>
                </c:pt>
                <c:pt idx="5255">
                  <c:v>0.25</c:v>
                </c:pt>
                <c:pt idx="5256">
                  <c:v>0.27789999999999998</c:v>
                </c:pt>
                <c:pt idx="5257">
                  <c:v>0.27389999999999998</c:v>
                </c:pt>
                <c:pt idx="5258">
                  <c:v>0.27</c:v>
                </c:pt>
                <c:pt idx="5259">
                  <c:v>0.2661</c:v>
                </c:pt>
                <c:pt idx="5260">
                  <c:v>0.2661</c:v>
                </c:pt>
                <c:pt idx="5261">
                  <c:v>0.2661</c:v>
                </c:pt>
                <c:pt idx="5262">
                  <c:v>0.2661</c:v>
                </c:pt>
                <c:pt idx="5263">
                  <c:v>0.26219999999999999</c:v>
                </c:pt>
                <c:pt idx="5264">
                  <c:v>0.2465</c:v>
                </c:pt>
                <c:pt idx="5265">
                  <c:v>0.24679999999999999</c:v>
                </c:pt>
                <c:pt idx="5266">
                  <c:v>0.24679999999999999</c:v>
                </c:pt>
                <c:pt idx="5267">
                  <c:v>0.25490000000000002</c:v>
                </c:pt>
                <c:pt idx="5268">
                  <c:v>0.26690000000000003</c:v>
                </c:pt>
                <c:pt idx="5269">
                  <c:v>0.26350000000000001</c:v>
                </c:pt>
                <c:pt idx="5270">
                  <c:v>0.26369999999999999</c:v>
                </c:pt>
                <c:pt idx="5271">
                  <c:v>0.252</c:v>
                </c:pt>
                <c:pt idx="5272">
                  <c:v>0.2402</c:v>
                </c:pt>
                <c:pt idx="5273">
                  <c:v>0.24829999999999999</c:v>
                </c:pt>
                <c:pt idx="5274">
                  <c:v>0.24890000000000001</c:v>
                </c:pt>
                <c:pt idx="5275">
                  <c:v>0.245</c:v>
                </c:pt>
                <c:pt idx="5276">
                  <c:v>0.2452</c:v>
                </c:pt>
                <c:pt idx="5277">
                  <c:v>0.24129999999999999</c:v>
                </c:pt>
                <c:pt idx="5278">
                  <c:v>0.2616</c:v>
                </c:pt>
                <c:pt idx="5279">
                  <c:v>0.25030000000000002</c:v>
                </c:pt>
                <c:pt idx="5280">
                  <c:v>0.25030000000000002</c:v>
                </c:pt>
                <c:pt idx="5281">
                  <c:v>0.24229999999999999</c:v>
                </c:pt>
                <c:pt idx="5282">
                  <c:v>0.2344</c:v>
                </c:pt>
                <c:pt idx="5283">
                  <c:v>0.23860000000000001</c:v>
                </c:pt>
                <c:pt idx="5284">
                  <c:v>0.27179999999999999</c:v>
                </c:pt>
                <c:pt idx="5285">
                  <c:v>0.27400000000000002</c:v>
                </c:pt>
                <c:pt idx="5286">
                  <c:v>0.27739999999999998</c:v>
                </c:pt>
                <c:pt idx="5287">
                  <c:v>0.26569999999999999</c:v>
                </c:pt>
                <c:pt idx="5288">
                  <c:v>0.26179999999999998</c:v>
                </c:pt>
                <c:pt idx="5289">
                  <c:v>0.26179999999999998</c:v>
                </c:pt>
                <c:pt idx="5290">
                  <c:v>0.25</c:v>
                </c:pt>
                <c:pt idx="5291">
                  <c:v>0.254</c:v>
                </c:pt>
                <c:pt idx="5292">
                  <c:v>0.246</c:v>
                </c:pt>
                <c:pt idx="5293">
                  <c:v>0.25</c:v>
                </c:pt>
                <c:pt idx="5294">
                  <c:v>0.25</c:v>
                </c:pt>
                <c:pt idx="5295">
                  <c:v>0.254</c:v>
                </c:pt>
                <c:pt idx="5296">
                  <c:v>0.26200000000000001</c:v>
                </c:pt>
                <c:pt idx="5297">
                  <c:v>0.27400000000000002</c:v>
                </c:pt>
                <c:pt idx="5298">
                  <c:v>0.26200000000000001</c:v>
                </c:pt>
                <c:pt idx="5299">
                  <c:v>0.2661</c:v>
                </c:pt>
                <c:pt idx="5300">
                  <c:v>0.2661</c:v>
                </c:pt>
                <c:pt idx="5301">
                  <c:v>0.27010000000000001</c:v>
                </c:pt>
                <c:pt idx="5302">
                  <c:v>0.2581</c:v>
                </c:pt>
                <c:pt idx="5303">
                  <c:v>0.25</c:v>
                </c:pt>
                <c:pt idx="5304">
                  <c:v>0.248</c:v>
                </c:pt>
                <c:pt idx="5305">
                  <c:v>0.23780000000000001</c:v>
                </c:pt>
                <c:pt idx="5306">
                  <c:v>0.2422</c:v>
                </c:pt>
                <c:pt idx="5307">
                  <c:v>0.2422</c:v>
                </c:pt>
                <c:pt idx="5308">
                  <c:v>0.23430000000000001</c:v>
                </c:pt>
                <c:pt idx="5309">
                  <c:v>0.23419999999999999</c:v>
                </c:pt>
                <c:pt idx="5310">
                  <c:v>0.23419999999999999</c:v>
                </c:pt>
                <c:pt idx="5311">
                  <c:v>0.23810000000000001</c:v>
                </c:pt>
                <c:pt idx="5312">
                  <c:v>0.246</c:v>
                </c:pt>
                <c:pt idx="5313">
                  <c:v>0.25</c:v>
                </c:pt>
                <c:pt idx="5314">
                  <c:v>0.25</c:v>
                </c:pt>
                <c:pt idx="5315">
                  <c:v>0.254</c:v>
                </c:pt>
                <c:pt idx="5316">
                  <c:v>0.254</c:v>
                </c:pt>
                <c:pt idx="5317">
                  <c:v>0.25800000000000001</c:v>
                </c:pt>
                <c:pt idx="5318">
                  <c:v>0.26200000000000001</c:v>
                </c:pt>
                <c:pt idx="5319">
                  <c:v>0.25</c:v>
                </c:pt>
                <c:pt idx="5320">
                  <c:v>0.24199999999999999</c:v>
                </c:pt>
                <c:pt idx="5321">
                  <c:v>0.2379</c:v>
                </c:pt>
                <c:pt idx="5322">
                  <c:v>0.246</c:v>
                </c:pt>
                <c:pt idx="5323">
                  <c:v>0.246</c:v>
                </c:pt>
                <c:pt idx="5324">
                  <c:v>0.25</c:v>
                </c:pt>
                <c:pt idx="5325">
                  <c:v>0.2419</c:v>
                </c:pt>
                <c:pt idx="5326">
                  <c:v>0.24590000000000001</c:v>
                </c:pt>
                <c:pt idx="5327">
                  <c:v>0.2422</c:v>
                </c:pt>
                <c:pt idx="5328">
                  <c:v>0.2422</c:v>
                </c:pt>
                <c:pt idx="5329">
                  <c:v>0.24210000000000001</c:v>
                </c:pt>
                <c:pt idx="5330">
                  <c:v>0.2382</c:v>
                </c:pt>
                <c:pt idx="5331">
                  <c:v>0.2382</c:v>
                </c:pt>
                <c:pt idx="5332">
                  <c:v>0.22639999999999999</c:v>
                </c:pt>
                <c:pt idx="5333">
                  <c:v>0.2263</c:v>
                </c:pt>
                <c:pt idx="5334">
                  <c:v>0.22819999999999999</c:v>
                </c:pt>
                <c:pt idx="5335">
                  <c:v>0.23019999999999999</c:v>
                </c:pt>
                <c:pt idx="5336">
                  <c:v>0.2301</c:v>
                </c:pt>
                <c:pt idx="5337">
                  <c:v>0.2301</c:v>
                </c:pt>
                <c:pt idx="5338">
                  <c:v>0.2301</c:v>
                </c:pt>
                <c:pt idx="5339">
                  <c:v>0.22600000000000001</c:v>
                </c:pt>
                <c:pt idx="5340">
                  <c:v>0.218</c:v>
                </c:pt>
                <c:pt idx="5341">
                  <c:v>0.22589999999999999</c:v>
                </c:pt>
                <c:pt idx="5342">
                  <c:v>0.22589999999999999</c:v>
                </c:pt>
                <c:pt idx="5343">
                  <c:v>0.22589999999999999</c:v>
                </c:pt>
                <c:pt idx="5344">
                  <c:v>0.2298</c:v>
                </c:pt>
                <c:pt idx="5345">
                  <c:v>0.22170000000000001</c:v>
                </c:pt>
                <c:pt idx="5346">
                  <c:v>0.22570000000000001</c:v>
                </c:pt>
                <c:pt idx="5347">
                  <c:v>0.22689999999999999</c:v>
                </c:pt>
                <c:pt idx="5348">
                  <c:v>0.22489999999999999</c:v>
                </c:pt>
                <c:pt idx="5349">
                  <c:v>0.2112</c:v>
                </c:pt>
                <c:pt idx="5350">
                  <c:v>0.2072</c:v>
                </c:pt>
                <c:pt idx="5351">
                  <c:v>0.2074</c:v>
                </c:pt>
                <c:pt idx="5352">
                  <c:v>0.1996</c:v>
                </c:pt>
                <c:pt idx="5353">
                  <c:v>0.1958</c:v>
                </c:pt>
                <c:pt idx="5354">
                  <c:v>0.21579999999999999</c:v>
                </c:pt>
                <c:pt idx="5355">
                  <c:v>0.21199999999999999</c:v>
                </c:pt>
                <c:pt idx="5356">
                  <c:v>0.22</c:v>
                </c:pt>
                <c:pt idx="5357">
                  <c:v>0.22020000000000001</c:v>
                </c:pt>
                <c:pt idx="5358">
                  <c:v>0.2203</c:v>
                </c:pt>
                <c:pt idx="5359">
                  <c:v>0.23669999999999999</c:v>
                </c:pt>
                <c:pt idx="5360">
                  <c:v>0.23680000000000001</c:v>
                </c:pt>
                <c:pt idx="5361">
                  <c:v>0.245</c:v>
                </c:pt>
                <c:pt idx="5362">
                  <c:v>0.23710000000000001</c:v>
                </c:pt>
                <c:pt idx="5363">
                  <c:v>0.2293</c:v>
                </c:pt>
                <c:pt idx="5364">
                  <c:v>0.24179999999999999</c:v>
                </c:pt>
                <c:pt idx="5365">
                  <c:v>0.2379</c:v>
                </c:pt>
                <c:pt idx="5366">
                  <c:v>0.23400000000000001</c:v>
                </c:pt>
                <c:pt idx="5367">
                  <c:v>0.24629999999999999</c:v>
                </c:pt>
                <c:pt idx="5368">
                  <c:v>0.2465</c:v>
                </c:pt>
                <c:pt idx="5369">
                  <c:v>0.2472</c:v>
                </c:pt>
                <c:pt idx="5370">
                  <c:v>0.2472</c:v>
                </c:pt>
                <c:pt idx="5371">
                  <c:v>0.28820000000000001</c:v>
                </c:pt>
                <c:pt idx="5372">
                  <c:v>0.29310000000000003</c:v>
                </c:pt>
                <c:pt idx="5373">
                  <c:v>0.29310000000000003</c:v>
                </c:pt>
                <c:pt idx="5374">
                  <c:v>0.29330000000000001</c:v>
                </c:pt>
                <c:pt idx="5375">
                  <c:v>0.29139999999999999</c:v>
                </c:pt>
                <c:pt idx="5376">
                  <c:v>0.2974</c:v>
                </c:pt>
                <c:pt idx="5377">
                  <c:v>0.28560000000000002</c:v>
                </c:pt>
                <c:pt idx="5378">
                  <c:v>0.28760000000000002</c:v>
                </c:pt>
                <c:pt idx="5379">
                  <c:v>0.30170000000000002</c:v>
                </c:pt>
                <c:pt idx="5380">
                  <c:v>0.30969999999999998</c:v>
                </c:pt>
                <c:pt idx="5381">
                  <c:v>0.32179999999999997</c:v>
                </c:pt>
                <c:pt idx="5382">
                  <c:v>0.32590000000000002</c:v>
                </c:pt>
                <c:pt idx="5383">
                  <c:v>0.28199999999999997</c:v>
                </c:pt>
                <c:pt idx="5384">
                  <c:v>0.27010000000000001</c:v>
                </c:pt>
                <c:pt idx="5385">
                  <c:v>0.26200000000000001</c:v>
                </c:pt>
                <c:pt idx="5386">
                  <c:v>0.2621</c:v>
                </c:pt>
                <c:pt idx="5387">
                  <c:v>0.30640000000000001</c:v>
                </c:pt>
                <c:pt idx="5388">
                  <c:v>0.32669999999999999</c:v>
                </c:pt>
                <c:pt idx="5389">
                  <c:v>0.36759999999999998</c:v>
                </c:pt>
                <c:pt idx="5390">
                  <c:v>0.3841</c:v>
                </c:pt>
                <c:pt idx="5391">
                  <c:v>0.4047</c:v>
                </c:pt>
                <c:pt idx="5392">
                  <c:v>0.37890000000000001</c:v>
                </c:pt>
                <c:pt idx="5393">
                  <c:v>0.35139999999999999</c:v>
                </c:pt>
                <c:pt idx="5394">
                  <c:v>0.35539999999999999</c:v>
                </c:pt>
                <c:pt idx="5395">
                  <c:v>0.35139999999999999</c:v>
                </c:pt>
                <c:pt idx="5396">
                  <c:v>0.34739999999999999</c:v>
                </c:pt>
                <c:pt idx="5397">
                  <c:v>0.36309999999999998</c:v>
                </c:pt>
                <c:pt idx="5398">
                  <c:v>0.36309999999999998</c:v>
                </c:pt>
                <c:pt idx="5399">
                  <c:v>0.39479999999999998</c:v>
                </c:pt>
                <c:pt idx="5400">
                  <c:v>0.35909999999999997</c:v>
                </c:pt>
                <c:pt idx="5401">
                  <c:v>0.36699999999999999</c:v>
                </c:pt>
                <c:pt idx="5402">
                  <c:v>0.35110000000000002</c:v>
                </c:pt>
                <c:pt idx="5403">
                  <c:v>0.3291</c:v>
                </c:pt>
                <c:pt idx="5404">
                  <c:v>0.33900000000000002</c:v>
                </c:pt>
                <c:pt idx="5405">
                  <c:v>0.32690000000000002</c:v>
                </c:pt>
                <c:pt idx="5406">
                  <c:v>0.32279999999999998</c:v>
                </c:pt>
                <c:pt idx="5407">
                  <c:v>0.29859999999999998</c:v>
                </c:pt>
                <c:pt idx="5408">
                  <c:v>0.30259999999999998</c:v>
                </c:pt>
                <c:pt idx="5409">
                  <c:v>0.29820000000000002</c:v>
                </c:pt>
                <c:pt idx="5410">
                  <c:v>0.30209999999999998</c:v>
                </c:pt>
                <c:pt idx="5411">
                  <c:v>0.30609999999999998</c:v>
                </c:pt>
                <c:pt idx="5412">
                  <c:v>0.34810000000000002</c:v>
                </c:pt>
                <c:pt idx="5413">
                  <c:v>0.3206</c:v>
                </c:pt>
                <c:pt idx="5414">
                  <c:v>0.31269999999999998</c:v>
                </c:pt>
                <c:pt idx="5415">
                  <c:v>0.31669999999999998</c:v>
                </c:pt>
                <c:pt idx="5416">
                  <c:v>0.31269999999999998</c:v>
                </c:pt>
                <c:pt idx="5417">
                  <c:v>0.30890000000000001</c:v>
                </c:pt>
                <c:pt idx="5418">
                  <c:v>0.32469999999999999</c:v>
                </c:pt>
                <c:pt idx="5419">
                  <c:v>0.2974</c:v>
                </c:pt>
                <c:pt idx="5420">
                  <c:v>0.3014</c:v>
                </c:pt>
                <c:pt idx="5421">
                  <c:v>0.3054</c:v>
                </c:pt>
                <c:pt idx="5422">
                  <c:v>0.30149999999999999</c:v>
                </c:pt>
                <c:pt idx="5423">
                  <c:v>0.30159999999999998</c:v>
                </c:pt>
                <c:pt idx="5424">
                  <c:v>0.30180000000000001</c:v>
                </c:pt>
                <c:pt idx="5425">
                  <c:v>0.30590000000000001</c:v>
                </c:pt>
                <c:pt idx="5426">
                  <c:v>0.33</c:v>
                </c:pt>
                <c:pt idx="5427">
                  <c:v>0.3261</c:v>
                </c:pt>
                <c:pt idx="5428">
                  <c:v>0.34620000000000001</c:v>
                </c:pt>
                <c:pt idx="5429">
                  <c:v>0.33860000000000001</c:v>
                </c:pt>
                <c:pt idx="5430">
                  <c:v>0.3508</c:v>
                </c:pt>
                <c:pt idx="5431">
                  <c:v>0.33879999999999999</c:v>
                </c:pt>
                <c:pt idx="5432">
                  <c:v>0.36730000000000002</c:v>
                </c:pt>
                <c:pt idx="5433">
                  <c:v>0.38769999999999999</c:v>
                </c:pt>
                <c:pt idx="5434">
                  <c:v>0.37609999999999999</c:v>
                </c:pt>
                <c:pt idx="5435">
                  <c:v>0.36399999999999999</c:v>
                </c:pt>
                <c:pt idx="5436">
                  <c:v>0.35599999999999998</c:v>
                </c:pt>
                <c:pt idx="5437">
                  <c:v>0.3947</c:v>
                </c:pt>
                <c:pt idx="5438">
                  <c:v>0.3947</c:v>
                </c:pt>
                <c:pt idx="5439">
                  <c:v>0.3987</c:v>
                </c:pt>
                <c:pt idx="5440">
                  <c:v>0.3987</c:v>
                </c:pt>
                <c:pt idx="5441">
                  <c:v>0.41449999999999998</c:v>
                </c:pt>
                <c:pt idx="5442">
                  <c:v>0.47</c:v>
                </c:pt>
                <c:pt idx="5443">
                  <c:v>0.51770000000000005</c:v>
                </c:pt>
                <c:pt idx="5444">
                  <c:v>0.45450000000000002</c:v>
                </c:pt>
                <c:pt idx="5445">
                  <c:v>0.44269999999999998</c:v>
                </c:pt>
                <c:pt idx="5446">
                  <c:v>0.47070000000000001</c:v>
                </c:pt>
                <c:pt idx="5447">
                  <c:v>0.44290000000000002</c:v>
                </c:pt>
                <c:pt idx="5448">
                  <c:v>0.443</c:v>
                </c:pt>
                <c:pt idx="5449">
                  <c:v>0.43120000000000003</c:v>
                </c:pt>
                <c:pt idx="5450">
                  <c:v>0.38700000000000001</c:v>
                </c:pt>
                <c:pt idx="5451">
                  <c:v>0.371</c:v>
                </c:pt>
                <c:pt idx="5452">
                  <c:v>0.3206</c:v>
                </c:pt>
                <c:pt idx="5453">
                  <c:v>0.3347</c:v>
                </c:pt>
                <c:pt idx="5454">
                  <c:v>0.33040000000000003</c:v>
                </c:pt>
                <c:pt idx="5455">
                  <c:v>0.33040000000000003</c:v>
                </c:pt>
                <c:pt idx="5456">
                  <c:v>0.32619999999999999</c:v>
                </c:pt>
                <c:pt idx="5457">
                  <c:v>0.3402</c:v>
                </c:pt>
                <c:pt idx="5458">
                  <c:v>0.3402</c:v>
                </c:pt>
                <c:pt idx="5459">
                  <c:v>0.33239999999999997</c:v>
                </c:pt>
                <c:pt idx="5460">
                  <c:v>0.31680000000000003</c:v>
                </c:pt>
                <c:pt idx="5461">
                  <c:v>0.32869999999999999</c:v>
                </c:pt>
                <c:pt idx="5462">
                  <c:v>0.31690000000000002</c:v>
                </c:pt>
                <c:pt idx="5463">
                  <c:v>0.30909999999999999</c:v>
                </c:pt>
                <c:pt idx="5464">
                  <c:v>0.32919999999999999</c:v>
                </c:pt>
                <c:pt idx="5465">
                  <c:v>0.3412</c:v>
                </c:pt>
                <c:pt idx="5466">
                  <c:v>0.38109999999999999</c:v>
                </c:pt>
                <c:pt idx="5467">
                  <c:v>0.3574</c:v>
                </c:pt>
                <c:pt idx="5468">
                  <c:v>0.34160000000000001</c:v>
                </c:pt>
                <c:pt idx="5469">
                  <c:v>0.35010000000000002</c:v>
                </c:pt>
                <c:pt idx="5470">
                  <c:v>0.35010000000000002</c:v>
                </c:pt>
                <c:pt idx="5471">
                  <c:v>0.3543</c:v>
                </c:pt>
                <c:pt idx="5472">
                  <c:v>0.33029999999999998</c:v>
                </c:pt>
                <c:pt idx="5473">
                  <c:v>0.31030000000000002</c:v>
                </c:pt>
                <c:pt idx="5474">
                  <c:v>0.31059999999999999</c:v>
                </c:pt>
                <c:pt idx="5475">
                  <c:v>0.31059999999999999</c:v>
                </c:pt>
                <c:pt idx="5476">
                  <c:v>0.29049999999999998</c:v>
                </c:pt>
                <c:pt idx="5477">
                  <c:v>0.30680000000000002</c:v>
                </c:pt>
                <c:pt idx="5478">
                  <c:v>0.30280000000000001</c:v>
                </c:pt>
                <c:pt idx="5479">
                  <c:v>0.2989</c:v>
                </c:pt>
                <c:pt idx="5480">
                  <c:v>0.30309999999999998</c:v>
                </c:pt>
                <c:pt idx="5481">
                  <c:v>0.31269999999999998</c:v>
                </c:pt>
                <c:pt idx="5482">
                  <c:v>0.31269999999999998</c:v>
                </c:pt>
                <c:pt idx="5483">
                  <c:v>0.30499999999999999</c:v>
                </c:pt>
                <c:pt idx="5484">
                  <c:v>0.30909999999999999</c:v>
                </c:pt>
                <c:pt idx="5485">
                  <c:v>0.30130000000000001</c:v>
                </c:pt>
                <c:pt idx="5486">
                  <c:v>0.3014</c:v>
                </c:pt>
                <c:pt idx="5487">
                  <c:v>0.28960000000000002</c:v>
                </c:pt>
                <c:pt idx="5488">
                  <c:v>0.28170000000000001</c:v>
                </c:pt>
                <c:pt idx="5489">
                  <c:v>0.30980000000000002</c:v>
                </c:pt>
                <c:pt idx="5490">
                  <c:v>0.30980000000000002</c:v>
                </c:pt>
                <c:pt idx="5491">
                  <c:v>0.32590000000000002</c:v>
                </c:pt>
                <c:pt idx="5492">
                  <c:v>0.29799999999999999</c:v>
                </c:pt>
                <c:pt idx="5493">
                  <c:v>0.28999999999999998</c:v>
                </c:pt>
                <c:pt idx="5494">
                  <c:v>0.29020000000000001</c:v>
                </c:pt>
                <c:pt idx="5495">
                  <c:v>0.2782</c:v>
                </c:pt>
                <c:pt idx="5496">
                  <c:v>0.2863</c:v>
                </c:pt>
                <c:pt idx="5497">
                  <c:v>0.2742</c:v>
                </c:pt>
                <c:pt idx="5498">
                  <c:v>0.2702</c:v>
                </c:pt>
                <c:pt idx="5499">
                  <c:v>0.27839999999999998</c:v>
                </c:pt>
                <c:pt idx="5500">
                  <c:v>0.27850000000000003</c:v>
                </c:pt>
                <c:pt idx="5501">
                  <c:v>0.2893</c:v>
                </c:pt>
                <c:pt idx="5502">
                  <c:v>0.28539999999999999</c:v>
                </c:pt>
                <c:pt idx="5503">
                  <c:v>0.28539999999999999</c:v>
                </c:pt>
                <c:pt idx="5504">
                  <c:v>0.28139999999999998</c:v>
                </c:pt>
                <c:pt idx="5505">
                  <c:v>0.28539999999999999</c:v>
                </c:pt>
                <c:pt idx="5506">
                  <c:v>0.28549999999999998</c:v>
                </c:pt>
                <c:pt idx="5507">
                  <c:v>0.28949999999999998</c:v>
                </c:pt>
                <c:pt idx="5508">
                  <c:v>0.3014</c:v>
                </c:pt>
                <c:pt idx="5509">
                  <c:v>0.30159999999999998</c:v>
                </c:pt>
                <c:pt idx="5510">
                  <c:v>0.29770000000000002</c:v>
                </c:pt>
                <c:pt idx="5511">
                  <c:v>0.29780000000000001</c:v>
                </c:pt>
                <c:pt idx="5512">
                  <c:v>0.30580000000000002</c:v>
                </c:pt>
                <c:pt idx="5513">
                  <c:v>0.32190000000000002</c:v>
                </c:pt>
                <c:pt idx="5514">
                  <c:v>0.32419999999999999</c:v>
                </c:pt>
                <c:pt idx="5515">
                  <c:v>0.33029999999999998</c:v>
                </c:pt>
                <c:pt idx="5516">
                  <c:v>0.31840000000000002</c:v>
                </c:pt>
                <c:pt idx="5517">
                  <c:v>0.33239999999999997</c:v>
                </c:pt>
                <c:pt idx="5518">
                  <c:v>0.36380000000000001</c:v>
                </c:pt>
                <c:pt idx="5519">
                  <c:v>0.37559999999999999</c:v>
                </c:pt>
                <c:pt idx="5520">
                  <c:v>0.38340000000000002</c:v>
                </c:pt>
                <c:pt idx="5521">
                  <c:v>0.3952</c:v>
                </c:pt>
                <c:pt idx="5522">
                  <c:v>0.3952</c:v>
                </c:pt>
                <c:pt idx="5523">
                  <c:v>0.40699999999999997</c:v>
                </c:pt>
                <c:pt idx="5524">
                  <c:v>0.38740000000000002</c:v>
                </c:pt>
                <c:pt idx="5525">
                  <c:v>0.3795</c:v>
                </c:pt>
                <c:pt idx="5526">
                  <c:v>0.37990000000000002</c:v>
                </c:pt>
                <c:pt idx="5527">
                  <c:v>0.37990000000000002</c:v>
                </c:pt>
                <c:pt idx="5528">
                  <c:v>0.38009999999999999</c:v>
                </c:pt>
                <c:pt idx="5529">
                  <c:v>0.39650000000000002</c:v>
                </c:pt>
                <c:pt idx="5530">
                  <c:v>0.39269999999999999</c:v>
                </c:pt>
                <c:pt idx="5531">
                  <c:v>0.39090000000000003</c:v>
                </c:pt>
                <c:pt idx="5532">
                  <c:v>0.42499999999999999</c:v>
                </c:pt>
                <c:pt idx="5533">
                  <c:v>0.42920000000000003</c:v>
                </c:pt>
                <c:pt idx="5534">
                  <c:v>0.36990000000000001</c:v>
                </c:pt>
                <c:pt idx="5535">
                  <c:v>0.35599999999999998</c:v>
                </c:pt>
                <c:pt idx="5536">
                  <c:v>0.37819999999999998</c:v>
                </c:pt>
                <c:pt idx="5537">
                  <c:v>0.39050000000000001</c:v>
                </c:pt>
                <c:pt idx="5538">
                  <c:v>0.3826</c:v>
                </c:pt>
                <c:pt idx="5539">
                  <c:v>0.37119999999999997</c:v>
                </c:pt>
                <c:pt idx="5540">
                  <c:v>0.37119999999999997</c:v>
                </c:pt>
                <c:pt idx="5541">
                  <c:v>0.3755</c:v>
                </c:pt>
                <c:pt idx="5542">
                  <c:v>0.4</c:v>
                </c:pt>
                <c:pt idx="5543">
                  <c:v>0.35959999999999998</c:v>
                </c:pt>
                <c:pt idx="5544">
                  <c:v>0.33550000000000002</c:v>
                </c:pt>
                <c:pt idx="5545">
                  <c:v>0.33979999999999999</c:v>
                </c:pt>
                <c:pt idx="5546">
                  <c:v>0.33989999999999998</c:v>
                </c:pt>
                <c:pt idx="5547">
                  <c:v>0.35149999999999998</c:v>
                </c:pt>
                <c:pt idx="5548">
                  <c:v>0.34360000000000002</c:v>
                </c:pt>
                <c:pt idx="5549">
                  <c:v>0.32769999999999999</c:v>
                </c:pt>
                <c:pt idx="5550">
                  <c:v>0.29420000000000002</c:v>
                </c:pt>
                <c:pt idx="5551">
                  <c:v>0.31180000000000002</c:v>
                </c:pt>
                <c:pt idx="5552">
                  <c:v>0.31169999999999998</c:v>
                </c:pt>
                <c:pt idx="5553">
                  <c:v>0.3196</c:v>
                </c:pt>
                <c:pt idx="5554">
                  <c:v>0.3034</c:v>
                </c:pt>
                <c:pt idx="5555">
                  <c:v>0.30730000000000002</c:v>
                </c:pt>
                <c:pt idx="5556">
                  <c:v>0.33110000000000001</c:v>
                </c:pt>
                <c:pt idx="5557">
                  <c:v>0.33900000000000002</c:v>
                </c:pt>
                <c:pt idx="5558">
                  <c:v>0.311</c:v>
                </c:pt>
                <c:pt idx="5559">
                  <c:v>0.31069999999999998</c:v>
                </c:pt>
                <c:pt idx="5560">
                  <c:v>0.31069999999999998</c:v>
                </c:pt>
                <c:pt idx="5561">
                  <c:v>0.29849999999999999</c:v>
                </c:pt>
                <c:pt idx="5562">
                  <c:v>0.3145</c:v>
                </c:pt>
                <c:pt idx="5563">
                  <c:v>0.31850000000000001</c:v>
                </c:pt>
                <c:pt idx="5564">
                  <c:v>0.31419999999999998</c:v>
                </c:pt>
                <c:pt idx="5565">
                  <c:v>0.31809999999999999</c:v>
                </c:pt>
                <c:pt idx="5566">
                  <c:v>0.314</c:v>
                </c:pt>
                <c:pt idx="5567">
                  <c:v>0.32450000000000001</c:v>
                </c:pt>
                <c:pt idx="5568">
                  <c:v>0.3206</c:v>
                </c:pt>
                <c:pt idx="5569">
                  <c:v>0.31690000000000002</c:v>
                </c:pt>
                <c:pt idx="5570">
                  <c:v>0.30120000000000002</c:v>
                </c:pt>
                <c:pt idx="5571">
                  <c:v>0.33289999999999997</c:v>
                </c:pt>
                <c:pt idx="5572">
                  <c:v>0.33300000000000002</c:v>
                </c:pt>
                <c:pt idx="5573">
                  <c:v>0.34110000000000001</c:v>
                </c:pt>
                <c:pt idx="5574">
                  <c:v>0.36930000000000002</c:v>
                </c:pt>
                <c:pt idx="5575">
                  <c:v>0.36549999999999999</c:v>
                </c:pt>
                <c:pt idx="5576">
                  <c:v>0.36969999999999997</c:v>
                </c:pt>
                <c:pt idx="5577">
                  <c:v>0.36180000000000001</c:v>
                </c:pt>
                <c:pt idx="5578">
                  <c:v>0.33800000000000002</c:v>
                </c:pt>
                <c:pt idx="5579">
                  <c:v>0.34239999999999998</c:v>
                </c:pt>
                <c:pt idx="5580">
                  <c:v>0.35859999999999997</c:v>
                </c:pt>
                <c:pt idx="5581">
                  <c:v>0.34660000000000002</c:v>
                </c:pt>
                <c:pt idx="5582">
                  <c:v>0.41949999999999998</c:v>
                </c:pt>
                <c:pt idx="5583">
                  <c:v>0.41970000000000002</c:v>
                </c:pt>
                <c:pt idx="5584">
                  <c:v>0.42449999999999999</c:v>
                </c:pt>
                <c:pt idx="5585">
                  <c:v>0.43290000000000001</c:v>
                </c:pt>
                <c:pt idx="5586">
                  <c:v>0.42499999999999999</c:v>
                </c:pt>
                <c:pt idx="5587">
                  <c:v>0.44180000000000003</c:v>
                </c:pt>
                <c:pt idx="5588">
                  <c:v>0.44569999999999999</c:v>
                </c:pt>
                <c:pt idx="5589">
                  <c:v>0.4496</c:v>
                </c:pt>
                <c:pt idx="5590">
                  <c:v>0.41830000000000001</c:v>
                </c:pt>
                <c:pt idx="5591">
                  <c:v>0.43009999999999998</c:v>
                </c:pt>
                <c:pt idx="5592">
                  <c:v>0.45390000000000003</c:v>
                </c:pt>
                <c:pt idx="5593">
                  <c:v>0.45400000000000001</c:v>
                </c:pt>
                <c:pt idx="5594">
                  <c:v>0.41070000000000001</c:v>
                </c:pt>
                <c:pt idx="5595">
                  <c:v>0.39479999999999998</c:v>
                </c:pt>
                <c:pt idx="5596">
                  <c:v>0.39489999999999997</c:v>
                </c:pt>
                <c:pt idx="5597">
                  <c:v>0.36309999999999998</c:v>
                </c:pt>
                <c:pt idx="5598">
                  <c:v>0.35110000000000002</c:v>
                </c:pt>
                <c:pt idx="5599">
                  <c:v>0.35499999999999998</c:v>
                </c:pt>
                <c:pt idx="5600">
                  <c:v>0.36699999999999999</c:v>
                </c:pt>
                <c:pt idx="5601">
                  <c:v>0.36699999999999999</c:v>
                </c:pt>
                <c:pt idx="5602">
                  <c:v>0.36699999999999999</c:v>
                </c:pt>
                <c:pt idx="5603">
                  <c:v>0.3952</c:v>
                </c:pt>
                <c:pt idx="5604">
                  <c:v>0.3952</c:v>
                </c:pt>
                <c:pt idx="5605">
                  <c:v>0.39119999999999999</c:v>
                </c:pt>
                <c:pt idx="5606">
                  <c:v>0.39929999999999999</c:v>
                </c:pt>
                <c:pt idx="5607">
                  <c:v>0.44180000000000003</c:v>
                </c:pt>
                <c:pt idx="5608">
                  <c:v>0.43780000000000002</c:v>
                </c:pt>
                <c:pt idx="5609">
                  <c:v>0.43</c:v>
                </c:pt>
                <c:pt idx="5610">
                  <c:v>0.43190000000000001</c:v>
                </c:pt>
                <c:pt idx="5611">
                  <c:v>0.43780000000000002</c:v>
                </c:pt>
                <c:pt idx="5612">
                  <c:v>0.41039999999999999</c:v>
                </c:pt>
                <c:pt idx="5613">
                  <c:v>0.40649999999999997</c:v>
                </c:pt>
                <c:pt idx="5614">
                  <c:v>0.4224</c:v>
                </c:pt>
                <c:pt idx="5615">
                  <c:v>0.41849999999999998</c:v>
                </c:pt>
                <c:pt idx="5616">
                  <c:v>0.42259999999999998</c:v>
                </c:pt>
                <c:pt idx="5617">
                  <c:v>0.39879999999999999</c:v>
                </c:pt>
                <c:pt idx="5618">
                  <c:v>0.38690000000000002</c:v>
                </c:pt>
                <c:pt idx="5619">
                  <c:v>0.38300000000000001</c:v>
                </c:pt>
                <c:pt idx="5620">
                  <c:v>0.39500000000000002</c:v>
                </c:pt>
                <c:pt idx="5621">
                  <c:v>0.379</c:v>
                </c:pt>
                <c:pt idx="5622">
                  <c:v>0.36699999999999999</c:v>
                </c:pt>
                <c:pt idx="5623">
                  <c:v>0.35089999999999999</c:v>
                </c:pt>
                <c:pt idx="5624">
                  <c:v>0.3589</c:v>
                </c:pt>
                <c:pt idx="5625">
                  <c:v>0.3427</c:v>
                </c:pt>
                <c:pt idx="5626">
                  <c:v>0.33460000000000001</c:v>
                </c:pt>
                <c:pt idx="5627">
                  <c:v>0.33860000000000001</c:v>
                </c:pt>
                <c:pt idx="5628">
                  <c:v>0.34260000000000002</c:v>
                </c:pt>
                <c:pt idx="5629">
                  <c:v>0.34239999999999998</c:v>
                </c:pt>
                <c:pt idx="5630">
                  <c:v>0.34239999999999998</c:v>
                </c:pt>
                <c:pt idx="5631">
                  <c:v>0.34439999999999998</c:v>
                </c:pt>
                <c:pt idx="5632">
                  <c:v>0.36520000000000002</c:v>
                </c:pt>
                <c:pt idx="5633">
                  <c:v>0.375</c:v>
                </c:pt>
                <c:pt idx="5634">
                  <c:v>0.373</c:v>
                </c:pt>
                <c:pt idx="5635">
                  <c:v>0.38679999999999998</c:v>
                </c:pt>
                <c:pt idx="5636">
                  <c:v>0.3987</c:v>
                </c:pt>
                <c:pt idx="5637">
                  <c:v>0.39079999999999998</c:v>
                </c:pt>
                <c:pt idx="5638">
                  <c:v>0.379</c:v>
                </c:pt>
                <c:pt idx="5639">
                  <c:v>0.39879999999999999</c:v>
                </c:pt>
                <c:pt idx="5640">
                  <c:v>0.41880000000000001</c:v>
                </c:pt>
                <c:pt idx="5641">
                  <c:v>0.43880000000000002</c:v>
                </c:pt>
                <c:pt idx="5642">
                  <c:v>0.43090000000000001</c:v>
                </c:pt>
                <c:pt idx="5643">
                  <c:v>0.437</c:v>
                </c:pt>
                <c:pt idx="5644">
                  <c:v>0.44929999999999998</c:v>
                </c:pt>
                <c:pt idx="5645">
                  <c:v>0.46750000000000003</c:v>
                </c:pt>
                <c:pt idx="5646">
                  <c:v>0.47970000000000002</c:v>
                </c:pt>
                <c:pt idx="5647">
                  <c:v>0.44350000000000001</c:v>
                </c:pt>
                <c:pt idx="5648">
                  <c:v>0.44769999999999999</c:v>
                </c:pt>
                <c:pt idx="5649">
                  <c:v>0.45610000000000001</c:v>
                </c:pt>
                <c:pt idx="5650">
                  <c:v>0.46429999999999999</c:v>
                </c:pt>
                <c:pt idx="5651">
                  <c:v>0.45629999999999998</c:v>
                </c:pt>
                <c:pt idx="5652">
                  <c:v>0.48039999999999999</c:v>
                </c:pt>
                <c:pt idx="5653">
                  <c:v>0.4627</c:v>
                </c:pt>
                <c:pt idx="5654">
                  <c:v>0.4607</c:v>
                </c:pt>
                <c:pt idx="5655">
                  <c:v>0.45669999999999999</c:v>
                </c:pt>
                <c:pt idx="5656">
                  <c:v>0.46450000000000002</c:v>
                </c:pt>
                <c:pt idx="5657">
                  <c:v>0.4803</c:v>
                </c:pt>
                <c:pt idx="5658">
                  <c:v>0.50590000000000002</c:v>
                </c:pt>
                <c:pt idx="5659">
                  <c:v>0.50590000000000002</c:v>
                </c:pt>
                <c:pt idx="5660">
                  <c:v>0.51190000000000002</c:v>
                </c:pt>
                <c:pt idx="5661">
                  <c:v>0.504</c:v>
                </c:pt>
                <c:pt idx="5662">
                  <c:v>0.47610000000000002</c:v>
                </c:pt>
                <c:pt idx="5663">
                  <c:v>0.4541</c:v>
                </c:pt>
                <c:pt idx="5664">
                  <c:v>0.44790000000000002</c:v>
                </c:pt>
                <c:pt idx="5665">
                  <c:v>0.45989999999999998</c:v>
                </c:pt>
                <c:pt idx="5666">
                  <c:v>0.47589999999999999</c:v>
                </c:pt>
                <c:pt idx="5667">
                  <c:v>0.4839</c:v>
                </c:pt>
                <c:pt idx="5668">
                  <c:v>0.44359999999999999</c:v>
                </c:pt>
                <c:pt idx="5669">
                  <c:v>0.47770000000000001</c:v>
                </c:pt>
                <c:pt idx="5670">
                  <c:v>0.4899</c:v>
                </c:pt>
                <c:pt idx="5671">
                  <c:v>0.47160000000000002</c:v>
                </c:pt>
                <c:pt idx="5672">
                  <c:v>0.46750000000000003</c:v>
                </c:pt>
                <c:pt idx="5673">
                  <c:v>0.49180000000000001</c:v>
                </c:pt>
                <c:pt idx="5674">
                  <c:v>0.48770000000000002</c:v>
                </c:pt>
                <c:pt idx="5675">
                  <c:v>0.5</c:v>
                </c:pt>
                <c:pt idx="5676">
                  <c:v>0.5393</c:v>
                </c:pt>
                <c:pt idx="5677">
                  <c:v>0.55510000000000004</c:v>
                </c:pt>
                <c:pt idx="5678">
                  <c:v>0.52759999999999996</c:v>
                </c:pt>
                <c:pt idx="5679">
                  <c:v>0.4723</c:v>
                </c:pt>
                <c:pt idx="5680">
                  <c:v>0.46439999999999998</c:v>
                </c:pt>
                <c:pt idx="5681">
                  <c:v>0.46239999999999998</c:v>
                </c:pt>
                <c:pt idx="5682">
                  <c:v>0.45639999999999997</c:v>
                </c:pt>
                <c:pt idx="5683">
                  <c:v>0.42849999999999999</c:v>
                </c:pt>
                <c:pt idx="5684">
                  <c:v>0.44419999999999998</c:v>
                </c:pt>
                <c:pt idx="5685">
                  <c:v>0.44009999999999999</c:v>
                </c:pt>
                <c:pt idx="5686">
                  <c:v>0.432</c:v>
                </c:pt>
                <c:pt idx="5687">
                  <c:v>0.41189999999999999</c:v>
                </c:pt>
                <c:pt idx="5688">
                  <c:v>0.4158</c:v>
                </c:pt>
                <c:pt idx="5689">
                  <c:v>0.40739999999999998</c:v>
                </c:pt>
                <c:pt idx="5690">
                  <c:v>0.41539999999999999</c:v>
                </c:pt>
                <c:pt idx="5691">
                  <c:v>0.42730000000000001</c:v>
                </c:pt>
                <c:pt idx="5692">
                  <c:v>0.47170000000000001</c:v>
                </c:pt>
                <c:pt idx="5693">
                  <c:v>0.46760000000000002</c:v>
                </c:pt>
                <c:pt idx="5694">
                  <c:v>0.49180000000000001</c:v>
                </c:pt>
                <c:pt idx="5695">
                  <c:v>0.5</c:v>
                </c:pt>
                <c:pt idx="5696">
                  <c:v>0.49180000000000001</c:v>
                </c:pt>
                <c:pt idx="5697">
                  <c:v>0.51180000000000003</c:v>
                </c:pt>
                <c:pt idx="5698">
                  <c:v>0.5</c:v>
                </c:pt>
                <c:pt idx="5699">
                  <c:v>0.48820000000000002</c:v>
                </c:pt>
                <c:pt idx="5700">
                  <c:v>0.48820000000000002</c:v>
                </c:pt>
                <c:pt idx="5701">
                  <c:v>0.52370000000000005</c:v>
                </c:pt>
                <c:pt idx="5702">
                  <c:v>0.51580000000000004</c:v>
                </c:pt>
                <c:pt idx="5703">
                  <c:v>0.53169999999999995</c:v>
                </c:pt>
                <c:pt idx="5704">
                  <c:v>0.50790000000000002</c:v>
                </c:pt>
                <c:pt idx="5705">
                  <c:v>0.52790000000000004</c:v>
                </c:pt>
                <c:pt idx="5706">
                  <c:v>0.55579999999999996</c:v>
                </c:pt>
                <c:pt idx="5707">
                  <c:v>0.56789999999999996</c:v>
                </c:pt>
                <c:pt idx="5708">
                  <c:v>0.56000000000000005</c:v>
                </c:pt>
                <c:pt idx="5709">
                  <c:v>0.56020000000000003</c:v>
                </c:pt>
                <c:pt idx="5710">
                  <c:v>0.54020000000000001</c:v>
                </c:pt>
                <c:pt idx="5711">
                  <c:v>0.53620000000000001</c:v>
                </c:pt>
                <c:pt idx="5712">
                  <c:v>0.56859999999999999</c:v>
                </c:pt>
                <c:pt idx="5713">
                  <c:v>0.56059999999999999</c:v>
                </c:pt>
                <c:pt idx="5714">
                  <c:v>0.56489999999999996</c:v>
                </c:pt>
                <c:pt idx="5715">
                  <c:v>0.54869999999999997</c:v>
                </c:pt>
                <c:pt idx="5716">
                  <c:v>0.53659999999999997</c:v>
                </c:pt>
                <c:pt idx="5717">
                  <c:v>0.58660000000000001</c:v>
                </c:pt>
                <c:pt idx="5718">
                  <c:v>0.55110000000000003</c:v>
                </c:pt>
                <c:pt idx="5719">
                  <c:v>0.57479999999999998</c:v>
                </c:pt>
                <c:pt idx="5720">
                  <c:v>0.57079999999999997</c:v>
                </c:pt>
                <c:pt idx="5721">
                  <c:v>0.56699999999999995</c:v>
                </c:pt>
                <c:pt idx="5722">
                  <c:v>0.51580000000000004</c:v>
                </c:pt>
                <c:pt idx="5723">
                  <c:v>0.52370000000000005</c:v>
                </c:pt>
                <c:pt idx="5724">
                  <c:v>0.5575</c:v>
                </c:pt>
                <c:pt idx="5725">
                  <c:v>0.53180000000000005</c:v>
                </c:pt>
                <c:pt idx="5726">
                  <c:v>0.504</c:v>
                </c:pt>
                <c:pt idx="5727">
                  <c:v>0.44829999999999998</c:v>
                </c:pt>
                <c:pt idx="5728">
                  <c:v>0.44030000000000002</c:v>
                </c:pt>
                <c:pt idx="5729">
                  <c:v>0.4239</c:v>
                </c:pt>
                <c:pt idx="5730">
                  <c:v>0.4239</c:v>
                </c:pt>
                <c:pt idx="5731">
                  <c:v>0.36780000000000002</c:v>
                </c:pt>
                <c:pt idx="5732">
                  <c:v>0.30759999999999998</c:v>
                </c:pt>
                <c:pt idx="5733">
                  <c:v>0.34329999999999999</c:v>
                </c:pt>
                <c:pt idx="5734">
                  <c:v>0.37090000000000001</c:v>
                </c:pt>
                <c:pt idx="5735">
                  <c:v>0.35049999999999998</c:v>
                </c:pt>
                <c:pt idx="5736">
                  <c:v>0.3624</c:v>
                </c:pt>
                <c:pt idx="5737">
                  <c:v>0.35820000000000002</c:v>
                </c:pt>
                <c:pt idx="5738">
                  <c:v>0.38629999999999998</c:v>
                </c:pt>
                <c:pt idx="5739">
                  <c:v>0.38590000000000002</c:v>
                </c:pt>
                <c:pt idx="5740">
                  <c:v>0.38159999999999999</c:v>
                </c:pt>
                <c:pt idx="5741">
                  <c:v>0.39369999999999999</c:v>
                </c:pt>
                <c:pt idx="5742">
                  <c:v>0.48110000000000003</c:v>
                </c:pt>
                <c:pt idx="5743">
                  <c:v>0.46929999999999999</c:v>
                </c:pt>
                <c:pt idx="5744">
                  <c:v>0.4914</c:v>
                </c:pt>
                <c:pt idx="5745">
                  <c:v>0.51139999999999997</c:v>
                </c:pt>
                <c:pt idx="5746">
                  <c:v>0.51160000000000005</c:v>
                </c:pt>
                <c:pt idx="5747">
                  <c:v>0.52170000000000005</c:v>
                </c:pt>
                <c:pt idx="5748">
                  <c:v>0.54969999999999997</c:v>
                </c:pt>
                <c:pt idx="5749">
                  <c:v>0.4985</c:v>
                </c:pt>
                <c:pt idx="5750">
                  <c:v>0.53490000000000004</c:v>
                </c:pt>
                <c:pt idx="5751">
                  <c:v>0.53490000000000004</c:v>
                </c:pt>
                <c:pt idx="5752">
                  <c:v>0.53920000000000001</c:v>
                </c:pt>
                <c:pt idx="5753">
                  <c:v>0.51529999999999998</c:v>
                </c:pt>
                <c:pt idx="5754">
                  <c:v>0.51190000000000002</c:v>
                </c:pt>
                <c:pt idx="5755">
                  <c:v>0.50800000000000001</c:v>
                </c:pt>
                <c:pt idx="5756">
                  <c:v>0.50419999999999998</c:v>
                </c:pt>
                <c:pt idx="5757">
                  <c:v>0.52049999999999996</c:v>
                </c:pt>
                <c:pt idx="5758">
                  <c:v>0.50860000000000005</c:v>
                </c:pt>
                <c:pt idx="5759">
                  <c:v>0.501</c:v>
                </c:pt>
                <c:pt idx="5760">
                  <c:v>0.49299999999999999</c:v>
                </c:pt>
                <c:pt idx="5761">
                  <c:v>0.51970000000000005</c:v>
                </c:pt>
                <c:pt idx="5762">
                  <c:v>0.51570000000000005</c:v>
                </c:pt>
                <c:pt idx="5763">
                  <c:v>0.51570000000000005</c:v>
                </c:pt>
                <c:pt idx="5764">
                  <c:v>0.46850000000000003</c:v>
                </c:pt>
                <c:pt idx="5765">
                  <c:v>0.49609999999999999</c:v>
                </c:pt>
                <c:pt idx="5766">
                  <c:v>0.53549999999999998</c:v>
                </c:pt>
                <c:pt idx="5767">
                  <c:v>0.5554</c:v>
                </c:pt>
                <c:pt idx="5768">
                  <c:v>0.53959999999999997</c:v>
                </c:pt>
                <c:pt idx="5769">
                  <c:v>0.64329999999999998</c:v>
                </c:pt>
                <c:pt idx="5770">
                  <c:v>0.62749999999999995</c:v>
                </c:pt>
                <c:pt idx="5771">
                  <c:v>0.61170000000000002</c:v>
                </c:pt>
                <c:pt idx="5772">
                  <c:v>0.56789999999999996</c:v>
                </c:pt>
                <c:pt idx="5773">
                  <c:v>0.6</c:v>
                </c:pt>
                <c:pt idx="5774">
                  <c:v>0.54010000000000002</c:v>
                </c:pt>
                <c:pt idx="5775">
                  <c:v>0.57640000000000002</c:v>
                </c:pt>
                <c:pt idx="5776">
                  <c:v>0.55230000000000001</c:v>
                </c:pt>
                <c:pt idx="5777">
                  <c:v>0.61699999999999999</c:v>
                </c:pt>
                <c:pt idx="5778">
                  <c:v>0.63129999999999997</c:v>
                </c:pt>
                <c:pt idx="5779">
                  <c:v>0.63800000000000001</c:v>
                </c:pt>
                <c:pt idx="5780">
                  <c:v>0.65859999999999996</c:v>
                </c:pt>
                <c:pt idx="5781">
                  <c:v>0.73929999999999996</c:v>
                </c:pt>
                <c:pt idx="5782">
                  <c:v>0.73929999999999996</c:v>
                </c:pt>
                <c:pt idx="5783">
                  <c:v>0.73929999999999996</c:v>
                </c:pt>
                <c:pt idx="5784">
                  <c:v>0.73929999999999996</c:v>
                </c:pt>
                <c:pt idx="5785">
                  <c:v>0.70779999999999998</c:v>
                </c:pt>
                <c:pt idx="5786">
                  <c:v>0.68410000000000004</c:v>
                </c:pt>
                <c:pt idx="5787">
                  <c:v>0.66449999999999998</c:v>
                </c:pt>
                <c:pt idx="5788">
                  <c:v>0.66449999999999998</c:v>
                </c:pt>
                <c:pt idx="5789">
                  <c:v>0.66469999999999996</c:v>
                </c:pt>
                <c:pt idx="5790">
                  <c:v>0.65680000000000005</c:v>
                </c:pt>
                <c:pt idx="5791">
                  <c:v>0.625</c:v>
                </c:pt>
                <c:pt idx="5792">
                  <c:v>0.60909999999999997</c:v>
                </c:pt>
                <c:pt idx="5793">
                  <c:v>0.60509999999999997</c:v>
                </c:pt>
                <c:pt idx="5794">
                  <c:v>0.56100000000000005</c:v>
                </c:pt>
                <c:pt idx="5795">
                  <c:v>0.54490000000000005</c:v>
                </c:pt>
                <c:pt idx="5796">
                  <c:v>0.53879999999999995</c:v>
                </c:pt>
                <c:pt idx="5797">
                  <c:v>0.50060000000000004</c:v>
                </c:pt>
                <c:pt idx="5798">
                  <c:v>0.41220000000000001</c:v>
                </c:pt>
                <c:pt idx="5799">
                  <c:v>0.48349999999999999</c:v>
                </c:pt>
                <c:pt idx="5800">
                  <c:v>0.48349999999999999</c:v>
                </c:pt>
                <c:pt idx="5801">
                  <c:v>0.4914</c:v>
                </c:pt>
                <c:pt idx="5802">
                  <c:v>0.50739999999999996</c:v>
                </c:pt>
                <c:pt idx="5803">
                  <c:v>0.51739999999999997</c:v>
                </c:pt>
                <c:pt idx="5804">
                  <c:v>0.4864</c:v>
                </c:pt>
                <c:pt idx="5805">
                  <c:v>0.51070000000000004</c:v>
                </c:pt>
                <c:pt idx="5806">
                  <c:v>0.51049999999999995</c:v>
                </c:pt>
                <c:pt idx="5807">
                  <c:v>0.46539999999999998</c:v>
                </c:pt>
                <c:pt idx="5808">
                  <c:v>0.51580000000000004</c:v>
                </c:pt>
                <c:pt idx="5809">
                  <c:v>0.44879999999999998</c:v>
                </c:pt>
                <c:pt idx="5810">
                  <c:v>0.45860000000000001</c:v>
                </c:pt>
                <c:pt idx="5811">
                  <c:v>0.50790000000000002</c:v>
                </c:pt>
                <c:pt idx="5812">
                  <c:v>0.48420000000000002</c:v>
                </c:pt>
                <c:pt idx="5813">
                  <c:v>0.51980000000000004</c:v>
                </c:pt>
                <c:pt idx="5814">
                  <c:v>0.64349999999999996</c:v>
                </c:pt>
                <c:pt idx="5815">
                  <c:v>0.65169999999999995</c:v>
                </c:pt>
                <c:pt idx="5816">
                  <c:v>0.64990000000000003</c:v>
                </c:pt>
                <c:pt idx="5817">
                  <c:v>0.66420000000000001</c:v>
                </c:pt>
                <c:pt idx="5818">
                  <c:v>0.62419999999999998</c:v>
                </c:pt>
                <c:pt idx="5819">
                  <c:v>0.6411</c:v>
                </c:pt>
                <c:pt idx="5820">
                  <c:v>0.6411</c:v>
                </c:pt>
                <c:pt idx="5821">
                  <c:v>0.66149999999999998</c:v>
                </c:pt>
                <c:pt idx="5822">
                  <c:v>0.59699999999999998</c:v>
                </c:pt>
                <c:pt idx="5823">
                  <c:v>0.61739999999999995</c:v>
                </c:pt>
                <c:pt idx="5824">
                  <c:v>0.6321</c:v>
                </c:pt>
                <c:pt idx="5825">
                  <c:v>0.60170000000000001</c:v>
                </c:pt>
                <c:pt idx="5826">
                  <c:v>0.55289999999999995</c:v>
                </c:pt>
                <c:pt idx="5827">
                  <c:v>0.60260000000000002</c:v>
                </c:pt>
                <c:pt idx="5828">
                  <c:v>0.64610000000000001</c:v>
                </c:pt>
                <c:pt idx="5829">
                  <c:v>0.61839999999999995</c:v>
                </c:pt>
                <c:pt idx="5830">
                  <c:v>0.66210000000000002</c:v>
                </c:pt>
                <c:pt idx="5831">
                  <c:v>0.67820000000000003</c:v>
                </c:pt>
                <c:pt idx="5832">
                  <c:v>0.65459999999999996</c:v>
                </c:pt>
                <c:pt idx="5833">
                  <c:v>0.63890000000000002</c:v>
                </c:pt>
                <c:pt idx="5834">
                  <c:v>0.72340000000000004</c:v>
                </c:pt>
                <c:pt idx="5835">
                  <c:v>0.69169999999999998</c:v>
                </c:pt>
                <c:pt idx="5836">
                  <c:v>0.67989999999999995</c:v>
                </c:pt>
                <c:pt idx="5837">
                  <c:v>0.68020000000000003</c:v>
                </c:pt>
                <c:pt idx="5838">
                  <c:v>0.66439999999999999</c:v>
                </c:pt>
                <c:pt idx="5839">
                  <c:v>0.65700000000000003</c:v>
                </c:pt>
                <c:pt idx="5840">
                  <c:v>0.64910000000000001</c:v>
                </c:pt>
                <c:pt idx="5841">
                  <c:v>0.67159999999999997</c:v>
                </c:pt>
                <c:pt idx="5842">
                  <c:v>0.55249999999999999</c:v>
                </c:pt>
                <c:pt idx="5843">
                  <c:v>0.60919999999999996</c:v>
                </c:pt>
                <c:pt idx="5844">
                  <c:v>0.58120000000000005</c:v>
                </c:pt>
                <c:pt idx="5845">
                  <c:v>0.56910000000000005</c:v>
                </c:pt>
                <c:pt idx="5846">
                  <c:v>0.55700000000000005</c:v>
                </c:pt>
                <c:pt idx="5847">
                  <c:v>0.60229999999999995</c:v>
                </c:pt>
                <c:pt idx="5848">
                  <c:v>0.61019999999999996</c:v>
                </c:pt>
                <c:pt idx="5849">
                  <c:v>0.59440000000000004</c:v>
                </c:pt>
                <c:pt idx="5850">
                  <c:v>0.57869999999999999</c:v>
                </c:pt>
                <c:pt idx="5851">
                  <c:v>0.55510000000000004</c:v>
                </c:pt>
                <c:pt idx="5852">
                  <c:v>0.53549999999999998</c:v>
                </c:pt>
                <c:pt idx="5853">
                  <c:v>0.53959999999999997</c:v>
                </c:pt>
                <c:pt idx="5854">
                  <c:v>0.47620000000000001</c:v>
                </c:pt>
                <c:pt idx="5855">
                  <c:v>0.496</c:v>
                </c:pt>
                <c:pt idx="5856">
                  <c:v>0.51590000000000003</c:v>
                </c:pt>
                <c:pt idx="5857">
                  <c:v>0.53180000000000005</c:v>
                </c:pt>
                <c:pt idx="5858">
                  <c:v>0.54779999999999995</c:v>
                </c:pt>
                <c:pt idx="5859">
                  <c:v>0.55600000000000005</c:v>
                </c:pt>
                <c:pt idx="5860">
                  <c:v>0.52800000000000002</c:v>
                </c:pt>
                <c:pt idx="5861">
                  <c:v>0.51200000000000001</c:v>
                </c:pt>
                <c:pt idx="5862">
                  <c:v>0.496</c:v>
                </c:pt>
                <c:pt idx="5863">
                  <c:v>0.4839</c:v>
                </c:pt>
                <c:pt idx="5864">
                  <c:v>0.5081</c:v>
                </c:pt>
                <c:pt idx="5865">
                  <c:v>0.5202</c:v>
                </c:pt>
                <c:pt idx="5866">
                  <c:v>0.51619999999999999</c:v>
                </c:pt>
                <c:pt idx="5867">
                  <c:v>0.54459999999999997</c:v>
                </c:pt>
                <c:pt idx="5868">
                  <c:v>0.52839999999999998</c:v>
                </c:pt>
                <c:pt idx="5869">
                  <c:v>0.50409999999999999</c:v>
                </c:pt>
                <c:pt idx="5870">
                  <c:v>0.51629999999999998</c:v>
                </c:pt>
                <c:pt idx="5871">
                  <c:v>0.56100000000000005</c:v>
                </c:pt>
                <c:pt idx="5872">
                  <c:v>0.55700000000000005</c:v>
                </c:pt>
                <c:pt idx="5873">
                  <c:v>0.56699999999999995</c:v>
                </c:pt>
                <c:pt idx="5874">
                  <c:v>0.59499999999999997</c:v>
                </c:pt>
                <c:pt idx="5875">
                  <c:v>0.59909999999999997</c:v>
                </c:pt>
                <c:pt idx="5876">
                  <c:v>0.623</c:v>
                </c:pt>
                <c:pt idx="5877">
                  <c:v>0.6351</c:v>
                </c:pt>
                <c:pt idx="5878">
                  <c:v>0.63129999999999997</c:v>
                </c:pt>
                <c:pt idx="5879">
                  <c:v>0.57189999999999996</c:v>
                </c:pt>
                <c:pt idx="5880">
                  <c:v>0.61599999999999999</c:v>
                </c:pt>
                <c:pt idx="5881">
                  <c:v>0.59609999999999996</c:v>
                </c:pt>
                <c:pt idx="5882">
                  <c:v>0.57620000000000005</c:v>
                </c:pt>
                <c:pt idx="5883">
                  <c:v>0.54410000000000003</c:v>
                </c:pt>
                <c:pt idx="5884">
                  <c:v>0.5363</c:v>
                </c:pt>
                <c:pt idx="5885">
                  <c:v>0.57669999999999999</c:v>
                </c:pt>
                <c:pt idx="5886">
                  <c:v>0.61329999999999996</c:v>
                </c:pt>
                <c:pt idx="5887">
                  <c:v>0.58499999999999996</c:v>
                </c:pt>
                <c:pt idx="5888">
                  <c:v>0.57299999999999995</c:v>
                </c:pt>
                <c:pt idx="5889">
                  <c:v>0.61419999999999997</c:v>
                </c:pt>
                <c:pt idx="5890">
                  <c:v>0.61419999999999997</c:v>
                </c:pt>
                <c:pt idx="5891">
                  <c:v>0.61229999999999996</c:v>
                </c:pt>
                <c:pt idx="5892">
                  <c:v>0.64849999999999997</c:v>
                </c:pt>
                <c:pt idx="5893">
                  <c:v>0.62890000000000001</c:v>
                </c:pt>
                <c:pt idx="5894">
                  <c:v>0.60529999999999995</c:v>
                </c:pt>
                <c:pt idx="5895">
                  <c:v>0.64470000000000005</c:v>
                </c:pt>
                <c:pt idx="5896">
                  <c:v>0.65269999999999995</c:v>
                </c:pt>
                <c:pt idx="5897">
                  <c:v>0.67249999999999999</c:v>
                </c:pt>
                <c:pt idx="5898">
                  <c:v>0.66069999999999995</c:v>
                </c:pt>
                <c:pt idx="5899">
                  <c:v>0.7087</c:v>
                </c:pt>
                <c:pt idx="5900">
                  <c:v>0.68079999999999996</c:v>
                </c:pt>
                <c:pt idx="5901">
                  <c:v>0.71689999999999998</c:v>
                </c:pt>
                <c:pt idx="5902">
                  <c:v>0.72499999999999998</c:v>
                </c:pt>
                <c:pt idx="5903">
                  <c:v>0.71309999999999996</c:v>
                </c:pt>
                <c:pt idx="5904">
                  <c:v>0.72560000000000002</c:v>
                </c:pt>
                <c:pt idx="5905">
                  <c:v>0.70150000000000001</c:v>
                </c:pt>
                <c:pt idx="5906">
                  <c:v>0.6855</c:v>
                </c:pt>
                <c:pt idx="5907">
                  <c:v>0.6492</c:v>
                </c:pt>
                <c:pt idx="5908">
                  <c:v>0.6331</c:v>
                </c:pt>
                <c:pt idx="5909">
                  <c:v>0.6169</c:v>
                </c:pt>
                <c:pt idx="5910">
                  <c:v>0.65749999999999997</c:v>
                </c:pt>
                <c:pt idx="5911">
                  <c:v>0.67789999999999995</c:v>
                </c:pt>
                <c:pt idx="5912">
                  <c:v>0.68020000000000003</c:v>
                </c:pt>
                <c:pt idx="5913">
                  <c:v>0.68799999999999994</c:v>
                </c:pt>
                <c:pt idx="5914">
                  <c:v>0.7117</c:v>
                </c:pt>
                <c:pt idx="5915">
                  <c:v>0.63290000000000002</c:v>
                </c:pt>
                <c:pt idx="5916">
                  <c:v>0.64270000000000005</c:v>
                </c:pt>
                <c:pt idx="5917">
                  <c:v>0.68820000000000003</c:v>
                </c:pt>
                <c:pt idx="5918">
                  <c:v>0.627</c:v>
                </c:pt>
                <c:pt idx="5919">
                  <c:v>0.627</c:v>
                </c:pt>
                <c:pt idx="5920">
                  <c:v>0.58919999999999995</c:v>
                </c:pt>
                <c:pt idx="5921">
                  <c:v>0.58520000000000005</c:v>
                </c:pt>
                <c:pt idx="5922">
                  <c:v>0.54139999999999999</c:v>
                </c:pt>
                <c:pt idx="5923">
                  <c:v>0.58509999999999995</c:v>
                </c:pt>
                <c:pt idx="5924">
                  <c:v>0.63700000000000001</c:v>
                </c:pt>
                <c:pt idx="5925">
                  <c:v>0.67720000000000002</c:v>
                </c:pt>
                <c:pt idx="5926">
                  <c:v>0.63700000000000001</c:v>
                </c:pt>
                <c:pt idx="5927">
                  <c:v>0.625</c:v>
                </c:pt>
                <c:pt idx="5928">
                  <c:v>0.6552</c:v>
                </c:pt>
                <c:pt idx="5929">
                  <c:v>0.66549999999999998</c:v>
                </c:pt>
                <c:pt idx="5930">
                  <c:v>0.70609999999999995</c:v>
                </c:pt>
                <c:pt idx="5931">
                  <c:v>0.67779999999999996</c:v>
                </c:pt>
                <c:pt idx="5932">
                  <c:v>0.70630000000000004</c:v>
                </c:pt>
                <c:pt idx="5933">
                  <c:v>0.69420000000000004</c:v>
                </c:pt>
                <c:pt idx="5934">
                  <c:v>0.67810000000000004</c:v>
                </c:pt>
                <c:pt idx="5935">
                  <c:v>0.64949999999999997</c:v>
                </c:pt>
                <c:pt idx="5936">
                  <c:v>0.66800000000000004</c:v>
                </c:pt>
                <c:pt idx="5937">
                  <c:v>0.70379999999999998</c:v>
                </c:pt>
                <c:pt idx="5938">
                  <c:v>0.72750000000000004</c:v>
                </c:pt>
                <c:pt idx="5939">
                  <c:v>0.66059999999999997</c:v>
                </c:pt>
                <c:pt idx="5940">
                  <c:v>0.66459999999999997</c:v>
                </c:pt>
                <c:pt idx="5941">
                  <c:v>0.73219999999999996</c:v>
                </c:pt>
                <c:pt idx="5942">
                  <c:v>0.72629999999999995</c:v>
                </c:pt>
                <c:pt idx="5943">
                  <c:v>0.7006</c:v>
                </c:pt>
                <c:pt idx="5944">
                  <c:v>0.71689999999999998</c:v>
                </c:pt>
                <c:pt idx="5945">
                  <c:v>0.72099999999999997</c:v>
                </c:pt>
                <c:pt idx="5946">
                  <c:v>0.67300000000000004</c:v>
                </c:pt>
                <c:pt idx="5947">
                  <c:v>0.66510000000000002</c:v>
                </c:pt>
                <c:pt idx="5948">
                  <c:v>0.70730000000000004</c:v>
                </c:pt>
                <c:pt idx="5949">
                  <c:v>0.7218</c:v>
                </c:pt>
                <c:pt idx="5950">
                  <c:v>0.70579999999999998</c:v>
                </c:pt>
                <c:pt idx="5951">
                  <c:v>0.71799999999999997</c:v>
                </c:pt>
                <c:pt idx="5952">
                  <c:v>0.65739999999999998</c:v>
                </c:pt>
                <c:pt idx="5953">
                  <c:v>0.65329999999999999</c:v>
                </c:pt>
                <c:pt idx="5954">
                  <c:v>0.61280000000000001</c:v>
                </c:pt>
                <c:pt idx="5955">
                  <c:v>0.56799999999999995</c:v>
                </c:pt>
                <c:pt idx="5956">
                  <c:v>0.60050000000000003</c:v>
                </c:pt>
                <c:pt idx="5957">
                  <c:v>0.67200000000000004</c:v>
                </c:pt>
                <c:pt idx="5958">
                  <c:v>0.68779999999999997</c:v>
                </c:pt>
                <c:pt idx="5959">
                  <c:v>0.71560000000000001</c:v>
                </c:pt>
                <c:pt idx="5960">
                  <c:v>0.73750000000000004</c:v>
                </c:pt>
                <c:pt idx="5961">
                  <c:v>0.70399999999999996</c:v>
                </c:pt>
                <c:pt idx="5962">
                  <c:v>0.70809999999999995</c:v>
                </c:pt>
                <c:pt idx="5963">
                  <c:v>0.69230000000000003</c:v>
                </c:pt>
                <c:pt idx="5964">
                  <c:v>0.70669999999999999</c:v>
                </c:pt>
                <c:pt idx="5965">
                  <c:v>0.70669999999999999</c:v>
                </c:pt>
                <c:pt idx="5966">
                  <c:v>0.73270000000000002</c:v>
                </c:pt>
                <c:pt idx="5967">
                  <c:v>0.7409</c:v>
                </c:pt>
                <c:pt idx="5968">
                  <c:v>0.73299999999999998</c:v>
                </c:pt>
                <c:pt idx="5969">
                  <c:v>0.70530000000000004</c:v>
                </c:pt>
                <c:pt idx="5970">
                  <c:v>0.72560000000000002</c:v>
                </c:pt>
                <c:pt idx="5971">
                  <c:v>0.8024</c:v>
                </c:pt>
                <c:pt idx="5972">
                  <c:v>0.81079999999999997</c:v>
                </c:pt>
                <c:pt idx="5973">
                  <c:v>0.67949999999999999</c:v>
                </c:pt>
                <c:pt idx="5974">
                  <c:v>0.67769999999999997</c:v>
                </c:pt>
                <c:pt idx="5975">
                  <c:v>0.70620000000000005</c:v>
                </c:pt>
                <c:pt idx="5976">
                  <c:v>0.67379999999999995</c:v>
                </c:pt>
                <c:pt idx="5977">
                  <c:v>0.69930000000000003</c:v>
                </c:pt>
                <c:pt idx="5978">
                  <c:v>0.67979999999999996</c:v>
                </c:pt>
                <c:pt idx="5979">
                  <c:v>0.69179999999999997</c:v>
                </c:pt>
                <c:pt idx="5980">
                  <c:v>0.66830000000000001</c:v>
                </c:pt>
                <c:pt idx="5981">
                  <c:v>0.64859999999999995</c:v>
                </c:pt>
                <c:pt idx="5982">
                  <c:v>0.62890000000000001</c:v>
                </c:pt>
                <c:pt idx="5983">
                  <c:v>0.64470000000000005</c:v>
                </c:pt>
                <c:pt idx="5984">
                  <c:v>0.57940000000000003</c:v>
                </c:pt>
                <c:pt idx="5985">
                  <c:v>0.60519999999999996</c:v>
                </c:pt>
                <c:pt idx="5986">
                  <c:v>0.60119999999999996</c:v>
                </c:pt>
                <c:pt idx="5987">
                  <c:v>0.625</c:v>
                </c:pt>
                <c:pt idx="5988">
                  <c:v>0.63300000000000001</c:v>
                </c:pt>
                <c:pt idx="5989">
                  <c:v>0.63700000000000001</c:v>
                </c:pt>
                <c:pt idx="5990">
                  <c:v>0.63700000000000001</c:v>
                </c:pt>
                <c:pt idx="5991">
                  <c:v>0.61699999999999999</c:v>
                </c:pt>
                <c:pt idx="5992">
                  <c:v>0.54869999999999997</c:v>
                </c:pt>
                <c:pt idx="5993">
                  <c:v>0.5968</c:v>
                </c:pt>
                <c:pt idx="5994">
                  <c:v>0.60880000000000001</c:v>
                </c:pt>
                <c:pt idx="5995">
                  <c:v>0.58660000000000001</c:v>
                </c:pt>
                <c:pt idx="5996">
                  <c:v>0.629</c:v>
                </c:pt>
                <c:pt idx="5997">
                  <c:v>0.62090000000000001</c:v>
                </c:pt>
                <c:pt idx="5998">
                  <c:v>0.60060000000000002</c:v>
                </c:pt>
                <c:pt idx="5999">
                  <c:v>0.64129999999999998</c:v>
                </c:pt>
                <c:pt idx="6000">
                  <c:v>0.63719999999999999</c:v>
                </c:pt>
                <c:pt idx="6001">
                  <c:v>0.62090000000000001</c:v>
                </c:pt>
                <c:pt idx="6002">
                  <c:v>0.70289999999999997</c:v>
                </c:pt>
                <c:pt idx="6003">
                  <c:v>0.72360000000000002</c:v>
                </c:pt>
                <c:pt idx="6004">
                  <c:v>0.72399999999999998</c:v>
                </c:pt>
                <c:pt idx="6005">
                  <c:v>0.75309999999999999</c:v>
                </c:pt>
                <c:pt idx="6006">
                  <c:v>0.76570000000000005</c:v>
                </c:pt>
                <c:pt idx="6007">
                  <c:v>0.81159999999999999</c:v>
                </c:pt>
                <c:pt idx="6008">
                  <c:v>0.8256</c:v>
                </c:pt>
                <c:pt idx="6009">
                  <c:v>0.88590000000000002</c:v>
                </c:pt>
                <c:pt idx="6010">
                  <c:v>0.8821</c:v>
                </c:pt>
                <c:pt idx="6011">
                  <c:v>0.87439999999999996</c:v>
                </c:pt>
                <c:pt idx="6012">
                  <c:v>0.87439999999999996</c:v>
                </c:pt>
                <c:pt idx="6013">
                  <c:v>0.87060000000000004</c:v>
                </c:pt>
                <c:pt idx="6014">
                  <c:v>0.8347</c:v>
                </c:pt>
                <c:pt idx="6015">
                  <c:v>0.85099999999999998</c:v>
                </c:pt>
                <c:pt idx="6016">
                  <c:v>0.85109999999999997</c:v>
                </c:pt>
                <c:pt idx="6017">
                  <c:v>0.87560000000000004</c:v>
                </c:pt>
                <c:pt idx="6018">
                  <c:v>0.8921</c:v>
                </c:pt>
                <c:pt idx="6019">
                  <c:v>0.91720000000000002</c:v>
                </c:pt>
                <c:pt idx="6020">
                  <c:v>0.91739999999999999</c:v>
                </c:pt>
                <c:pt idx="6021">
                  <c:v>0.93030000000000002</c:v>
                </c:pt>
                <c:pt idx="6022">
                  <c:v>0.93430000000000002</c:v>
                </c:pt>
                <c:pt idx="6023">
                  <c:v>0.93430000000000002</c:v>
                </c:pt>
                <c:pt idx="6024">
                  <c:v>0.91849999999999998</c:v>
                </c:pt>
                <c:pt idx="6025">
                  <c:v>0.9304</c:v>
                </c:pt>
                <c:pt idx="6026">
                  <c:v>0.90669999999999995</c:v>
                </c:pt>
                <c:pt idx="6027">
                  <c:v>0.9345</c:v>
                </c:pt>
                <c:pt idx="6028">
                  <c:v>0.95050000000000001</c:v>
                </c:pt>
                <c:pt idx="6029">
                  <c:v>0.93879999999999997</c:v>
                </c:pt>
                <c:pt idx="6030">
                  <c:v>0.92689999999999995</c:v>
                </c:pt>
                <c:pt idx="6031">
                  <c:v>0.92900000000000005</c:v>
                </c:pt>
                <c:pt idx="6032">
                  <c:v>0.92300000000000004</c:v>
                </c:pt>
                <c:pt idx="6033">
                  <c:v>0.94320000000000004</c:v>
                </c:pt>
                <c:pt idx="6034">
                  <c:v>0.875</c:v>
                </c:pt>
                <c:pt idx="6035">
                  <c:v>0.94350000000000001</c:v>
                </c:pt>
                <c:pt idx="6036">
                  <c:v>0.96389999999999998</c:v>
                </c:pt>
                <c:pt idx="6037">
                  <c:v>1.0024999999999999</c:v>
                </c:pt>
                <c:pt idx="6038">
                  <c:v>0.98440000000000005</c:v>
                </c:pt>
                <c:pt idx="6039">
                  <c:v>0.95220000000000005</c:v>
                </c:pt>
                <c:pt idx="6040">
                  <c:v>0.94420000000000004</c:v>
                </c:pt>
                <c:pt idx="6041">
                  <c:v>0.97289999999999999</c:v>
                </c:pt>
                <c:pt idx="6042">
                  <c:v>0.98119999999999996</c:v>
                </c:pt>
                <c:pt idx="6043">
                  <c:v>0.99829999999999997</c:v>
                </c:pt>
                <c:pt idx="6044">
                  <c:v>0.99829999999999997</c:v>
                </c:pt>
                <c:pt idx="6045">
                  <c:v>1.0066999999999999</c:v>
                </c:pt>
                <c:pt idx="6046">
                  <c:v>1.0911</c:v>
                </c:pt>
                <c:pt idx="6047">
                  <c:v>1.0712999999999999</c:v>
                </c:pt>
                <c:pt idx="6048">
                  <c:v>1.0477000000000001</c:v>
                </c:pt>
                <c:pt idx="6049">
                  <c:v>1.0477000000000001</c:v>
                </c:pt>
                <c:pt idx="6050">
                  <c:v>1.0358000000000001</c:v>
                </c:pt>
                <c:pt idx="6051">
                  <c:v>1.0139</c:v>
                </c:pt>
                <c:pt idx="6052">
                  <c:v>0.97599999999999998</c:v>
                </c:pt>
                <c:pt idx="6053">
                  <c:v>0.94799999999999995</c:v>
                </c:pt>
                <c:pt idx="6054">
                  <c:v>0.93179999999999996</c:v>
                </c:pt>
                <c:pt idx="6055">
                  <c:v>0.93169999999999997</c:v>
                </c:pt>
                <c:pt idx="6056">
                  <c:v>0.92349999999999999</c:v>
                </c:pt>
                <c:pt idx="6057">
                  <c:v>0.9073</c:v>
                </c:pt>
                <c:pt idx="6058">
                  <c:v>0.8911</c:v>
                </c:pt>
                <c:pt idx="6059">
                  <c:v>0.85</c:v>
                </c:pt>
                <c:pt idx="6060">
                  <c:v>0.85</c:v>
                </c:pt>
                <c:pt idx="6061">
                  <c:v>0.87</c:v>
                </c:pt>
                <c:pt idx="6062">
                  <c:v>0.82120000000000004</c:v>
                </c:pt>
                <c:pt idx="6063">
                  <c:v>0.83309999999999995</c:v>
                </c:pt>
                <c:pt idx="6064">
                  <c:v>0.86909999999999998</c:v>
                </c:pt>
                <c:pt idx="6065">
                  <c:v>0.85670000000000002</c:v>
                </c:pt>
                <c:pt idx="6066">
                  <c:v>0.84009999999999996</c:v>
                </c:pt>
                <c:pt idx="6067">
                  <c:v>0.83299999999999996</c:v>
                </c:pt>
                <c:pt idx="6068">
                  <c:v>0.81720000000000004</c:v>
                </c:pt>
                <c:pt idx="6069">
                  <c:v>0.77370000000000005</c:v>
                </c:pt>
                <c:pt idx="6070">
                  <c:v>0.79749999999999999</c:v>
                </c:pt>
                <c:pt idx="6071">
                  <c:v>0.71830000000000005</c:v>
                </c:pt>
                <c:pt idx="6072">
                  <c:v>0.72230000000000005</c:v>
                </c:pt>
                <c:pt idx="6073">
                  <c:v>0.69840000000000002</c:v>
                </c:pt>
                <c:pt idx="6074">
                  <c:v>0.72209999999999996</c:v>
                </c:pt>
                <c:pt idx="6075">
                  <c:v>0.66620000000000001</c:v>
                </c:pt>
                <c:pt idx="6076">
                  <c:v>0.69010000000000005</c:v>
                </c:pt>
                <c:pt idx="6077">
                  <c:v>0.68600000000000005</c:v>
                </c:pt>
                <c:pt idx="6078">
                  <c:v>0.64990000000000003</c:v>
                </c:pt>
                <c:pt idx="6079">
                  <c:v>0.7137</c:v>
                </c:pt>
                <c:pt idx="6080">
                  <c:v>0.7137</c:v>
                </c:pt>
                <c:pt idx="6081">
                  <c:v>0.71970000000000001</c:v>
                </c:pt>
                <c:pt idx="6082">
                  <c:v>0.7419</c:v>
                </c:pt>
                <c:pt idx="6083">
                  <c:v>0.69330000000000003</c:v>
                </c:pt>
                <c:pt idx="6084">
                  <c:v>0.74180000000000001</c:v>
                </c:pt>
                <c:pt idx="6085">
                  <c:v>0.75</c:v>
                </c:pt>
                <c:pt idx="6086">
                  <c:v>0.73370000000000002</c:v>
                </c:pt>
                <c:pt idx="6087">
                  <c:v>0.75390000000000001</c:v>
                </c:pt>
                <c:pt idx="6088">
                  <c:v>0.72640000000000005</c:v>
                </c:pt>
                <c:pt idx="6089">
                  <c:v>0.79339999999999999</c:v>
                </c:pt>
                <c:pt idx="6090">
                  <c:v>0.77370000000000005</c:v>
                </c:pt>
                <c:pt idx="6091">
                  <c:v>0.83909999999999996</c:v>
                </c:pt>
                <c:pt idx="6092">
                  <c:v>0.84119999999999995</c:v>
                </c:pt>
                <c:pt idx="6093">
                  <c:v>0.84519999999999995</c:v>
                </c:pt>
                <c:pt idx="6094">
                  <c:v>0.86160000000000003</c:v>
                </c:pt>
                <c:pt idx="6095">
                  <c:v>0.90569999999999995</c:v>
                </c:pt>
                <c:pt idx="6096">
                  <c:v>0.8659</c:v>
                </c:pt>
                <c:pt idx="6097">
                  <c:v>0.8901</c:v>
                </c:pt>
                <c:pt idx="6098">
                  <c:v>0.92649999999999999</c:v>
                </c:pt>
                <c:pt idx="6099">
                  <c:v>0.95540000000000003</c:v>
                </c:pt>
                <c:pt idx="6100">
                  <c:v>0.95569999999999999</c:v>
                </c:pt>
                <c:pt idx="6101">
                  <c:v>0.96409999999999996</c:v>
                </c:pt>
                <c:pt idx="6102">
                  <c:v>0.85499999999999998</c:v>
                </c:pt>
                <c:pt idx="6103">
                  <c:v>0.86329999999999996</c:v>
                </c:pt>
                <c:pt idx="6104">
                  <c:v>0.83530000000000004</c:v>
                </c:pt>
                <c:pt idx="6105">
                  <c:v>0.872</c:v>
                </c:pt>
                <c:pt idx="6106">
                  <c:v>0.88649999999999995</c:v>
                </c:pt>
                <c:pt idx="6107">
                  <c:v>0.85199999999999998</c:v>
                </c:pt>
                <c:pt idx="6108">
                  <c:v>0.86890000000000001</c:v>
                </c:pt>
                <c:pt idx="6109">
                  <c:v>0.86890000000000001</c:v>
                </c:pt>
                <c:pt idx="6110">
                  <c:v>0.86499999999999999</c:v>
                </c:pt>
                <c:pt idx="6111">
                  <c:v>0.7843</c:v>
                </c:pt>
                <c:pt idx="6112">
                  <c:v>0.75670000000000004</c:v>
                </c:pt>
                <c:pt idx="6113">
                  <c:v>0.72109999999999996</c:v>
                </c:pt>
                <c:pt idx="6114">
                  <c:v>0.72240000000000004</c:v>
                </c:pt>
                <c:pt idx="6115">
                  <c:v>0.73609999999999998</c:v>
                </c:pt>
                <c:pt idx="6116">
                  <c:v>0.72</c:v>
                </c:pt>
                <c:pt idx="6117">
                  <c:v>0.73170000000000002</c:v>
                </c:pt>
                <c:pt idx="6118">
                  <c:v>0.68779999999999997</c:v>
                </c:pt>
                <c:pt idx="6119">
                  <c:v>0.69499999999999995</c:v>
                </c:pt>
                <c:pt idx="6120">
                  <c:v>0.69869999999999999</c:v>
                </c:pt>
                <c:pt idx="6121">
                  <c:v>0.73850000000000005</c:v>
                </c:pt>
                <c:pt idx="6122">
                  <c:v>0.74639999999999995</c:v>
                </c:pt>
                <c:pt idx="6123">
                  <c:v>0.76629999999999998</c:v>
                </c:pt>
                <c:pt idx="6124">
                  <c:v>0.73350000000000004</c:v>
                </c:pt>
                <c:pt idx="6125">
                  <c:v>0.74139999999999995</c:v>
                </c:pt>
                <c:pt idx="6126">
                  <c:v>0.75739999999999996</c:v>
                </c:pt>
                <c:pt idx="6127">
                  <c:v>0.79369999999999996</c:v>
                </c:pt>
                <c:pt idx="6128">
                  <c:v>0.80579999999999996</c:v>
                </c:pt>
                <c:pt idx="6129">
                  <c:v>0.81779999999999997</c:v>
                </c:pt>
                <c:pt idx="6130">
                  <c:v>0.82989999999999997</c:v>
                </c:pt>
                <c:pt idx="6131">
                  <c:v>0.86080000000000001</c:v>
                </c:pt>
                <c:pt idx="6132">
                  <c:v>0.81730000000000003</c:v>
                </c:pt>
                <c:pt idx="6133">
                  <c:v>0.78159999999999996</c:v>
                </c:pt>
                <c:pt idx="6134">
                  <c:v>0.78159999999999996</c:v>
                </c:pt>
                <c:pt idx="6135">
                  <c:v>0.78959999999999997</c:v>
                </c:pt>
                <c:pt idx="6136">
                  <c:v>0.754</c:v>
                </c:pt>
                <c:pt idx="6137">
                  <c:v>0.73809999999999998</c:v>
                </c:pt>
                <c:pt idx="6138">
                  <c:v>0.71819999999999995</c:v>
                </c:pt>
                <c:pt idx="6139">
                  <c:v>0.73399999999999999</c:v>
                </c:pt>
                <c:pt idx="6140">
                  <c:v>0.70599999999999996</c:v>
                </c:pt>
                <c:pt idx="6141">
                  <c:v>0.72199999999999998</c:v>
                </c:pt>
                <c:pt idx="6142">
                  <c:v>0.72789999999999999</c:v>
                </c:pt>
                <c:pt idx="6143">
                  <c:v>0.754</c:v>
                </c:pt>
                <c:pt idx="6144">
                  <c:v>0.74590000000000001</c:v>
                </c:pt>
                <c:pt idx="6145">
                  <c:v>0.7863</c:v>
                </c:pt>
                <c:pt idx="6146">
                  <c:v>0.83089999999999997</c:v>
                </c:pt>
                <c:pt idx="6147">
                  <c:v>0.89180000000000004</c:v>
                </c:pt>
                <c:pt idx="6148">
                  <c:v>0.88190000000000002</c:v>
                </c:pt>
                <c:pt idx="6149">
                  <c:v>0.87629999999999997</c:v>
                </c:pt>
                <c:pt idx="6150">
                  <c:v>0.89690000000000003</c:v>
                </c:pt>
                <c:pt idx="6151">
                  <c:v>0.90939999999999999</c:v>
                </c:pt>
                <c:pt idx="6152">
                  <c:v>0.91849999999999998</c:v>
                </c:pt>
                <c:pt idx="6153">
                  <c:v>0.86709999999999998</c:v>
                </c:pt>
                <c:pt idx="6154">
                  <c:v>0.90859999999999996</c:v>
                </c:pt>
                <c:pt idx="6155">
                  <c:v>0.90859999999999996</c:v>
                </c:pt>
                <c:pt idx="6156">
                  <c:v>0.877</c:v>
                </c:pt>
                <c:pt idx="6157">
                  <c:v>0.89880000000000004</c:v>
                </c:pt>
                <c:pt idx="6158">
                  <c:v>0.88690000000000002</c:v>
                </c:pt>
                <c:pt idx="6159">
                  <c:v>0.77159999999999995</c:v>
                </c:pt>
                <c:pt idx="6160">
                  <c:v>0.79530000000000001</c:v>
                </c:pt>
                <c:pt idx="6161">
                  <c:v>0.7833</c:v>
                </c:pt>
                <c:pt idx="6162">
                  <c:v>0.7752</c:v>
                </c:pt>
                <c:pt idx="6163">
                  <c:v>0.76700000000000002</c:v>
                </c:pt>
                <c:pt idx="6164">
                  <c:v>0.72650000000000003</c:v>
                </c:pt>
                <c:pt idx="6165">
                  <c:v>0.71430000000000005</c:v>
                </c:pt>
                <c:pt idx="6166">
                  <c:v>0.72209999999999996</c:v>
                </c:pt>
                <c:pt idx="6167">
                  <c:v>0.66959999999999997</c:v>
                </c:pt>
                <c:pt idx="6168">
                  <c:v>0.68540000000000001</c:v>
                </c:pt>
                <c:pt idx="6169">
                  <c:v>0.69269999999999998</c:v>
                </c:pt>
                <c:pt idx="6170">
                  <c:v>0.74509999999999998</c:v>
                </c:pt>
                <c:pt idx="6171">
                  <c:v>0.76300000000000001</c:v>
                </c:pt>
                <c:pt idx="6172">
                  <c:v>0.74329999999999996</c:v>
                </c:pt>
                <c:pt idx="6173">
                  <c:v>0.77880000000000005</c:v>
                </c:pt>
                <c:pt idx="6174">
                  <c:v>0.627</c:v>
                </c:pt>
                <c:pt idx="6175">
                  <c:v>0.59350000000000003</c:v>
                </c:pt>
                <c:pt idx="6176">
                  <c:v>0.61319999999999997</c:v>
                </c:pt>
                <c:pt idx="6177">
                  <c:v>0.63680000000000003</c:v>
                </c:pt>
                <c:pt idx="6178">
                  <c:v>0.58169999999999999</c:v>
                </c:pt>
                <c:pt idx="6179">
                  <c:v>0.58930000000000005</c:v>
                </c:pt>
                <c:pt idx="6180">
                  <c:v>0.58930000000000005</c:v>
                </c:pt>
                <c:pt idx="6181">
                  <c:v>0.54969999999999997</c:v>
                </c:pt>
                <c:pt idx="6182">
                  <c:v>0.57730000000000004</c:v>
                </c:pt>
                <c:pt idx="6183">
                  <c:v>0.58919999999999995</c:v>
                </c:pt>
                <c:pt idx="6184">
                  <c:v>0.60499999999999998</c:v>
                </c:pt>
                <c:pt idx="6185">
                  <c:v>0.65300000000000002</c:v>
                </c:pt>
                <c:pt idx="6186">
                  <c:v>0.68910000000000005</c:v>
                </c:pt>
                <c:pt idx="6187">
                  <c:v>0.66510000000000002</c:v>
                </c:pt>
                <c:pt idx="6188">
                  <c:v>0.67320000000000002</c:v>
                </c:pt>
                <c:pt idx="6189">
                  <c:v>0.66739999999999999</c:v>
                </c:pt>
                <c:pt idx="6190">
                  <c:v>0.68969999999999998</c:v>
                </c:pt>
                <c:pt idx="6191">
                  <c:v>0.68979999999999997</c:v>
                </c:pt>
                <c:pt idx="6192">
                  <c:v>0.71009999999999995</c:v>
                </c:pt>
                <c:pt idx="6193">
                  <c:v>0.67779999999999996</c:v>
                </c:pt>
                <c:pt idx="6194">
                  <c:v>0.70250000000000001</c:v>
                </c:pt>
                <c:pt idx="6195">
                  <c:v>0.73319999999999996</c:v>
                </c:pt>
                <c:pt idx="6196">
                  <c:v>0.75390000000000001</c:v>
                </c:pt>
                <c:pt idx="6197">
                  <c:v>0.71840000000000004</c:v>
                </c:pt>
                <c:pt idx="6198">
                  <c:v>0.70660000000000001</c:v>
                </c:pt>
                <c:pt idx="6199">
                  <c:v>0.65539999999999998</c:v>
                </c:pt>
                <c:pt idx="6200">
                  <c:v>0.68479999999999996</c:v>
                </c:pt>
                <c:pt idx="6201">
                  <c:v>0.67879999999999996</c:v>
                </c:pt>
                <c:pt idx="6202">
                  <c:v>0.66679999999999995</c:v>
                </c:pt>
                <c:pt idx="6203">
                  <c:v>0.64300000000000002</c:v>
                </c:pt>
                <c:pt idx="6204">
                  <c:v>0.72209999999999996</c:v>
                </c:pt>
                <c:pt idx="6205">
                  <c:v>0.72599999999999998</c:v>
                </c:pt>
                <c:pt idx="6206">
                  <c:v>0.71</c:v>
                </c:pt>
                <c:pt idx="6207">
                  <c:v>0.68200000000000005</c:v>
                </c:pt>
                <c:pt idx="6208">
                  <c:v>0.74199999999999999</c:v>
                </c:pt>
                <c:pt idx="6209">
                  <c:v>0.70569999999999999</c:v>
                </c:pt>
                <c:pt idx="6210">
                  <c:v>0.7258</c:v>
                </c:pt>
                <c:pt idx="6211">
                  <c:v>0.74590000000000001</c:v>
                </c:pt>
                <c:pt idx="6212">
                  <c:v>0.72570000000000001</c:v>
                </c:pt>
                <c:pt idx="6213">
                  <c:v>0.70140000000000002</c:v>
                </c:pt>
                <c:pt idx="6214">
                  <c:v>0.74590000000000001</c:v>
                </c:pt>
                <c:pt idx="6215">
                  <c:v>0.73780000000000001</c:v>
                </c:pt>
                <c:pt idx="6216">
                  <c:v>0.74180000000000001</c:v>
                </c:pt>
                <c:pt idx="6217">
                  <c:v>0.76180000000000003</c:v>
                </c:pt>
                <c:pt idx="6218">
                  <c:v>0.78939999999999999</c:v>
                </c:pt>
                <c:pt idx="6219">
                  <c:v>0.84279999999999999</c:v>
                </c:pt>
                <c:pt idx="6220">
                  <c:v>0.80520000000000003</c:v>
                </c:pt>
                <c:pt idx="6221">
                  <c:v>0.79730000000000001</c:v>
                </c:pt>
                <c:pt idx="6222">
                  <c:v>0.80530000000000002</c:v>
                </c:pt>
                <c:pt idx="6223">
                  <c:v>0.78159999999999996</c:v>
                </c:pt>
                <c:pt idx="6224">
                  <c:v>0.78580000000000005</c:v>
                </c:pt>
                <c:pt idx="6225">
                  <c:v>0.78580000000000005</c:v>
                </c:pt>
                <c:pt idx="6226">
                  <c:v>0.72809999999999997</c:v>
                </c:pt>
                <c:pt idx="6227">
                  <c:v>0.73399999999999999</c:v>
                </c:pt>
                <c:pt idx="6228">
                  <c:v>0.76990000000000003</c:v>
                </c:pt>
                <c:pt idx="6229">
                  <c:v>0.78210000000000002</c:v>
                </c:pt>
                <c:pt idx="6230">
                  <c:v>0.77010000000000001</c:v>
                </c:pt>
                <c:pt idx="6231">
                  <c:v>0.79820000000000002</c:v>
                </c:pt>
                <c:pt idx="6232">
                  <c:v>0.75800000000000001</c:v>
                </c:pt>
                <c:pt idx="6233">
                  <c:v>0.7258</c:v>
                </c:pt>
                <c:pt idx="6234">
                  <c:v>0.7621</c:v>
                </c:pt>
                <c:pt idx="6235">
                  <c:v>0.77839999999999998</c:v>
                </c:pt>
                <c:pt idx="6236">
                  <c:v>0.77429999999999999</c:v>
                </c:pt>
                <c:pt idx="6237">
                  <c:v>0.77439999999999998</c:v>
                </c:pt>
                <c:pt idx="6238">
                  <c:v>0.77029999999999998</c:v>
                </c:pt>
                <c:pt idx="6239">
                  <c:v>0.754</c:v>
                </c:pt>
                <c:pt idx="6240">
                  <c:v>0.73360000000000003</c:v>
                </c:pt>
                <c:pt idx="6241">
                  <c:v>0.74209999999999998</c:v>
                </c:pt>
                <c:pt idx="6242">
                  <c:v>0.75590000000000002</c:v>
                </c:pt>
                <c:pt idx="6243">
                  <c:v>0.73419999999999996</c:v>
                </c:pt>
                <c:pt idx="6244">
                  <c:v>0.76190000000000002</c:v>
                </c:pt>
                <c:pt idx="6245">
                  <c:v>0.79159999999999997</c:v>
                </c:pt>
                <c:pt idx="6246">
                  <c:v>0.82150000000000001</c:v>
                </c:pt>
                <c:pt idx="6247">
                  <c:v>0.83160000000000001</c:v>
                </c:pt>
                <c:pt idx="6248">
                  <c:v>0.84960000000000002</c:v>
                </c:pt>
                <c:pt idx="6249">
                  <c:v>0.83009999999999995</c:v>
                </c:pt>
                <c:pt idx="6250">
                  <c:v>0.83009999999999995</c:v>
                </c:pt>
                <c:pt idx="6251">
                  <c:v>0.86639999999999995</c:v>
                </c:pt>
                <c:pt idx="6252">
                  <c:v>0.85850000000000004</c:v>
                </c:pt>
                <c:pt idx="6253">
                  <c:v>0.83450000000000002</c:v>
                </c:pt>
                <c:pt idx="6254">
                  <c:v>0.83479999999999999</c:v>
                </c:pt>
                <c:pt idx="6255">
                  <c:v>0.81469999999999998</c:v>
                </c:pt>
                <c:pt idx="6256">
                  <c:v>0.79859999999999998</c:v>
                </c:pt>
                <c:pt idx="6257">
                  <c:v>0.79459999999999997</c:v>
                </c:pt>
                <c:pt idx="6258">
                  <c:v>0.81899999999999995</c:v>
                </c:pt>
                <c:pt idx="6259">
                  <c:v>0.82340000000000002</c:v>
                </c:pt>
                <c:pt idx="6260">
                  <c:v>0.83989999999999998</c:v>
                </c:pt>
                <c:pt idx="6261">
                  <c:v>0.85229999999999995</c:v>
                </c:pt>
                <c:pt idx="6262">
                  <c:v>0.86850000000000005</c:v>
                </c:pt>
                <c:pt idx="6263">
                  <c:v>0.88629999999999998</c:v>
                </c:pt>
                <c:pt idx="6264">
                  <c:v>0.85260000000000002</c:v>
                </c:pt>
                <c:pt idx="6265">
                  <c:v>0.84089999999999998</c:v>
                </c:pt>
                <c:pt idx="6266">
                  <c:v>0.83109999999999995</c:v>
                </c:pt>
                <c:pt idx="6267">
                  <c:v>0.81740000000000002</c:v>
                </c:pt>
                <c:pt idx="6268">
                  <c:v>0.80549999999999999</c:v>
                </c:pt>
                <c:pt idx="6269">
                  <c:v>0.78380000000000005</c:v>
                </c:pt>
                <c:pt idx="6270">
                  <c:v>0.81779999999999997</c:v>
                </c:pt>
                <c:pt idx="6271">
                  <c:v>0.85389999999999999</c:v>
                </c:pt>
                <c:pt idx="6272">
                  <c:v>0.8901</c:v>
                </c:pt>
                <c:pt idx="6273">
                  <c:v>0.91510000000000002</c:v>
                </c:pt>
                <c:pt idx="6274">
                  <c:v>0.91510000000000002</c:v>
                </c:pt>
                <c:pt idx="6275">
                  <c:v>1.0023</c:v>
                </c:pt>
                <c:pt idx="6276">
                  <c:v>0.99260000000000004</c:v>
                </c:pt>
                <c:pt idx="6277">
                  <c:v>1.0051000000000001</c:v>
                </c:pt>
                <c:pt idx="6278">
                  <c:v>1.0461</c:v>
                </c:pt>
                <c:pt idx="6279">
                  <c:v>1.0678000000000001</c:v>
                </c:pt>
                <c:pt idx="6280">
                  <c:v>1.0683</c:v>
                </c:pt>
                <c:pt idx="6281">
                  <c:v>1.0871</c:v>
                </c:pt>
                <c:pt idx="6282">
                  <c:v>1.1228</c:v>
                </c:pt>
                <c:pt idx="6283">
                  <c:v>1.1228</c:v>
                </c:pt>
                <c:pt idx="6284">
                  <c:v>1.1168</c:v>
                </c:pt>
                <c:pt idx="6285">
                  <c:v>1.099</c:v>
                </c:pt>
                <c:pt idx="6286">
                  <c:v>1.0871</c:v>
                </c:pt>
                <c:pt idx="6287">
                  <c:v>1.113</c:v>
                </c:pt>
                <c:pt idx="6288">
                  <c:v>1.147</c:v>
                </c:pt>
                <c:pt idx="6289">
                  <c:v>1.0956999999999999</c:v>
                </c:pt>
                <c:pt idx="6290">
                  <c:v>1.1197999999999999</c:v>
                </c:pt>
                <c:pt idx="6291">
                  <c:v>1.1138999999999999</c:v>
                </c:pt>
                <c:pt idx="6292">
                  <c:v>1.0940000000000001</c:v>
                </c:pt>
                <c:pt idx="6293">
                  <c:v>1.1102000000000001</c:v>
                </c:pt>
                <c:pt idx="6294">
                  <c:v>1.1329</c:v>
                </c:pt>
                <c:pt idx="6295">
                  <c:v>1.1411</c:v>
                </c:pt>
                <c:pt idx="6296">
                  <c:v>1.1636</c:v>
                </c:pt>
                <c:pt idx="6297">
                  <c:v>1.2673000000000001</c:v>
                </c:pt>
                <c:pt idx="6298">
                  <c:v>1.2738</c:v>
                </c:pt>
                <c:pt idx="6299">
                  <c:v>1.2524</c:v>
                </c:pt>
                <c:pt idx="6300">
                  <c:v>1.2221</c:v>
                </c:pt>
                <c:pt idx="6301">
                  <c:v>1.2162999999999999</c:v>
                </c:pt>
                <c:pt idx="6302">
                  <c:v>1.1879</c:v>
                </c:pt>
                <c:pt idx="6303">
                  <c:v>1.1922999999999999</c:v>
                </c:pt>
                <c:pt idx="6304">
                  <c:v>1.2016</c:v>
                </c:pt>
                <c:pt idx="6305">
                  <c:v>1.2016</c:v>
                </c:pt>
                <c:pt idx="6306">
                  <c:v>1.2266999999999999</c:v>
                </c:pt>
                <c:pt idx="6307">
                  <c:v>1.254</c:v>
                </c:pt>
                <c:pt idx="6308">
                  <c:v>1.2121999999999999</c:v>
                </c:pt>
                <c:pt idx="6309">
                  <c:v>1.1882999999999999</c:v>
                </c:pt>
                <c:pt idx="6310">
                  <c:v>1.1882999999999999</c:v>
                </c:pt>
                <c:pt idx="6311">
                  <c:v>1.2141</c:v>
                </c:pt>
                <c:pt idx="6312">
                  <c:v>1.214</c:v>
                </c:pt>
                <c:pt idx="6313">
                  <c:v>1.1620999999999999</c:v>
                </c:pt>
                <c:pt idx="6314">
                  <c:v>1.2098</c:v>
                </c:pt>
                <c:pt idx="6315">
                  <c:v>1.1816</c:v>
                </c:pt>
                <c:pt idx="6316">
                  <c:v>1.1856</c:v>
                </c:pt>
                <c:pt idx="6317">
                  <c:v>1.1855</c:v>
                </c:pt>
                <c:pt idx="6318">
                  <c:v>1.1733</c:v>
                </c:pt>
                <c:pt idx="6319">
                  <c:v>1.1931</c:v>
                </c:pt>
                <c:pt idx="6320">
                  <c:v>1.1931</c:v>
                </c:pt>
                <c:pt idx="6321">
                  <c:v>1.1524000000000001</c:v>
                </c:pt>
                <c:pt idx="6322">
                  <c:v>1.2214</c:v>
                </c:pt>
                <c:pt idx="6323">
                  <c:v>1.2214</c:v>
                </c:pt>
                <c:pt idx="6324">
                  <c:v>1.1884999999999999</c:v>
                </c:pt>
                <c:pt idx="6325">
                  <c:v>1.1434</c:v>
                </c:pt>
                <c:pt idx="6326">
                  <c:v>1.1923999999999999</c:v>
                </c:pt>
                <c:pt idx="6327">
                  <c:v>1.2341</c:v>
                </c:pt>
                <c:pt idx="6328">
                  <c:v>1.2242</c:v>
                </c:pt>
                <c:pt idx="6329">
                  <c:v>1.2181999999999999</c:v>
                </c:pt>
                <c:pt idx="6330">
                  <c:v>1.2121999999999999</c:v>
                </c:pt>
                <c:pt idx="6331">
                  <c:v>1.2043999999999999</c:v>
                </c:pt>
                <c:pt idx="6332">
                  <c:v>1.2124999999999999</c:v>
                </c:pt>
                <c:pt idx="6333">
                  <c:v>1.2045999999999999</c:v>
                </c:pt>
                <c:pt idx="6334">
                  <c:v>1.1969000000000001</c:v>
                </c:pt>
                <c:pt idx="6335">
                  <c:v>1.149</c:v>
                </c:pt>
                <c:pt idx="6336">
                  <c:v>1.165</c:v>
                </c:pt>
                <c:pt idx="6337">
                  <c:v>1.141</c:v>
                </c:pt>
                <c:pt idx="6338">
                  <c:v>1.1772</c:v>
                </c:pt>
                <c:pt idx="6339">
                  <c:v>1.1895</c:v>
                </c:pt>
                <c:pt idx="6340">
                  <c:v>1.2017</c:v>
                </c:pt>
                <c:pt idx="6341">
                  <c:v>1.2343</c:v>
                </c:pt>
                <c:pt idx="6342">
                  <c:v>1.2465999999999999</c:v>
                </c:pt>
                <c:pt idx="6343">
                  <c:v>1.2020999999999999</c:v>
                </c:pt>
                <c:pt idx="6344">
                  <c:v>1.1881999999999999</c:v>
                </c:pt>
                <c:pt idx="6345">
                  <c:v>1.1881999999999999</c:v>
                </c:pt>
                <c:pt idx="6346">
                  <c:v>1.2067000000000001</c:v>
                </c:pt>
                <c:pt idx="6347">
                  <c:v>1.2161999999999999</c:v>
                </c:pt>
                <c:pt idx="6348">
                  <c:v>1.1825000000000001</c:v>
                </c:pt>
                <c:pt idx="6349">
                  <c:v>1.1428</c:v>
                </c:pt>
                <c:pt idx="6350">
                  <c:v>1.1943999999999999</c:v>
                </c:pt>
                <c:pt idx="6351">
                  <c:v>1.2601</c:v>
                </c:pt>
                <c:pt idx="6352">
                  <c:v>1.2842</c:v>
                </c:pt>
                <c:pt idx="6353">
                  <c:v>1.3084</c:v>
                </c:pt>
                <c:pt idx="6354">
                  <c:v>1.3050999999999999</c:v>
                </c:pt>
                <c:pt idx="6355">
                  <c:v>1.3052999999999999</c:v>
                </c:pt>
                <c:pt idx="6356">
                  <c:v>1.3277000000000001</c:v>
                </c:pt>
                <c:pt idx="6357">
                  <c:v>1.3542000000000001</c:v>
                </c:pt>
                <c:pt idx="6358">
                  <c:v>1.3726</c:v>
                </c:pt>
                <c:pt idx="6359">
                  <c:v>1.3533999999999999</c:v>
                </c:pt>
                <c:pt idx="6360">
                  <c:v>1.3718999999999999</c:v>
                </c:pt>
                <c:pt idx="6361">
                  <c:v>1.3763000000000001</c:v>
                </c:pt>
                <c:pt idx="6362">
                  <c:v>1.2994000000000001</c:v>
                </c:pt>
                <c:pt idx="6363">
                  <c:v>1.3322000000000001</c:v>
                </c:pt>
                <c:pt idx="6364">
                  <c:v>1.3146</c:v>
                </c:pt>
                <c:pt idx="6365">
                  <c:v>1.2883</c:v>
                </c:pt>
                <c:pt idx="6366">
                  <c:v>1.2598</c:v>
                </c:pt>
                <c:pt idx="6367">
                  <c:v>1.2477</c:v>
                </c:pt>
                <c:pt idx="6368">
                  <c:v>1.252</c:v>
                </c:pt>
                <c:pt idx="6369">
                  <c:v>1.2565999999999999</c:v>
                </c:pt>
                <c:pt idx="6370">
                  <c:v>1.2526999999999999</c:v>
                </c:pt>
                <c:pt idx="6371">
                  <c:v>1.3016000000000001</c:v>
                </c:pt>
                <c:pt idx="6372">
                  <c:v>1.2698</c:v>
                </c:pt>
                <c:pt idx="6373">
                  <c:v>1.2818000000000001</c:v>
                </c:pt>
                <c:pt idx="6374">
                  <c:v>1.254</c:v>
                </c:pt>
                <c:pt idx="6375">
                  <c:v>1.2261</c:v>
                </c:pt>
                <c:pt idx="6376">
                  <c:v>1.252</c:v>
                </c:pt>
                <c:pt idx="6377">
                  <c:v>1.234</c:v>
                </c:pt>
                <c:pt idx="6378">
                  <c:v>1.2379</c:v>
                </c:pt>
                <c:pt idx="6379">
                  <c:v>1.2862</c:v>
                </c:pt>
                <c:pt idx="6380">
                  <c:v>1.2741</c:v>
                </c:pt>
                <c:pt idx="6381">
                  <c:v>1.2338</c:v>
                </c:pt>
                <c:pt idx="6382">
                  <c:v>1.2015</c:v>
                </c:pt>
                <c:pt idx="6383">
                  <c:v>1.2053</c:v>
                </c:pt>
                <c:pt idx="6384">
                  <c:v>1.2053</c:v>
                </c:pt>
                <c:pt idx="6385">
                  <c:v>1.2011000000000001</c:v>
                </c:pt>
                <c:pt idx="6386">
                  <c:v>1.1604000000000001</c:v>
                </c:pt>
                <c:pt idx="6387">
                  <c:v>1.1766000000000001</c:v>
                </c:pt>
                <c:pt idx="6388">
                  <c:v>1.1846000000000001</c:v>
                </c:pt>
                <c:pt idx="6389">
                  <c:v>1.1801999999999999</c:v>
                </c:pt>
                <c:pt idx="6390">
                  <c:v>1.2294</c:v>
                </c:pt>
                <c:pt idx="6391">
                  <c:v>1.2704</c:v>
                </c:pt>
                <c:pt idx="6392">
                  <c:v>1.2717000000000001</c:v>
                </c:pt>
                <c:pt idx="6393">
                  <c:v>1.2579</c:v>
                </c:pt>
                <c:pt idx="6394">
                  <c:v>1.2619</c:v>
                </c:pt>
                <c:pt idx="6395">
                  <c:v>1.2739</c:v>
                </c:pt>
                <c:pt idx="6396">
                  <c:v>1.258</c:v>
                </c:pt>
                <c:pt idx="6397">
                  <c:v>1.2939000000000001</c:v>
                </c:pt>
                <c:pt idx="6398">
                  <c:v>1.3059000000000001</c:v>
                </c:pt>
                <c:pt idx="6399">
                  <c:v>1.3102</c:v>
                </c:pt>
                <c:pt idx="6400">
                  <c:v>1.3303</c:v>
                </c:pt>
                <c:pt idx="6401">
                  <c:v>1.3405</c:v>
                </c:pt>
                <c:pt idx="6402">
                  <c:v>1.3548</c:v>
                </c:pt>
                <c:pt idx="6403">
                  <c:v>1.3347</c:v>
                </c:pt>
                <c:pt idx="6404">
                  <c:v>1.2904</c:v>
                </c:pt>
                <c:pt idx="6405">
                  <c:v>1.2986</c:v>
                </c:pt>
                <c:pt idx="6406">
                  <c:v>1.2987</c:v>
                </c:pt>
                <c:pt idx="6407">
                  <c:v>1.2458</c:v>
                </c:pt>
                <c:pt idx="6408">
                  <c:v>1.2682</c:v>
                </c:pt>
                <c:pt idx="6409">
                  <c:v>1.2703</c:v>
                </c:pt>
                <c:pt idx="6410">
                  <c:v>1.2826</c:v>
                </c:pt>
                <c:pt idx="6411">
                  <c:v>1.3031999999999999</c:v>
                </c:pt>
                <c:pt idx="6412">
                  <c:v>1.2818000000000001</c:v>
                </c:pt>
                <c:pt idx="6413">
                  <c:v>1.2937000000000001</c:v>
                </c:pt>
                <c:pt idx="6414">
                  <c:v>1.2937000000000001</c:v>
                </c:pt>
                <c:pt idx="6415">
                  <c:v>1.2937000000000001</c:v>
                </c:pt>
                <c:pt idx="6416">
                  <c:v>1.2837000000000001</c:v>
                </c:pt>
                <c:pt idx="6417">
                  <c:v>1.2818000000000001</c:v>
                </c:pt>
                <c:pt idx="6418">
                  <c:v>1.2898000000000001</c:v>
                </c:pt>
                <c:pt idx="6419">
                  <c:v>1.2879</c:v>
                </c:pt>
                <c:pt idx="6420">
                  <c:v>1.302</c:v>
                </c:pt>
                <c:pt idx="6421">
                  <c:v>1.294</c:v>
                </c:pt>
                <c:pt idx="6422">
                  <c:v>1.3061</c:v>
                </c:pt>
                <c:pt idx="6423">
                  <c:v>1.3143</c:v>
                </c:pt>
                <c:pt idx="6424">
                  <c:v>1.3347</c:v>
                </c:pt>
                <c:pt idx="6425">
                  <c:v>1.3551</c:v>
                </c:pt>
                <c:pt idx="6426">
                  <c:v>1.3633</c:v>
                </c:pt>
                <c:pt idx="6427">
                  <c:v>1.331</c:v>
                </c:pt>
                <c:pt idx="6428">
                  <c:v>1.3513999999999999</c:v>
                </c:pt>
                <c:pt idx="6429">
                  <c:v>1.3150999999999999</c:v>
                </c:pt>
                <c:pt idx="6430">
                  <c:v>1.3560000000000001</c:v>
                </c:pt>
                <c:pt idx="6431">
                  <c:v>1.3439000000000001</c:v>
                </c:pt>
                <c:pt idx="6432">
                  <c:v>1.3481000000000001</c:v>
                </c:pt>
                <c:pt idx="6433">
                  <c:v>1.3401000000000001</c:v>
                </c:pt>
                <c:pt idx="6434">
                  <c:v>1.3404</c:v>
                </c:pt>
                <c:pt idx="6435">
                  <c:v>1.3323</c:v>
                </c:pt>
                <c:pt idx="6436">
                  <c:v>1.3692</c:v>
                </c:pt>
                <c:pt idx="6437">
                  <c:v>1.3532999999999999</c:v>
                </c:pt>
                <c:pt idx="6438">
                  <c:v>1.3692</c:v>
                </c:pt>
                <c:pt idx="6439">
                  <c:v>1.3816999999999999</c:v>
                </c:pt>
                <c:pt idx="6440">
                  <c:v>1.4100999999999999</c:v>
                </c:pt>
                <c:pt idx="6441">
                  <c:v>1.4100999999999999</c:v>
                </c:pt>
                <c:pt idx="6442">
                  <c:v>1.4021999999999999</c:v>
                </c:pt>
                <c:pt idx="6443">
                  <c:v>1.3944000000000001</c:v>
                </c:pt>
                <c:pt idx="6444">
                  <c:v>1.399</c:v>
                </c:pt>
                <c:pt idx="6445">
                  <c:v>1.383</c:v>
                </c:pt>
                <c:pt idx="6446">
                  <c:v>1.3751</c:v>
                </c:pt>
                <c:pt idx="6447">
                  <c:v>1.3429</c:v>
                </c:pt>
                <c:pt idx="6448">
                  <c:v>1.3633</c:v>
                </c:pt>
                <c:pt idx="6449">
                  <c:v>1.3555999999999999</c:v>
                </c:pt>
                <c:pt idx="6450">
                  <c:v>1.3556999999999999</c:v>
                </c:pt>
                <c:pt idx="6451">
                  <c:v>1.3476999999999999</c:v>
                </c:pt>
                <c:pt idx="6452">
                  <c:v>1.3560000000000001</c:v>
                </c:pt>
                <c:pt idx="6453">
                  <c:v>1.3521000000000001</c:v>
                </c:pt>
                <c:pt idx="6454">
                  <c:v>1.3402000000000001</c:v>
                </c:pt>
                <c:pt idx="6455">
                  <c:v>1.3567</c:v>
                </c:pt>
                <c:pt idx="6456">
                  <c:v>1.3898999999999999</c:v>
                </c:pt>
                <c:pt idx="6457">
                  <c:v>1.3551</c:v>
                </c:pt>
                <c:pt idx="6458">
                  <c:v>1.3631</c:v>
                </c:pt>
                <c:pt idx="6459">
                  <c:v>1.3472</c:v>
                </c:pt>
                <c:pt idx="6460">
                  <c:v>1.3491</c:v>
                </c:pt>
                <c:pt idx="6461">
                  <c:v>1.3411</c:v>
                </c:pt>
                <c:pt idx="6462">
                  <c:v>1.359</c:v>
                </c:pt>
                <c:pt idx="6463">
                  <c:v>1.339</c:v>
                </c:pt>
                <c:pt idx="6464">
                  <c:v>1.3509</c:v>
                </c:pt>
                <c:pt idx="6465">
                  <c:v>1.3509</c:v>
                </c:pt>
                <c:pt idx="6466">
                  <c:v>1.3508</c:v>
                </c:pt>
                <c:pt idx="6467">
                  <c:v>1.3387</c:v>
                </c:pt>
                <c:pt idx="6468">
                  <c:v>1.3246</c:v>
                </c:pt>
                <c:pt idx="6469">
                  <c:v>1.294</c:v>
                </c:pt>
                <c:pt idx="6470">
                  <c:v>1.3182</c:v>
                </c:pt>
                <c:pt idx="6471">
                  <c:v>1.3465</c:v>
                </c:pt>
                <c:pt idx="6472">
                  <c:v>1.3261000000000001</c:v>
                </c:pt>
                <c:pt idx="6473">
                  <c:v>1.2956000000000001</c:v>
                </c:pt>
                <c:pt idx="6474">
                  <c:v>1.3053999999999999</c:v>
                </c:pt>
                <c:pt idx="6475">
                  <c:v>1.3011999999999999</c:v>
                </c:pt>
                <c:pt idx="6476">
                  <c:v>1.3216000000000001</c:v>
                </c:pt>
                <c:pt idx="6477">
                  <c:v>1.3050999999999999</c:v>
                </c:pt>
                <c:pt idx="6478">
                  <c:v>1.3297000000000001</c:v>
                </c:pt>
                <c:pt idx="6479">
                  <c:v>1.3314999999999999</c:v>
                </c:pt>
                <c:pt idx="6480">
                  <c:v>1.3252999999999999</c:v>
                </c:pt>
                <c:pt idx="6481">
                  <c:v>1.3154999999999999</c:v>
                </c:pt>
                <c:pt idx="6482">
                  <c:v>1.3254999999999999</c:v>
                </c:pt>
                <c:pt idx="6483">
                  <c:v>1.3254999999999999</c:v>
                </c:pt>
                <c:pt idx="6484">
                  <c:v>1.3420000000000001</c:v>
                </c:pt>
                <c:pt idx="6485">
                  <c:v>1.3420000000000001</c:v>
                </c:pt>
                <c:pt idx="6486">
                  <c:v>1.29</c:v>
                </c:pt>
                <c:pt idx="6487">
                  <c:v>1.3021</c:v>
                </c:pt>
                <c:pt idx="6488">
                  <c:v>1.262</c:v>
                </c:pt>
                <c:pt idx="6489">
                  <c:v>1.262</c:v>
                </c:pt>
                <c:pt idx="6490">
                  <c:v>1.3186</c:v>
                </c:pt>
                <c:pt idx="6491">
                  <c:v>1.3348</c:v>
                </c:pt>
                <c:pt idx="6492">
                  <c:v>1.3471</c:v>
                </c:pt>
                <c:pt idx="6493">
                  <c:v>1.3614999999999999</c:v>
                </c:pt>
                <c:pt idx="6494">
                  <c:v>1.3803000000000001</c:v>
                </c:pt>
                <c:pt idx="6495">
                  <c:v>1.3947000000000001</c:v>
                </c:pt>
                <c:pt idx="6496">
                  <c:v>1.4011</c:v>
                </c:pt>
                <c:pt idx="6497">
                  <c:v>1.4381999999999999</c:v>
                </c:pt>
                <c:pt idx="6498">
                  <c:v>1.4384999999999999</c:v>
                </c:pt>
                <c:pt idx="6499">
                  <c:v>1.431</c:v>
                </c:pt>
                <c:pt idx="6500">
                  <c:v>1.423</c:v>
                </c:pt>
                <c:pt idx="6501">
                  <c:v>1.4356</c:v>
                </c:pt>
                <c:pt idx="6502">
                  <c:v>1.4706999999999999</c:v>
                </c:pt>
                <c:pt idx="6503">
                  <c:v>1.4508000000000001</c:v>
                </c:pt>
                <c:pt idx="6504">
                  <c:v>1.4826999999999999</c:v>
                </c:pt>
                <c:pt idx="6505">
                  <c:v>1.4827999999999999</c:v>
                </c:pt>
                <c:pt idx="6506">
                  <c:v>1.4710000000000001</c:v>
                </c:pt>
                <c:pt idx="6507">
                  <c:v>1.4711000000000001</c:v>
                </c:pt>
                <c:pt idx="6508">
                  <c:v>1.4873000000000001</c:v>
                </c:pt>
                <c:pt idx="6509">
                  <c:v>1.504</c:v>
                </c:pt>
                <c:pt idx="6510">
                  <c:v>1.504</c:v>
                </c:pt>
                <c:pt idx="6511">
                  <c:v>1.5123</c:v>
                </c:pt>
                <c:pt idx="6512">
                  <c:v>1.5185999999999999</c:v>
                </c:pt>
                <c:pt idx="6513">
                  <c:v>1.5126999999999999</c:v>
                </c:pt>
                <c:pt idx="6514">
                  <c:v>1.4928999999999999</c:v>
                </c:pt>
                <c:pt idx="6515">
                  <c:v>1.5379</c:v>
                </c:pt>
                <c:pt idx="6516">
                  <c:v>1.5463</c:v>
                </c:pt>
                <c:pt idx="6517">
                  <c:v>1.5629</c:v>
                </c:pt>
                <c:pt idx="6518">
                  <c:v>1.5304</c:v>
                </c:pt>
                <c:pt idx="6519">
                  <c:v>1.5763</c:v>
                </c:pt>
                <c:pt idx="6520">
                  <c:v>1.5642</c:v>
                </c:pt>
                <c:pt idx="6521">
                  <c:v>1.581</c:v>
                </c:pt>
                <c:pt idx="6522">
                  <c:v>1.595</c:v>
                </c:pt>
                <c:pt idx="6523">
                  <c:v>1.6149</c:v>
                </c:pt>
                <c:pt idx="6524">
                  <c:v>1.5874999999999999</c:v>
                </c:pt>
                <c:pt idx="6525">
                  <c:v>1.5737000000000001</c:v>
                </c:pt>
                <c:pt idx="6526">
                  <c:v>1.5996999999999999</c:v>
                </c:pt>
                <c:pt idx="6527">
                  <c:v>1.6119000000000001</c:v>
                </c:pt>
                <c:pt idx="6528">
                  <c:v>1.6080000000000001</c:v>
                </c:pt>
                <c:pt idx="6529">
                  <c:v>1.6145</c:v>
                </c:pt>
                <c:pt idx="6530">
                  <c:v>1.6207</c:v>
                </c:pt>
                <c:pt idx="6531">
                  <c:v>1.6289</c:v>
                </c:pt>
                <c:pt idx="6532">
                  <c:v>1.6452</c:v>
                </c:pt>
                <c:pt idx="6533">
                  <c:v>1.6333</c:v>
                </c:pt>
                <c:pt idx="6534">
                  <c:v>1.6540999999999999</c:v>
                </c:pt>
                <c:pt idx="6535">
                  <c:v>1.6808000000000001</c:v>
                </c:pt>
                <c:pt idx="6536">
                  <c:v>1.6872</c:v>
                </c:pt>
                <c:pt idx="6537">
                  <c:v>1.6834</c:v>
                </c:pt>
                <c:pt idx="6538">
                  <c:v>1.7081999999999999</c:v>
                </c:pt>
                <c:pt idx="6539">
                  <c:v>1.7213000000000001</c:v>
                </c:pt>
                <c:pt idx="6540">
                  <c:v>1.7504999999999999</c:v>
                </c:pt>
                <c:pt idx="6541">
                  <c:v>1.7715000000000001</c:v>
                </c:pt>
                <c:pt idx="6542">
                  <c:v>1.7266999999999999</c:v>
                </c:pt>
                <c:pt idx="6543">
                  <c:v>1.7266999999999999</c:v>
                </c:pt>
                <c:pt idx="6544">
                  <c:v>1.7443</c:v>
                </c:pt>
                <c:pt idx="6545">
                  <c:v>1.7403999999999999</c:v>
                </c:pt>
                <c:pt idx="6546">
                  <c:v>1.746</c:v>
                </c:pt>
                <c:pt idx="6547">
                  <c:v>1.762</c:v>
                </c:pt>
                <c:pt idx="6548">
                  <c:v>1.782</c:v>
                </c:pt>
                <c:pt idx="6549">
                  <c:v>1.772</c:v>
                </c:pt>
                <c:pt idx="6550">
                  <c:v>1.8063</c:v>
                </c:pt>
                <c:pt idx="6551">
                  <c:v>1.8184</c:v>
                </c:pt>
                <c:pt idx="6552">
                  <c:v>1.8064</c:v>
                </c:pt>
                <c:pt idx="6553">
                  <c:v>1.8024</c:v>
                </c:pt>
                <c:pt idx="6554">
                  <c:v>1.7945</c:v>
                </c:pt>
                <c:pt idx="6555">
                  <c:v>1.8189</c:v>
                </c:pt>
                <c:pt idx="6556">
                  <c:v>1.8270999999999999</c:v>
                </c:pt>
                <c:pt idx="6557">
                  <c:v>1.7743</c:v>
                </c:pt>
                <c:pt idx="6558">
                  <c:v>1.8109999999999999</c:v>
                </c:pt>
                <c:pt idx="6559">
                  <c:v>1.8358000000000001</c:v>
                </c:pt>
                <c:pt idx="6560">
                  <c:v>1.8277000000000001</c:v>
                </c:pt>
                <c:pt idx="6561">
                  <c:v>1.8525</c:v>
                </c:pt>
                <c:pt idx="6562">
                  <c:v>1.8567</c:v>
                </c:pt>
                <c:pt idx="6563">
                  <c:v>1.8774999999999999</c:v>
                </c:pt>
                <c:pt idx="6564">
                  <c:v>1.8906000000000001</c:v>
                </c:pt>
                <c:pt idx="6565">
                  <c:v>1.8906000000000001</c:v>
                </c:pt>
                <c:pt idx="6566">
                  <c:v>1.8991</c:v>
                </c:pt>
                <c:pt idx="6567">
                  <c:v>1.893</c:v>
                </c:pt>
                <c:pt idx="6568">
                  <c:v>1.9071</c:v>
                </c:pt>
                <c:pt idx="6569">
                  <c:v>1.883</c:v>
                </c:pt>
                <c:pt idx="6570">
                  <c:v>1.883</c:v>
                </c:pt>
                <c:pt idx="6571">
                  <c:v>1.9191</c:v>
                </c:pt>
                <c:pt idx="6572">
                  <c:v>1.9313</c:v>
                </c:pt>
                <c:pt idx="6573">
                  <c:v>1.9515</c:v>
                </c:pt>
                <c:pt idx="6574">
                  <c:v>1.9599</c:v>
                </c:pt>
                <c:pt idx="6575">
                  <c:v>1.9579</c:v>
                </c:pt>
                <c:pt idx="6576">
                  <c:v>1.9681999999999999</c:v>
                </c:pt>
                <c:pt idx="6577">
                  <c:v>1.9723999999999999</c:v>
                </c:pt>
                <c:pt idx="6578">
                  <c:v>1.9785999999999999</c:v>
                </c:pt>
                <c:pt idx="6579">
                  <c:v>1.9976</c:v>
                </c:pt>
                <c:pt idx="6580">
                  <c:v>1.9976</c:v>
                </c:pt>
                <c:pt idx="6581">
                  <c:v>2.0142000000000002</c:v>
                </c:pt>
                <c:pt idx="6582">
                  <c:v>2.0430999999999999</c:v>
                </c:pt>
                <c:pt idx="6583">
                  <c:v>2.0434000000000001</c:v>
                </c:pt>
                <c:pt idx="6584">
                  <c:v>2.0647000000000002</c:v>
                </c:pt>
                <c:pt idx="6585">
                  <c:v>2.0608</c:v>
                </c:pt>
                <c:pt idx="6586">
                  <c:v>2.0402999999999998</c:v>
                </c:pt>
                <c:pt idx="6587">
                  <c:v>2.0762</c:v>
                </c:pt>
                <c:pt idx="6588">
                  <c:v>2.0842000000000001</c:v>
                </c:pt>
                <c:pt idx="6589">
                  <c:v>2.1162999999999998</c:v>
                </c:pt>
                <c:pt idx="6590">
                  <c:v>2.1162999999999998</c:v>
                </c:pt>
                <c:pt idx="6591">
                  <c:v>2.1242999999999999</c:v>
                </c:pt>
                <c:pt idx="6592">
                  <c:v>2.1406000000000001</c:v>
                </c:pt>
                <c:pt idx="6593">
                  <c:v>2.1608999999999998</c:v>
                </c:pt>
                <c:pt idx="6594">
                  <c:v>2.1413000000000002</c:v>
                </c:pt>
                <c:pt idx="6595">
                  <c:v>2.0240999999999998</c:v>
                </c:pt>
                <c:pt idx="6596">
                  <c:v>2.1051000000000002</c:v>
                </c:pt>
                <c:pt idx="6597">
                  <c:v>2.1234999999999999</c:v>
                </c:pt>
                <c:pt idx="6598">
                  <c:v>2.1034000000000002</c:v>
                </c:pt>
                <c:pt idx="6599">
                  <c:v>2.0731999999999999</c:v>
                </c:pt>
                <c:pt idx="6600">
                  <c:v>2.0752999999999999</c:v>
                </c:pt>
                <c:pt idx="6601">
                  <c:v>2.1040000000000001</c:v>
                </c:pt>
                <c:pt idx="6602">
                  <c:v>2.1636000000000002</c:v>
                </c:pt>
                <c:pt idx="6603">
                  <c:v>2.1844000000000001</c:v>
                </c:pt>
                <c:pt idx="6604">
                  <c:v>2.1894999999999998</c:v>
                </c:pt>
                <c:pt idx="6605">
                  <c:v>2.1894999999999998</c:v>
                </c:pt>
                <c:pt idx="6606">
                  <c:v>2.2187000000000001</c:v>
                </c:pt>
                <c:pt idx="6607">
                  <c:v>2.2660999999999998</c:v>
                </c:pt>
                <c:pt idx="6608">
                  <c:v>2.246</c:v>
                </c:pt>
                <c:pt idx="6609">
                  <c:v>2.238</c:v>
                </c:pt>
                <c:pt idx="6610">
                  <c:v>2.2219000000000002</c:v>
                </c:pt>
                <c:pt idx="6611">
                  <c:v>2.2599999999999998</c:v>
                </c:pt>
                <c:pt idx="6612">
                  <c:v>2.25</c:v>
                </c:pt>
                <c:pt idx="6613">
                  <c:v>2.2117</c:v>
                </c:pt>
                <c:pt idx="6614">
                  <c:v>2.2418</c:v>
                </c:pt>
                <c:pt idx="6615">
                  <c:v>2.2378</c:v>
                </c:pt>
                <c:pt idx="6616">
                  <c:v>2.2498999999999998</c:v>
                </c:pt>
                <c:pt idx="6617">
                  <c:v>2.2519</c:v>
                </c:pt>
                <c:pt idx="6618">
                  <c:v>2.2498</c:v>
                </c:pt>
                <c:pt idx="6619">
                  <c:v>2.258</c:v>
                </c:pt>
                <c:pt idx="6620">
                  <c:v>2.262</c:v>
                </c:pt>
                <c:pt idx="6621">
                  <c:v>2.2538999999999998</c:v>
                </c:pt>
                <c:pt idx="6622">
                  <c:v>2.258</c:v>
                </c:pt>
                <c:pt idx="6623">
                  <c:v>2.2846000000000002</c:v>
                </c:pt>
                <c:pt idx="6624">
                  <c:v>2.2909000000000002</c:v>
                </c:pt>
                <c:pt idx="6625">
                  <c:v>2.3075000000000001</c:v>
                </c:pt>
                <c:pt idx="6626">
                  <c:v>2.3448000000000002</c:v>
                </c:pt>
                <c:pt idx="6627">
                  <c:v>2.3054999999999999</c:v>
                </c:pt>
                <c:pt idx="6628">
                  <c:v>2.2786</c:v>
                </c:pt>
                <c:pt idx="6629">
                  <c:v>2.2538</c:v>
                </c:pt>
                <c:pt idx="6630">
                  <c:v>2.2704</c:v>
                </c:pt>
                <c:pt idx="6631">
                  <c:v>2.2641</c:v>
                </c:pt>
                <c:pt idx="6632">
                  <c:v>2.2841999999999998</c:v>
                </c:pt>
                <c:pt idx="6633">
                  <c:v>2.2660999999999998</c:v>
                </c:pt>
                <c:pt idx="6634">
                  <c:v>2.2660999999999998</c:v>
                </c:pt>
                <c:pt idx="6635">
                  <c:v>2.2458999999999998</c:v>
                </c:pt>
                <c:pt idx="6636">
                  <c:v>2.2782</c:v>
                </c:pt>
                <c:pt idx="6637">
                  <c:v>2.2924000000000002</c:v>
                </c:pt>
                <c:pt idx="6638">
                  <c:v>2.3026</c:v>
                </c:pt>
                <c:pt idx="6639">
                  <c:v>2.2660999999999998</c:v>
                </c:pt>
                <c:pt idx="6640">
                  <c:v>2.2783000000000002</c:v>
                </c:pt>
                <c:pt idx="6641">
                  <c:v>2.3069000000000002</c:v>
                </c:pt>
                <c:pt idx="6642">
                  <c:v>2.3069999999999999</c:v>
                </c:pt>
                <c:pt idx="6643">
                  <c:v>2.3479999999999999</c:v>
                </c:pt>
                <c:pt idx="6644">
                  <c:v>2.3565999999999998</c:v>
                </c:pt>
                <c:pt idx="6645">
                  <c:v>2.3773</c:v>
                </c:pt>
                <c:pt idx="6646">
                  <c:v>2.3940000000000001</c:v>
                </c:pt>
                <c:pt idx="6647">
                  <c:v>2.4293</c:v>
                </c:pt>
                <c:pt idx="6648">
                  <c:v>2.4275000000000002</c:v>
                </c:pt>
                <c:pt idx="6649">
                  <c:v>2.4573</c:v>
                </c:pt>
                <c:pt idx="6650">
                  <c:v>2.4763999999999999</c:v>
                </c:pt>
                <c:pt idx="6651">
                  <c:v>2.4746000000000001</c:v>
                </c:pt>
                <c:pt idx="6652">
                  <c:v>2.4878</c:v>
                </c:pt>
                <c:pt idx="6653">
                  <c:v>2.4817</c:v>
                </c:pt>
                <c:pt idx="6654">
                  <c:v>2.4838</c:v>
                </c:pt>
                <c:pt idx="6655">
                  <c:v>2.4878999999999998</c:v>
                </c:pt>
                <c:pt idx="6656">
                  <c:v>2.5042</c:v>
                </c:pt>
                <c:pt idx="6657">
                  <c:v>2.4882</c:v>
                </c:pt>
                <c:pt idx="6658">
                  <c:v>2.4762</c:v>
                </c:pt>
                <c:pt idx="6659">
                  <c:v>2.4969000000000001</c:v>
                </c:pt>
                <c:pt idx="6660">
                  <c:v>2.4969999999999999</c:v>
                </c:pt>
                <c:pt idx="6661">
                  <c:v>2.5093999999999999</c:v>
                </c:pt>
                <c:pt idx="6662">
                  <c:v>2.5299999999999998</c:v>
                </c:pt>
                <c:pt idx="6663">
                  <c:v>2.5301999999999998</c:v>
                </c:pt>
                <c:pt idx="6664">
                  <c:v>2.5348999999999999</c:v>
                </c:pt>
                <c:pt idx="6665">
                  <c:v>2.5474999999999999</c:v>
                </c:pt>
                <c:pt idx="6666">
                  <c:v>2.5745</c:v>
                </c:pt>
                <c:pt idx="6667">
                  <c:v>2.5851000000000002</c:v>
                </c:pt>
                <c:pt idx="6668">
                  <c:v>2.5647000000000002</c:v>
                </c:pt>
                <c:pt idx="6669">
                  <c:v>2.5467</c:v>
                </c:pt>
                <c:pt idx="6670">
                  <c:v>2.5655999999999999</c:v>
                </c:pt>
                <c:pt idx="6671">
                  <c:v>2.5680000000000001</c:v>
                </c:pt>
                <c:pt idx="6672">
                  <c:v>2.5282</c:v>
                </c:pt>
                <c:pt idx="6673">
                  <c:v>2.5081000000000002</c:v>
                </c:pt>
                <c:pt idx="6674">
                  <c:v>2.4758</c:v>
                </c:pt>
                <c:pt idx="6675">
                  <c:v>2.4758</c:v>
                </c:pt>
                <c:pt idx="6676">
                  <c:v>2.3191000000000002</c:v>
                </c:pt>
                <c:pt idx="6677">
                  <c:v>2.4115000000000002</c:v>
                </c:pt>
                <c:pt idx="6678">
                  <c:v>2.4274</c:v>
                </c:pt>
                <c:pt idx="6679">
                  <c:v>2.4716</c:v>
                </c:pt>
                <c:pt idx="6680">
                  <c:v>2.5160999999999998</c:v>
                </c:pt>
                <c:pt idx="6681">
                  <c:v>2.4918</c:v>
                </c:pt>
                <c:pt idx="6682">
                  <c:v>2.5160999999999998</c:v>
                </c:pt>
                <c:pt idx="6683">
                  <c:v>2.4876</c:v>
                </c:pt>
                <c:pt idx="6684">
                  <c:v>2.4977</c:v>
                </c:pt>
                <c:pt idx="6685">
                  <c:v>2.5202</c:v>
                </c:pt>
                <c:pt idx="6686">
                  <c:v>2.5387</c:v>
                </c:pt>
                <c:pt idx="6687">
                  <c:v>2.5674999999999999</c:v>
                </c:pt>
                <c:pt idx="6688">
                  <c:v>2.5634999999999999</c:v>
                </c:pt>
                <c:pt idx="6689">
                  <c:v>2.5470999999999999</c:v>
                </c:pt>
                <c:pt idx="6690">
                  <c:v>2.5491999999999999</c:v>
                </c:pt>
                <c:pt idx="6691">
                  <c:v>2.5451999999999999</c:v>
                </c:pt>
                <c:pt idx="6692">
                  <c:v>2.5659000000000001</c:v>
                </c:pt>
                <c:pt idx="6693">
                  <c:v>2.5369000000000002</c:v>
                </c:pt>
                <c:pt idx="6694">
                  <c:v>2.5411999999999999</c:v>
                </c:pt>
                <c:pt idx="6695">
                  <c:v>2.5329000000000002</c:v>
                </c:pt>
                <c:pt idx="6696">
                  <c:v>2.5329000000000002</c:v>
                </c:pt>
                <c:pt idx="6697">
                  <c:v>2.504</c:v>
                </c:pt>
                <c:pt idx="6698">
                  <c:v>2.5101</c:v>
                </c:pt>
                <c:pt idx="6699">
                  <c:v>2.5282</c:v>
                </c:pt>
                <c:pt idx="6700">
                  <c:v>2.5485000000000002</c:v>
                </c:pt>
                <c:pt idx="6701">
                  <c:v>2.5242</c:v>
                </c:pt>
                <c:pt idx="6702">
                  <c:v>2.5242</c:v>
                </c:pt>
                <c:pt idx="6703">
                  <c:v>2.5507</c:v>
                </c:pt>
                <c:pt idx="6704">
                  <c:v>2.5365000000000002</c:v>
                </c:pt>
                <c:pt idx="6705">
                  <c:v>2.5590000000000002</c:v>
                </c:pt>
                <c:pt idx="6706">
                  <c:v>2.5693000000000001</c:v>
                </c:pt>
                <c:pt idx="6707">
                  <c:v>2.5775999999999999</c:v>
                </c:pt>
                <c:pt idx="6708">
                  <c:v>2.5859000000000001</c:v>
                </c:pt>
                <c:pt idx="6709">
                  <c:v>2.5779999999999998</c:v>
                </c:pt>
                <c:pt idx="6710">
                  <c:v>2.5966</c:v>
                </c:pt>
                <c:pt idx="6711">
                  <c:v>2.6154000000000002</c:v>
                </c:pt>
                <c:pt idx="6712">
                  <c:v>2.6093000000000002</c:v>
                </c:pt>
                <c:pt idx="6713">
                  <c:v>2.5907</c:v>
                </c:pt>
                <c:pt idx="6714">
                  <c:v>2.5931000000000002</c:v>
                </c:pt>
                <c:pt idx="6715">
                  <c:v>2.6286999999999998</c:v>
                </c:pt>
                <c:pt idx="6716">
                  <c:v>2.6331000000000002</c:v>
                </c:pt>
                <c:pt idx="6717">
                  <c:v>2.6694</c:v>
                </c:pt>
                <c:pt idx="6718">
                  <c:v>2.6815000000000002</c:v>
                </c:pt>
                <c:pt idx="6719">
                  <c:v>2.6694</c:v>
                </c:pt>
                <c:pt idx="6720">
                  <c:v>2.6613000000000002</c:v>
                </c:pt>
                <c:pt idx="6721">
                  <c:v>2.6694</c:v>
                </c:pt>
                <c:pt idx="6722">
                  <c:v>2.6776</c:v>
                </c:pt>
                <c:pt idx="6723">
                  <c:v>2.6634000000000002</c:v>
                </c:pt>
                <c:pt idx="6724">
                  <c:v>2.6432000000000002</c:v>
                </c:pt>
                <c:pt idx="6725">
                  <c:v>2.6452</c:v>
                </c:pt>
                <c:pt idx="6726">
                  <c:v>2.6697000000000002</c:v>
                </c:pt>
                <c:pt idx="6727">
                  <c:v>2.6677</c:v>
                </c:pt>
                <c:pt idx="6728">
                  <c:v>2.6452</c:v>
                </c:pt>
                <c:pt idx="6729">
                  <c:v>2.6042000000000001</c:v>
                </c:pt>
                <c:pt idx="6730">
                  <c:v>2.6124000000000001</c:v>
                </c:pt>
                <c:pt idx="6731">
                  <c:v>2.637</c:v>
                </c:pt>
                <c:pt idx="6732">
                  <c:v>2.6082000000000001</c:v>
                </c:pt>
                <c:pt idx="6733">
                  <c:v>2.6164000000000001</c:v>
                </c:pt>
                <c:pt idx="6734">
                  <c:v>2.6059000000000001</c:v>
                </c:pt>
                <c:pt idx="6735">
                  <c:v>2.5851000000000002</c:v>
                </c:pt>
                <c:pt idx="6736">
                  <c:v>2.5954000000000002</c:v>
                </c:pt>
                <c:pt idx="6737">
                  <c:v>2.5912000000000002</c:v>
                </c:pt>
                <c:pt idx="6738">
                  <c:v>2.6162000000000001</c:v>
                </c:pt>
                <c:pt idx="6739">
                  <c:v>2.6202000000000001</c:v>
                </c:pt>
                <c:pt idx="6740">
                  <c:v>2.6412</c:v>
                </c:pt>
                <c:pt idx="6741">
                  <c:v>2.6654</c:v>
                </c:pt>
                <c:pt idx="6742">
                  <c:v>2.6755</c:v>
                </c:pt>
                <c:pt idx="6743">
                  <c:v>2.6492</c:v>
                </c:pt>
                <c:pt idx="6744">
                  <c:v>2.6269</c:v>
                </c:pt>
                <c:pt idx="6745">
                  <c:v>2.6269</c:v>
                </c:pt>
                <c:pt idx="6746">
                  <c:v>2.6533000000000002</c:v>
                </c:pt>
                <c:pt idx="6747">
                  <c:v>2.6493000000000002</c:v>
                </c:pt>
                <c:pt idx="6748">
                  <c:v>2.633</c:v>
                </c:pt>
                <c:pt idx="6749">
                  <c:v>2.7025000000000001</c:v>
                </c:pt>
                <c:pt idx="6750">
                  <c:v>2.7107999999999999</c:v>
                </c:pt>
                <c:pt idx="6751">
                  <c:v>2.7437999999999998</c:v>
                </c:pt>
                <c:pt idx="6752">
                  <c:v>2.7481</c:v>
                </c:pt>
                <c:pt idx="6753">
                  <c:v>2.7565</c:v>
                </c:pt>
                <c:pt idx="6754">
                  <c:v>2.7776999999999998</c:v>
                </c:pt>
                <c:pt idx="6755">
                  <c:v>2.7778999999999998</c:v>
                </c:pt>
                <c:pt idx="6756">
                  <c:v>2.7988</c:v>
                </c:pt>
                <c:pt idx="6757">
                  <c:v>2.7907000000000002</c:v>
                </c:pt>
                <c:pt idx="6758">
                  <c:v>2.8033999999999999</c:v>
                </c:pt>
                <c:pt idx="6759">
                  <c:v>2.7999000000000001</c:v>
                </c:pt>
                <c:pt idx="6760">
                  <c:v>2.8169</c:v>
                </c:pt>
                <c:pt idx="6761">
                  <c:v>2.8391000000000002</c:v>
                </c:pt>
                <c:pt idx="6762">
                  <c:v>2.8148</c:v>
                </c:pt>
                <c:pt idx="6763">
                  <c:v>2.8269000000000002</c:v>
                </c:pt>
                <c:pt idx="6764">
                  <c:v>2.8188</c:v>
                </c:pt>
                <c:pt idx="6765">
                  <c:v>2.8189000000000002</c:v>
                </c:pt>
                <c:pt idx="6766">
                  <c:v>2.8108</c:v>
                </c:pt>
                <c:pt idx="6767">
                  <c:v>2.8719999999999999</c:v>
                </c:pt>
                <c:pt idx="6768">
                  <c:v>2.8679999999999999</c:v>
                </c:pt>
                <c:pt idx="6769">
                  <c:v>2.8849999999999998</c:v>
                </c:pt>
                <c:pt idx="6770">
                  <c:v>2.8849999999999998</c:v>
                </c:pt>
                <c:pt idx="6771">
                  <c:v>2.8851</c:v>
                </c:pt>
                <c:pt idx="6772">
                  <c:v>2.8420999999999998</c:v>
                </c:pt>
                <c:pt idx="6773">
                  <c:v>2.8483999999999998</c:v>
                </c:pt>
                <c:pt idx="6774">
                  <c:v>2.8527999999999998</c:v>
                </c:pt>
                <c:pt idx="6775">
                  <c:v>2.855</c:v>
                </c:pt>
                <c:pt idx="6776">
                  <c:v>2.8654999999999999</c:v>
                </c:pt>
                <c:pt idx="6777">
                  <c:v>2.8885000000000001</c:v>
                </c:pt>
                <c:pt idx="6778">
                  <c:v>2.8740999999999999</c:v>
                </c:pt>
                <c:pt idx="6779">
                  <c:v>2.9037999999999999</c:v>
                </c:pt>
                <c:pt idx="6780">
                  <c:v>2.9081999999999999</c:v>
                </c:pt>
                <c:pt idx="6781">
                  <c:v>2.879</c:v>
                </c:pt>
                <c:pt idx="6782">
                  <c:v>2.8304999999999998</c:v>
                </c:pt>
                <c:pt idx="6783">
                  <c:v>2.8466999999999998</c:v>
                </c:pt>
                <c:pt idx="6784">
                  <c:v>2.8062</c:v>
                </c:pt>
                <c:pt idx="6785">
                  <c:v>2.8163999999999998</c:v>
                </c:pt>
                <c:pt idx="6786">
                  <c:v>2.8506999999999998</c:v>
                </c:pt>
                <c:pt idx="6787">
                  <c:v>2.8668999999999998</c:v>
                </c:pt>
                <c:pt idx="6788">
                  <c:v>2.8445</c:v>
                </c:pt>
                <c:pt idx="6789">
                  <c:v>2.9034</c:v>
                </c:pt>
                <c:pt idx="6790">
                  <c:v>2.9075000000000002</c:v>
                </c:pt>
                <c:pt idx="6791">
                  <c:v>2.9279000000000002</c:v>
                </c:pt>
                <c:pt idx="6792">
                  <c:v>2.9567000000000001</c:v>
                </c:pt>
                <c:pt idx="6793">
                  <c:v>2.9649999999999999</c:v>
                </c:pt>
                <c:pt idx="6794">
                  <c:v>2.9241000000000001</c:v>
                </c:pt>
                <c:pt idx="6795">
                  <c:v>2.9241000000000001</c:v>
                </c:pt>
                <c:pt idx="6796">
                  <c:v>2.8910999999999998</c:v>
                </c:pt>
                <c:pt idx="6797">
                  <c:v>2.8662999999999998</c:v>
                </c:pt>
                <c:pt idx="6798">
                  <c:v>2.8538999999999999</c:v>
                </c:pt>
                <c:pt idx="6799">
                  <c:v>2.7997999999999998</c:v>
                </c:pt>
                <c:pt idx="6800">
                  <c:v>2.7892999999999999</c:v>
                </c:pt>
                <c:pt idx="6801">
                  <c:v>2.8037000000000001</c:v>
                </c:pt>
                <c:pt idx="6802">
                  <c:v>2.8138999999999998</c:v>
                </c:pt>
                <c:pt idx="6803">
                  <c:v>2.8138999999999998</c:v>
                </c:pt>
                <c:pt idx="6804">
                  <c:v>2.8094000000000001</c:v>
                </c:pt>
                <c:pt idx="6805">
                  <c:v>2.8302</c:v>
                </c:pt>
                <c:pt idx="6806">
                  <c:v>2.8329</c:v>
                </c:pt>
                <c:pt idx="6807">
                  <c:v>2.8086000000000002</c:v>
                </c:pt>
                <c:pt idx="6808">
                  <c:v>2.8086000000000002</c:v>
                </c:pt>
                <c:pt idx="6809">
                  <c:v>2.7865000000000002</c:v>
                </c:pt>
                <c:pt idx="6810">
                  <c:v>2.8210999999999999</c:v>
                </c:pt>
                <c:pt idx="6811">
                  <c:v>2.7947000000000002</c:v>
                </c:pt>
                <c:pt idx="6812">
                  <c:v>2.7947000000000002</c:v>
                </c:pt>
                <c:pt idx="6813">
                  <c:v>2.76</c:v>
                </c:pt>
                <c:pt idx="6814">
                  <c:v>2.7109000000000001</c:v>
                </c:pt>
                <c:pt idx="6815">
                  <c:v>2.7292000000000001</c:v>
                </c:pt>
                <c:pt idx="6816">
                  <c:v>2.7641</c:v>
                </c:pt>
                <c:pt idx="6817">
                  <c:v>2.7723</c:v>
                </c:pt>
                <c:pt idx="6818">
                  <c:v>2.762</c:v>
                </c:pt>
                <c:pt idx="6819">
                  <c:v>2.7330000000000001</c:v>
                </c:pt>
                <c:pt idx="6820">
                  <c:v>2.6916000000000002</c:v>
                </c:pt>
                <c:pt idx="6821">
                  <c:v>2.6438999999999999</c:v>
                </c:pt>
                <c:pt idx="6822">
                  <c:v>2.6457999999999999</c:v>
                </c:pt>
                <c:pt idx="6823">
                  <c:v>2.6705999999999999</c:v>
                </c:pt>
                <c:pt idx="6824">
                  <c:v>2.6389</c:v>
                </c:pt>
                <c:pt idx="6825">
                  <c:v>2.5592999999999999</c:v>
                </c:pt>
                <c:pt idx="6826">
                  <c:v>2.5592999999999999</c:v>
                </c:pt>
                <c:pt idx="6827">
                  <c:v>2.6150000000000002</c:v>
                </c:pt>
                <c:pt idx="6828">
                  <c:v>2.5625</c:v>
                </c:pt>
                <c:pt idx="6829">
                  <c:v>2.5160999999999998</c:v>
                </c:pt>
                <c:pt idx="6830">
                  <c:v>2.4878</c:v>
                </c:pt>
                <c:pt idx="6831">
                  <c:v>2.4878</c:v>
                </c:pt>
                <c:pt idx="6832">
                  <c:v>2.4676</c:v>
                </c:pt>
                <c:pt idx="6833">
                  <c:v>2.3786</c:v>
                </c:pt>
                <c:pt idx="6834">
                  <c:v>2.4937</c:v>
                </c:pt>
                <c:pt idx="6835">
                  <c:v>2.5406</c:v>
                </c:pt>
                <c:pt idx="6836">
                  <c:v>2.5855000000000001</c:v>
                </c:pt>
                <c:pt idx="6837">
                  <c:v>2.5529000000000002</c:v>
                </c:pt>
                <c:pt idx="6838">
                  <c:v>2.5754999999999999</c:v>
                </c:pt>
                <c:pt idx="6839">
                  <c:v>2.5407999999999999</c:v>
                </c:pt>
                <c:pt idx="6840">
                  <c:v>2.5347</c:v>
                </c:pt>
                <c:pt idx="6841">
                  <c:v>2.5347</c:v>
                </c:pt>
                <c:pt idx="6842">
                  <c:v>2.5409000000000002</c:v>
                </c:pt>
                <c:pt idx="6843">
                  <c:v>2.5636999999999999</c:v>
                </c:pt>
                <c:pt idx="6844">
                  <c:v>2.6139000000000001</c:v>
                </c:pt>
                <c:pt idx="6845">
                  <c:v>2.6139000000000001</c:v>
                </c:pt>
                <c:pt idx="6846">
                  <c:v>2.5869</c:v>
                </c:pt>
                <c:pt idx="6847">
                  <c:v>2.5829</c:v>
                </c:pt>
                <c:pt idx="6848">
                  <c:v>2.5642</c:v>
                </c:pt>
                <c:pt idx="6849">
                  <c:v>2.6063000000000001</c:v>
                </c:pt>
                <c:pt idx="6850">
                  <c:v>2.5897000000000001</c:v>
                </c:pt>
                <c:pt idx="6851">
                  <c:v>2.5726</c:v>
                </c:pt>
                <c:pt idx="6852">
                  <c:v>2.5081000000000002</c:v>
                </c:pt>
                <c:pt idx="6853">
                  <c:v>2.4575999999999998</c:v>
                </c:pt>
                <c:pt idx="6854">
                  <c:v>2.5019</c:v>
                </c:pt>
                <c:pt idx="6855">
                  <c:v>2.5364</c:v>
                </c:pt>
                <c:pt idx="6856">
                  <c:v>2.5222000000000002</c:v>
                </c:pt>
                <c:pt idx="6857">
                  <c:v>2.5243000000000002</c:v>
                </c:pt>
                <c:pt idx="6858">
                  <c:v>2.4794999999999998</c:v>
                </c:pt>
                <c:pt idx="6859">
                  <c:v>2.4649999999999999</c:v>
                </c:pt>
                <c:pt idx="6860">
                  <c:v>2.4853999999999998</c:v>
                </c:pt>
                <c:pt idx="6861">
                  <c:v>2.5059</c:v>
                </c:pt>
                <c:pt idx="6862">
                  <c:v>2.5305</c:v>
                </c:pt>
                <c:pt idx="6863">
                  <c:v>2.4935</c:v>
                </c:pt>
                <c:pt idx="6864">
                  <c:v>2.5141</c:v>
                </c:pt>
                <c:pt idx="6865">
                  <c:v>2.5141</c:v>
                </c:pt>
                <c:pt idx="6866">
                  <c:v>2.4872000000000001</c:v>
                </c:pt>
                <c:pt idx="6867">
                  <c:v>2.4975000000000001</c:v>
                </c:pt>
                <c:pt idx="6868">
                  <c:v>2.5286</c:v>
                </c:pt>
                <c:pt idx="6869">
                  <c:v>2.4933000000000001</c:v>
                </c:pt>
                <c:pt idx="6870">
                  <c:v>2.5057999999999998</c:v>
                </c:pt>
                <c:pt idx="6871">
                  <c:v>2.4819</c:v>
                </c:pt>
                <c:pt idx="6872">
                  <c:v>2.4980000000000002</c:v>
                </c:pt>
                <c:pt idx="6873">
                  <c:v>2.5141</c:v>
                </c:pt>
                <c:pt idx="6874">
                  <c:v>2.5526</c:v>
                </c:pt>
                <c:pt idx="6875">
                  <c:v>2.5405000000000002</c:v>
                </c:pt>
                <c:pt idx="6876">
                  <c:v>2.5446</c:v>
                </c:pt>
                <c:pt idx="6877">
                  <c:v>2.5160999999999998</c:v>
                </c:pt>
                <c:pt idx="6878">
                  <c:v>2.4733999999999998</c:v>
                </c:pt>
                <c:pt idx="6879">
                  <c:v>2.4609999999999999</c:v>
                </c:pt>
                <c:pt idx="6880">
                  <c:v>2.4752000000000001</c:v>
                </c:pt>
                <c:pt idx="6881">
                  <c:v>2.4506000000000001</c:v>
                </c:pt>
                <c:pt idx="6882">
                  <c:v>2.4647999999999999</c:v>
                </c:pt>
                <c:pt idx="6883">
                  <c:v>2.4607000000000001</c:v>
                </c:pt>
                <c:pt idx="6884">
                  <c:v>2.4378000000000002</c:v>
                </c:pt>
                <c:pt idx="6885">
                  <c:v>2.4521000000000002</c:v>
                </c:pt>
                <c:pt idx="6886">
                  <c:v>2.4685999999999999</c:v>
                </c:pt>
                <c:pt idx="6887">
                  <c:v>2.3961000000000001</c:v>
                </c:pt>
                <c:pt idx="6888">
                  <c:v>2.4083999999999999</c:v>
                </c:pt>
                <c:pt idx="6889">
                  <c:v>2.3166000000000002</c:v>
                </c:pt>
                <c:pt idx="6890">
                  <c:v>2.2416</c:v>
                </c:pt>
                <c:pt idx="6891">
                  <c:v>2.2662</c:v>
                </c:pt>
                <c:pt idx="6892">
                  <c:v>2.2000000000000002</c:v>
                </c:pt>
                <c:pt idx="6893">
                  <c:v>2.2359</c:v>
                </c:pt>
                <c:pt idx="6894">
                  <c:v>2.2599999999999998</c:v>
                </c:pt>
                <c:pt idx="6895">
                  <c:v>2.3325999999999998</c:v>
                </c:pt>
                <c:pt idx="6896">
                  <c:v>2.3024</c:v>
                </c:pt>
                <c:pt idx="6897">
                  <c:v>2.3348</c:v>
                </c:pt>
                <c:pt idx="6898">
                  <c:v>2.3369</c:v>
                </c:pt>
                <c:pt idx="6899">
                  <c:v>2.3393000000000002</c:v>
                </c:pt>
                <c:pt idx="6900">
                  <c:v>2.3618000000000001</c:v>
                </c:pt>
                <c:pt idx="6901">
                  <c:v>2.3496999999999999</c:v>
                </c:pt>
                <c:pt idx="6902">
                  <c:v>2.3212000000000002</c:v>
                </c:pt>
                <c:pt idx="6903">
                  <c:v>2.3540000000000001</c:v>
                </c:pt>
                <c:pt idx="6904">
                  <c:v>2.3914</c:v>
                </c:pt>
                <c:pt idx="6905">
                  <c:v>2.3915999999999999</c:v>
                </c:pt>
                <c:pt idx="6906">
                  <c:v>2.4123999999999999</c:v>
                </c:pt>
                <c:pt idx="6907">
                  <c:v>2.4001999999999999</c:v>
                </c:pt>
                <c:pt idx="6908">
                  <c:v>2.3801999999999999</c:v>
                </c:pt>
                <c:pt idx="6909">
                  <c:v>2.3801999999999999</c:v>
                </c:pt>
                <c:pt idx="6910">
                  <c:v>2.3866000000000001</c:v>
                </c:pt>
                <c:pt idx="6911">
                  <c:v>2.3639000000000001</c:v>
                </c:pt>
                <c:pt idx="6912">
                  <c:v>2.3178000000000001</c:v>
                </c:pt>
                <c:pt idx="6913">
                  <c:v>2.3319000000000001</c:v>
                </c:pt>
                <c:pt idx="6914">
                  <c:v>2.2820999999999998</c:v>
                </c:pt>
                <c:pt idx="6915">
                  <c:v>2.2921999999999998</c:v>
                </c:pt>
                <c:pt idx="6916">
                  <c:v>2.2660999999999998</c:v>
                </c:pt>
                <c:pt idx="6917">
                  <c:v>2.3043999999999998</c:v>
                </c:pt>
                <c:pt idx="6918">
                  <c:v>2.3448000000000002</c:v>
                </c:pt>
                <c:pt idx="6919">
                  <c:v>2.3330000000000002</c:v>
                </c:pt>
                <c:pt idx="6920">
                  <c:v>2.2904</c:v>
                </c:pt>
                <c:pt idx="6921">
                  <c:v>2.2844000000000002</c:v>
                </c:pt>
                <c:pt idx="6922">
                  <c:v>2.2966000000000002</c:v>
                </c:pt>
                <c:pt idx="6923">
                  <c:v>2.258</c:v>
                </c:pt>
                <c:pt idx="6924">
                  <c:v>2.2660999999999998</c:v>
                </c:pt>
                <c:pt idx="6925">
                  <c:v>2.1884000000000001</c:v>
                </c:pt>
                <c:pt idx="6926">
                  <c:v>2.1964999999999999</c:v>
                </c:pt>
                <c:pt idx="6927">
                  <c:v>2.1596000000000002</c:v>
                </c:pt>
                <c:pt idx="6928">
                  <c:v>2.1922000000000001</c:v>
                </c:pt>
                <c:pt idx="6929">
                  <c:v>2.1981000000000002</c:v>
                </c:pt>
                <c:pt idx="6930">
                  <c:v>2.2208000000000001</c:v>
                </c:pt>
                <c:pt idx="6931">
                  <c:v>2.2538</c:v>
                </c:pt>
                <c:pt idx="6932">
                  <c:v>2.2227000000000001</c:v>
                </c:pt>
                <c:pt idx="6933">
                  <c:v>2.1459999999999999</c:v>
                </c:pt>
                <c:pt idx="6934">
                  <c:v>2.1640999999999999</c:v>
                </c:pt>
                <c:pt idx="6935">
                  <c:v>2.1640999999999999</c:v>
                </c:pt>
                <c:pt idx="6936">
                  <c:v>2.1244000000000001</c:v>
                </c:pt>
                <c:pt idx="6937">
                  <c:v>2.109</c:v>
                </c:pt>
                <c:pt idx="6938">
                  <c:v>2.0609000000000002</c:v>
                </c:pt>
                <c:pt idx="6939">
                  <c:v>1.9220999999999999</c:v>
                </c:pt>
                <c:pt idx="6940">
                  <c:v>1.8317000000000001</c:v>
                </c:pt>
                <c:pt idx="6941">
                  <c:v>1.8834</c:v>
                </c:pt>
                <c:pt idx="6942">
                  <c:v>1.8569</c:v>
                </c:pt>
                <c:pt idx="6943">
                  <c:v>1.8787</c:v>
                </c:pt>
                <c:pt idx="6944">
                  <c:v>1.8493999999999999</c:v>
                </c:pt>
                <c:pt idx="6945">
                  <c:v>1.9036</c:v>
                </c:pt>
                <c:pt idx="6946">
                  <c:v>1.9297</c:v>
                </c:pt>
                <c:pt idx="6947">
                  <c:v>1.8786</c:v>
                </c:pt>
                <c:pt idx="6948">
                  <c:v>1.8357000000000001</c:v>
                </c:pt>
                <c:pt idx="6949">
                  <c:v>1.8405</c:v>
                </c:pt>
                <c:pt idx="6950">
                  <c:v>1.8687</c:v>
                </c:pt>
                <c:pt idx="6951">
                  <c:v>1.8643000000000001</c:v>
                </c:pt>
                <c:pt idx="6952">
                  <c:v>1.7351000000000001</c:v>
                </c:pt>
                <c:pt idx="6953">
                  <c:v>1.7775000000000001</c:v>
                </c:pt>
                <c:pt idx="6954">
                  <c:v>1.7678</c:v>
                </c:pt>
                <c:pt idx="6955">
                  <c:v>1.7323999999999999</c:v>
                </c:pt>
                <c:pt idx="6956">
                  <c:v>1.7318</c:v>
                </c:pt>
                <c:pt idx="6957">
                  <c:v>1.7688999999999999</c:v>
                </c:pt>
                <c:pt idx="6958">
                  <c:v>1.7448999999999999</c:v>
                </c:pt>
                <c:pt idx="6959">
                  <c:v>1.7548999999999999</c:v>
                </c:pt>
                <c:pt idx="6960">
                  <c:v>1.7871999999999999</c:v>
                </c:pt>
                <c:pt idx="6961">
                  <c:v>1.7613000000000001</c:v>
                </c:pt>
                <c:pt idx="6962">
                  <c:v>1.7596000000000001</c:v>
                </c:pt>
                <c:pt idx="6963">
                  <c:v>1.7596000000000001</c:v>
                </c:pt>
                <c:pt idx="6964">
                  <c:v>1.8593</c:v>
                </c:pt>
                <c:pt idx="6965">
                  <c:v>1.89</c:v>
                </c:pt>
                <c:pt idx="6966">
                  <c:v>1.9066000000000001</c:v>
                </c:pt>
                <c:pt idx="6967">
                  <c:v>1.8277000000000001</c:v>
                </c:pt>
                <c:pt idx="6968">
                  <c:v>1.8625</c:v>
                </c:pt>
                <c:pt idx="6969">
                  <c:v>1.8471</c:v>
                </c:pt>
                <c:pt idx="6970">
                  <c:v>1.829</c:v>
                </c:pt>
                <c:pt idx="6971">
                  <c:v>1.8498000000000001</c:v>
                </c:pt>
                <c:pt idx="6972">
                  <c:v>1.8110999999999999</c:v>
                </c:pt>
                <c:pt idx="6973">
                  <c:v>1.7559</c:v>
                </c:pt>
                <c:pt idx="6974">
                  <c:v>1.8183</c:v>
                </c:pt>
                <c:pt idx="6975">
                  <c:v>1.8123</c:v>
                </c:pt>
                <c:pt idx="6976">
                  <c:v>1.8373999999999999</c:v>
                </c:pt>
                <c:pt idx="6977">
                  <c:v>1.8179000000000001</c:v>
                </c:pt>
                <c:pt idx="6978">
                  <c:v>1.8638999999999999</c:v>
                </c:pt>
                <c:pt idx="6979">
                  <c:v>1.8519000000000001</c:v>
                </c:pt>
                <c:pt idx="6980">
                  <c:v>1.8579000000000001</c:v>
                </c:pt>
                <c:pt idx="6981">
                  <c:v>1.8459000000000001</c:v>
                </c:pt>
                <c:pt idx="6982">
                  <c:v>1.8721000000000001</c:v>
                </c:pt>
                <c:pt idx="6983">
                  <c:v>1.734</c:v>
                </c:pt>
                <c:pt idx="6984">
                  <c:v>1.7118</c:v>
                </c:pt>
                <c:pt idx="6985">
                  <c:v>1.5732999999999999</c:v>
                </c:pt>
                <c:pt idx="6986">
                  <c:v>1.583</c:v>
                </c:pt>
                <c:pt idx="6987">
                  <c:v>1.6069</c:v>
                </c:pt>
                <c:pt idx="6988">
                  <c:v>1.6188</c:v>
                </c:pt>
                <c:pt idx="6989">
                  <c:v>1.6466000000000001</c:v>
                </c:pt>
                <c:pt idx="6990">
                  <c:v>1.5837000000000001</c:v>
                </c:pt>
                <c:pt idx="6991">
                  <c:v>1.6666000000000001</c:v>
                </c:pt>
                <c:pt idx="6992">
                  <c:v>1.5770999999999999</c:v>
                </c:pt>
                <c:pt idx="6993">
                  <c:v>1.4957</c:v>
                </c:pt>
                <c:pt idx="6994">
                  <c:v>1.4762999999999999</c:v>
                </c:pt>
                <c:pt idx="6995">
                  <c:v>1.5452999999999999</c:v>
                </c:pt>
                <c:pt idx="6996">
                  <c:v>1.5123</c:v>
                </c:pt>
                <c:pt idx="6997">
                  <c:v>1.5732999999999999</c:v>
                </c:pt>
                <c:pt idx="6998">
                  <c:v>1.6121000000000001</c:v>
                </c:pt>
                <c:pt idx="6999">
                  <c:v>1.5331999999999999</c:v>
                </c:pt>
                <c:pt idx="7000">
                  <c:v>1.5390999999999999</c:v>
                </c:pt>
                <c:pt idx="7001">
                  <c:v>1.5223</c:v>
                </c:pt>
                <c:pt idx="7002">
                  <c:v>1.5</c:v>
                </c:pt>
                <c:pt idx="7003">
                  <c:v>1.52</c:v>
                </c:pt>
                <c:pt idx="7004">
                  <c:v>1.504</c:v>
                </c:pt>
                <c:pt idx="7005">
                  <c:v>1.504</c:v>
                </c:pt>
                <c:pt idx="7006">
                  <c:v>1.452</c:v>
                </c:pt>
                <c:pt idx="7007">
                  <c:v>1.4319</c:v>
                </c:pt>
                <c:pt idx="7008">
                  <c:v>1.526</c:v>
                </c:pt>
                <c:pt idx="7009">
                  <c:v>1.5402</c:v>
                </c:pt>
                <c:pt idx="7010">
                  <c:v>1.5928</c:v>
                </c:pt>
                <c:pt idx="7011">
                  <c:v>1.6759999999999999</c:v>
                </c:pt>
                <c:pt idx="7012">
                  <c:v>1.6741999999999999</c:v>
                </c:pt>
                <c:pt idx="7013">
                  <c:v>1.7192000000000001</c:v>
                </c:pt>
                <c:pt idx="7014">
                  <c:v>1.7999000000000001</c:v>
                </c:pt>
                <c:pt idx="7015">
                  <c:v>1.7593000000000001</c:v>
                </c:pt>
                <c:pt idx="7016">
                  <c:v>1.7248000000000001</c:v>
                </c:pt>
                <c:pt idx="7017">
                  <c:v>1.7621</c:v>
                </c:pt>
                <c:pt idx="7018">
                  <c:v>1.7378</c:v>
                </c:pt>
                <c:pt idx="7019">
                  <c:v>1.6830000000000001</c:v>
                </c:pt>
                <c:pt idx="7020">
                  <c:v>1.6812</c:v>
                </c:pt>
                <c:pt idx="7021">
                  <c:v>1.6255999999999999</c:v>
                </c:pt>
                <c:pt idx="7022">
                  <c:v>1.6795</c:v>
                </c:pt>
                <c:pt idx="7023">
                  <c:v>1.6555</c:v>
                </c:pt>
                <c:pt idx="7024">
                  <c:v>1.6315</c:v>
                </c:pt>
                <c:pt idx="7025">
                  <c:v>1.6216999999999999</c:v>
                </c:pt>
                <c:pt idx="7026">
                  <c:v>1.5459000000000001</c:v>
                </c:pt>
                <c:pt idx="7027">
                  <c:v>1.478</c:v>
                </c:pt>
                <c:pt idx="7028">
                  <c:v>1.3900999999999999</c:v>
                </c:pt>
                <c:pt idx="7029">
                  <c:v>1.4036</c:v>
                </c:pt>
                <c:pt idx="7030">
                  <c:v>1.4617</c:v>
                </c:pt>
                <c:pt idx="7031">
                  <c:v>1.4194</c:v>
                </c:pt>
                <c:pt idx="7032">
                  <c:v>1.4657</c:v>
                </c:pt>
                <c:pt idx="7033">
                  <c:v>1.5424</c:v>
                </c:pt>
                <c:pt idx="7034">
                  <c:v>1.5913999999999999</c:v>
                </c:pt>
                <c:pt idx="7035">
                  <c:v>1.5913999999999999</c:v>
                </c:pt>
                <c:pt idx="7036">
                  <c:v>1.6180000000000001</c:v>
                </c:pt>
                <c:pt idx="7037">
                  <c:v>1.5834999999999999</c:v>
                </c:pt>
                <c:pt idx="7038">
                  <c:v>1.5999000000000001</c:v>
                </c:pt>
                <c:pt idx="7039">
                  <c:v>1.5736000000000001</c:v>
                </c:pt>
                <c:pt idx="7040">
                  <c:v>1.621</c:v>
                </c:pt>
                <c:pt idx="7041">
                  <c:v>1.5944</c:v>
                </c:pt>
                <c:pt idx="7042">
                  <c:v>1.5817000000000001</c:v>
                </c:pt>
                <c:pt idx="7043">
                  <c:v>1.5777000000000001</c:v>
                </c:pt>
                <c:pt idx="7044">
                  <c:v>1.6175999999999999</c:v>
                </c:pt>
                <c:pt idx="7045">
                  <c:v>1.6435</c:v>
                </c:pt>
                <c:pt idx="7046">
                  <c:v>1.6415</c:v>
                </c:pt>
                <c:pt idx="7047">
                  <c:v>1.5975999999999999</c:v>
                </c:pt>
                <c:pt idx="7048">
                  <c:v>1.5239</c:v>
                </c:pt>
                <c:pt idx="7049">
                  <c:v>1.552</c:v>
                </c:pt>
                <c:pt idx="7050">
                  <c:v>1.5822000000000001</c:v>
                </c:pt>
                <c:pt idx="7051">
                  <c:v>1.6245000000000001</c:v>
                </c:pt>
                <c:pt idx="7052">
                  <c:v>1.6086</c:v>
                </c:pt>
                <c:pt idx="7053">
                  <c:v>1.6672</c:v>
                </c:pt>
                <c:pt idx="7054">
                  <c:v>1.6741999999999999</c:v>
                </c:pt>
                <c:pt idx="7055">
                  <c:v>1.6741999999999999</c:v>
                </c:pt>
                <c:pt idx="7056">
                  <c:v>1.6623000000000001</c:v>
                </c:pt>
                <c:pt idx="7057">
                  <c:v>1.6359999999999999</c:v>
                </c:pt>
                <c:pt idx="7058">
                  <c:v>1.5913999999999999</c:v>
                </c:pt>
                <c:pt idx="7059">
                  <c:v>1.6101000000000001</c:v>
                </c:pt>
                <c:pt idx="7060">
                  <c:v>1.5980000000000001</c:v>
                </c:pt>
                <c:pt idx="7061">
                  <c:v>1.5961000000000001</c:v>
                </c:pt>
                <c:pt idx="7062">
                  <c:v>1.5757000000000001</c:v>
                </c:pt>
                <c:pt idx="7063">
                  <c:v>1.6046</c:v>
                </c:pt>
                <c:pt idx="7064">
                  <c:v>1.6276999999999999</c:v>
                </c:pt>
                <c:pt idx="7065">
                  <c:v>1.6133999999999999</c:v>
                </c:pt>
                <c:pt idx="7066">
                  <c:v>1.5819000000000001</c:v>
                </c:pt>
                <c:pt idx="7067">
                  <c:v>1.6258999999999999</c:v>
                </c:pt>
                <c:pt idx="7068">
                  <c:v>1.6258999999999999</c:v>
                </c:pt>
                <c:pt idx="7069">
                  <c:v>1.6119000000000001</c:v>
                </c:pt>
                <c:pt idx="7070">
                  <c:v>1.6</c:v>
                </c:pt>
                <c:pt idx="7071">
                  <c:v>1.538</c:v>
                </c:pt>
                <c:pt idx="7072">
                  <c:v>1.5721000000000001</c:v>
                </c:pt>
                <c:pt idx="7073">
                  <c:v>1.5923</c:v>
                </c:pt>
                <c:pt idx="7074">
                  <c:v>1.6149</c:v>
                </c:pt>
                <c:pt idx="7075">
                  <c:v>1.613</c:v>
                </c:pt>
                <c:pt idx="7076">
                  <c:v>1.6516999999999999</c:v>
                </c:pt>
                <c:pt idx="7077">
                  <c:v>1.6133</c:v>
                </c:pt>
                <c:pt idx="7078">
                  <c:v>1.6581999999999999</c:v>
                </c:pt>
                <c:pt idx="7079">
                  <c:v>1.6036999999999999</c:v>
                </c:pt>
                <c:pt idx="7080">
                  <c:v>1.6263000000000001</c:v>
                </c:pt>
                <c:pt idx="7081">
                  <c:v>1.6224000000000001</c:v>
                </c:pt>
                <c:pt idx="7082">
                  <c:v>1.6287</c:v>
                </c:pt>
                <c:pt idx="7083">
                  <c:v>1.6268</c:v>
                </c:pt>
                <c:pt idx="7084">
                  <c:v>1.6294</c:v>
                </c:pt>
                <c:pt idx="7085">
                  <c:v>1.6523000000000001</c:v>
                </c:pt>
                <c:pt idx="7086">
                  <c:v>1.621</c:v>
                </c:pt>
                <c:pt idx="7087">
                  <c:v>1.621</c:v>
                </c:pt>
                <c:pt idx="7088">
                  <c:v>1.631</c:v>
                </c:pt>
                <c:pt idx="7089">
                  <c:v>1.5811999999999999</c:v>
                </c:pt>
                <c:pt idx="7090">
                  <c:v>1.5652999999999999</c:v>
                </c:pt>
                <c:pt idx="7091">
                  <c:v>1.5690999999999999</c:v>
                </c:pt>
                <c:pt idx="7092">
                  <c:v>1.5690999999999999</c:v>
                </c:pt>
                <c:pt idx="7093">
                  <c:v>1.569</c:v>
                </c:pt>
                <c:pt idx="7094">
                  <c:v>1.5246</c:v>
                </c:pt>
                <c:pt idx="7095">
                  <c:v>1.5445</c:v>
                </c:pt>
                <c:pt idx="7096">
                  <c:v>1.5404</c:v>
                </c:pt>
                <c:pt idx="7097">
                  <c:v>1.5806</c:v>
                </c:pt>
                <c:pt idx="7098">
                  <c:v>1.5785</c:v>
                </c:pt>
                <c:pt idx="7099">
                  <c:v>1.5702</c:v>
                </c:pt>
                <c:pt idx="7100">
                  <c:v>1.5843</c:v>
                </c:pt>
                <c:pt idx="7101">
                  <c:v>1.57</c:v>
                </c:pt>
                <c:pt idx="7102">
                  <c:v>1.5536000000000001</c:v>
                </c:pt>
                <c:pt idx="7103">
                  <c:v>1.5657000000000001</c:v>
                </c:pt>
                <c:pt idx="7104">
                  <c:v>1.5591999999999999</c:v>
                </c:pt>
                <c:pt idx="7105">
                  <c:v>1.5591999999999999</c:v>
                </c:pt>
                <c:pt idx="7106">
                  <c:v>1.5304</c:v>
                </c:pt>
                <c:pt idx="7107">
                  <c:v>1.5283</c:v>
                </c:pt>
                <c:pt idx="7108">
                  <c:v>1.5137</c:v>
                </c:pt>
                <c:pt idx="7109">
                  <c:v>1.4946999999999999</c:v>
                </c:pt>
                <c:pt idx="7110">
                  <c:v>1.4409000000000001</c:v>
                </c:pt>
                <c:pt idx="7111">
                  <c:v>1.4624999999999999</c:v>
                </c:pt>
                <c:pt idx="7112">
                  <c:v>1.4128000000000001</c:v>
                </c:pt>
                <c:pt idx="7113">
                  <c:v>1.4128000000000001</c:v>
                </c:pt>
                <c:pt idx="7114">
                  <c:v>1.3131999999999999</c:v>
                </c:pt>
                <c:pt idx="7115">
                  <c:v>1.353</c:v>
                </c:pt>
                <c:pt idx="7116">
                  <c:v>1.409</c:v>
                </c:pt>
                <c:pt idx="7117">
                  <c:v>1.4431</c:v>
                </c:pt>
                <c:pt idx="7118">
                  <c:v>1.4452</c:v>
                </c:pt>
                <c:pt idx="7119">
                  <c:v>1.4011</c:v>
                </c:pt>
                <c:pt idx="7120">
                  <c:v>1.3931</c:v>
                </c:pt>
                <c:pt idx="7121">
                  <c:v>1.4234</c:v>
                </c:pt>
                <c:pt idx="7122">
                  <c:v>1.4437</c:v>
                </c:pt>
                <c:pt idx="7123">
                  <c:v>1.4438</c:v>
                </c:pt>
                <c:pt idx="7124">
                  <c:v>1.4278999999999999</c:v>
                </c:pt>
                <c:pt idx="7125">
                  <c:v>1.4278999999999999</c:v>
                </c:pt>
                <c:pt idx="7126">
                  <c:v>1.4116</c:v>
                </c:pt>
                <c:pt idx="7127">
                  <c:v>1.4218999999999999</c:v>
                </c:pt>
                <c:pt idx="7128">
                  <c:v>1.3892</c:v>
                </c:pt>
                <c:pt idx="7129">
                  <c:v>1.3543000000000001</c:v>
                </c:pt>
                <c:pt idx="7130">
                  <c:v>1.2476</c:v>
                </c:pt>
                <c:pt idx="7131">
                  <c:v>1.2248000000000001</c:v>
                </c:pt>
                <c:pt idx="7132">
                  <c:v>1.1647000000000001</c:v>
                </c:pt>
                <c:pt idx="7133">
                  <c:v>1.0615000000000001</c:v>
                </c:pt>
                <c:pt idx="7134">
                  <c:v>0.91300000000000003</c:v>
                </c:pt>
                <c:pt idx="7135">
                  <c:v>0.90290000000000004</c:v>
                </c:pt>
                <c:pt idx="7136">
                  <c:v>0.69910000000000005</c:v>
                </c:pt>
                <c:pt idx="7137">
                  <c:v>0.69259999999999999</c:v>
                </c:pt>
                <c:pt idx="7138">
                  <c:v>0.59730000000000005</c:v>
                </c:pt>
                <c:pt idx="7139">
                  <c:v>0.50619999999999998</c:v>
                </c:pt>
                <c:pt idx="7140">
                  <c:v>0.38100000000000001</c:v>
                </c:pt>
                <c:pt idx="7141">
                  <c:v>0.53420000000000001</c:v>
                </c:pt>
                <c:pt idx="7142">
                  <c:v>0.51949999999999996</c:v>
                </c:pt>
                <c:pt idx="7143">
                  <c:v>0.48099999999999998</c:v>
                </c:pt>
                <c:pt idx="7144">
                  <c:v>0.49030000000000001</c:v>
                </c:pt>
                <c:pt idx="7145">
                  <c:v>0.3599</c:v>
                </c:pt>
                <c:pt idx="7146">
                  <c:v>0.49249999999999999</c:v>
                </c:pt>
                <c:pt idx="7147">
                  <c:v>0.53369999999999995</c:v>
                </c:pt>
                <c:pt idx="7148">
                  <c:v>0.45069999999999999</c:v>
                </c:pt>
                <c:pt idx="7149">
                  <c:v>0.31340000000000001</c:v>
                </c:pt>
                <c:pt idx="7150">
                  <c:v>0.31230000000000002</c:v>
                </c:pt>
                <c:pt idx="7151">
                  <c:v>0.3715</c:v>
                </c:pt>
                <c:pt idx="7152">
                  <c:v>0.32990000000000003</c:v>
                </c:pt>
                <c:pt idx="7153">
                  <c:v>0.29270000000000002</c:v>
                </c:pt>
                <c:pt idx="7154">
                  <c:v>0.24179999999999999</c:v>
                </c:pt>
                <c:pt idx="7155">
                  <c:v>0.2281</c:v>
                </c:pt>
                <c:pt idx="7156">
                  <c:v>0.2455</c:v>
                </c:pt>
                <c:pt idx="7157">
                  <c:v>0.20610000000000001</c:v>
                </c:pt>
                <c:pt idx="7158">
                  <c:v>0.22550000000000001</c:v>
                </c:pt>
                <c:pt idx="7159">
                  <c:v>0.22889999999999999</c:v>
                </c:pt>
                <c:pt idx="7160">
                  <c:v>0.26219999999999999</c:v>
                </c:pt>
                <c:pt idx="7161">
                  <c:v>0.2601</c:v>
                </c:pt>
                <c:pt idx="7162">
                  <c:v>0.252</c:v>
                </c:pt>
                <c:pt idx="7163">
                  <c:v>0.22539999999999999</c:v>
                </c:pt>
                <c:pt idx="7164">
                  <c:v>0.22539999999999999</c:v>
                </c:pt>
                <c:pt idx="7165">
                  <c:v>0.2452</c:v>
                </c:pt>
                <c:pt idx="7166">
                  <c:v>0.219</c:v>
                </c:pt>
                <c:pt idx="7167">
                  <c:v>0.19689999999999999</c:v>
                </c:pt>
                <c:pt idx="7168">
                  <c:v>0.20660000000000001</c:v>
                </c:pt>
                <c:pt idx="7169">
                  <c:v>0.2019</c:v>
                </c:pt>
                <c:pt idx="7170">
                  <c:v>0.2016</c:v>
                </c:pt>
                <c:pt idx="7171">
                  <c:v>0.2034</c:v>
                </c:pt>
                <c:pt idx="7172">
                  <c:v>0.21329999999999999</c:v>
                </c:pt>
                <c:pt idx="7173">
                  <c:v>0.21909999999999999</c:v>
                </c:pt>
                <c:pt idx="7174">
                  <c:v>0.22450000000000001</c:v>
                </c:pt>
                <c:pt idx="7175">
                  <c:v>0.2223</c:v>
                </c:pt>
                <c:pt idx="7176">
                  <c:v>0.2112</c:v>
                </c:pt>
                <c:pt idx="7177">
                  <c:v>0.2014</c:v>
                </c:pt>
                <c:pt idx="7178">
                  <c:v>0.1956</c:v>
                </c:pt>
                <c:pt idx="7179">
                  <c:v>0.19</c:v>
                </c:pt>
                <c:pt idx="7180">
                  <c:v>0.1822</c:v>
                </c:pt>
                <c:pt idx="7181">
                  <c:v>0.18820000000000001</c:v>
                </c:pt>
                <c:pt idx="7182">
                  <c:v>0.1784</c:v>
                </c:pt>
                <c:pt idx="7183">
                  <c:v>0.13880000000000001</c:v>
                </c:pt>
                <c:pt idx="7184">
                  <c:v>0.15679999999999999</c:v>
                </c:pt>
                <c:pt idx="7185">
                  <c:v>0.17469999999999999</c:v>
                </c:pt>
                <c:pt idx="7186">
                  <c:v>0.15890000000000001</c:v>
                </c:pt>
                <c:pt idx="7187">
                  <c:v>0.15890000000000001</c:v>
                </c:pt>
                <c:pt idx="7188">
                  <c:v>0.14699999999999999</c:v>
                </c:pt>
                <c:pt idx="7189">
                  <c:v>0.14510000000000001</c:v>
                </c:pt>
                <c:pt idx="7190">
                  <c:v>0.1772</c:v>
                </c:pt>
                <c:pt idx="7191">
                  <c:v>0.16520000000000001</c:v>
                </c:pt>
                <c:pt idx="7192">
                  <c:v>0.1633</c:v>
                </c:pt>
                <c:pt idx="7193">
                  <c:v>0.1653</c:v>
                </c:pt>
                <c:pt idx="7194">
                  <c:v>0.1676</c:v>
                </c:pt>
                <c:pt idx="7195">
                  <c:v>0.1676</c:v>
                </c:pt>
                <c:pt idx="7196">
                  <c:v>0.17169999999999999</c:v>
                </c:pt>
                <c:pt idx="7197">
                  <c:v>0.1799</c:v>
                </c:pt>
                <c:pt idx="7198">
                  <c:v>0.1701</c:v>
                </c:pt>
                <c:pt idx="7199">
                  <c:v>0.1603</c:v>
                </c:pt>
                <c:pt idx="7200">
                  <c:v>0.15640000000000001</c:v>
                </c:pt>
                <c:pt idx="7201">
                  <c:v>0.1623</c:v>
                </c:pt>
                <c:pt idx="7202">
                  <c:v>0.19</c:v>
                </c:pt>
                <c:pt idx="7203">
                  <c:v>0.19400000000000001</c:v>
                </c:pt>
                <c:pt idx="7204">
                  <c:v>0.20619999999999999</c:v>
                </c:pt>
                <c:pt idx="7205">
                  <c:v>0.2261</c:v>
                </c:pt>
                <c:pt idx="7206">
                  <c:v>0.2024</c:v>
                </c:pt>
                <c:pt idx="7207">
                  <c:v>0.16669999999999999</c:v>
                </c:pt>
                <c:pt idx="7208">
                  <c:v>0.19670000000000001</c:v>
                </c:pt>
                <c:pt idx="7209">
                  <c:v>0.193</c:v>
                </c:pt>
                <c:pt idx="7210">
                  <c:v>0.189</c:v>
                </c:pt>
                <c:pt idx="7211">
                  <c:v>0.19919999999999999</c:v>
                </c:pt>
                <c:pt idx="7212">
                  <c:v>0.19520000000000001</c:v>
                </c:pt>
                <c:pt idx="7213">
                  <c:v>0.1933</c:v>
                </c:pt>
                <c:pt idx="7214">
                  <c:v>0.1855</c:v>
                </c:pt>
                <c:pt idx="7215">
                  <c:v>0.19170000000000001</c:v>
                </c:pt>
                <c:pt idx="7216">
                  <c:v>0.1857</c:v>
                </c:pt>
                <c:pt idx="7217">
                  <c:v>0.18759999999999999</c:v>
                </c:pt>
                <c:pt idx="7218">
                  <c:v>0.1857</c:v>
                </c:pt>
                <c:pt idx="7219">
                  <c:v>0.1661</c:v>
                </c:pt>
                <c:pt idx="7220">
                  <c:v>0.14849999999999999</c:v>
                </c:pt>
                <c:pt idx="7221">
                  <c:v>0.14849999999999999</c:v>
                </c:pt>
                <c:pt idx="7222">
                  <c:v>0.1603</c:v>
                </c:pt>
                <c:pt idx="7223">
                  <c:v>0.15260000000000001</c:v>
                </c:pt>
                <c:pt idx="7224">
                  <c:v>0.15260000000000001</c:v>
                </c:pt>
                <c:pt idx="7225">
                  <c:v>0.15659999999999999</c:v>
                </c:pt>
                <c:pt idx="7226">
                  <c:v>0.15670000000000001</c:v>
                </c:pt>
                <c:pt idx="7227">
                  <c:v>0.15870000000000001</c:v>
                </c:pt>
                <c:pt idx="7228">
                  <c:v>0.15079999999999999</c:v>
                </c:pt>
                <c:pt idx="7229">
                  <c:v>0.15290000000000001</c:v>
                </c:pt>
                <c:pt idx="7230">
                  <c:v>0.15090000000000001</c:v>
                </c:pt>
                <c:pt idx="7231">
                  <c:v>0.157</c:v>
                </c:pt>
                <c:pt idx="7232">
                  <c:v>0.155</c:v>
                </c:pt>
                <c:pt idx="7233">
                  <c:v>0.14499999999999999</c:v>
                </c:pt>
                <c:pt idx="7234">
                  <c:v>0.14510000000000001</c:v>
                </c:pt>
                <c:pt idx="7235">
                  <c:v>0.1472</c:v>
                </c:pt>
                <c:pt idx="7236">
                  <c:v>0.1411</c:v>
                </c:pt>
                <c:pt idx="7237">
                  <c:v>0.1492</c:v>
                </c:pt>
                <c:pt idx="7238">
                  <c:v>0.15129999999999999</c:v>
                </c:pt>
                <c:pt idx="7239">
                  <c:v>0.14729999999999999</c:v>
                </c:pt>
                <c:pt idx="7240">
                  <c:v>0.15140000000000001</c:v>
                </c:pt>
                <c:pt idx="7241">
                  <c:v>0.13869999999999999</c:v>
                </c:pt>
                <c:pt idx="7242">
                  <c:v>0.13089999999999999</c:v>
                </c:pt>
                <c:pt idx="7243">
                  <c:v>0.1172</c:v>
                </c:pt>
                <c:pt idx="7244">
                  <c:v>0.10539999999999999</c:v>
                </c:pt>
                <c:pt idx="7245">
                  <c:v>0.10929999999999999</c:v>
                </c:pt>
                <c:pt idx="7246">
                  <c:v>0.10730000000000001</c:v>
                </c:pt>
                <c:pt idx="7247">
                  <c:v>0.1171</c:v>
                </c:pt>
                <c:pt idx="7248">
                  <c:v>0.11509999999999999</c:v>
                </c:pt>
                <c:pt idx="7249">
                  <c:v>0.129</c:v>
                </c:pt>
                <c:pt idx="7250">
                  <c:v>0.13100000000000001</c:v>
                </c:pt>
                <c:pt idx="7251">
                  <c:v>0.1489</c:v>
                </c:pt>
                <c:pt idx="7252">
                  <c:v>0.16089999999999999</c:v>
                </c:pt>
                <c:pt idx="7253">
                  <c:v>0.16289999999999999</c:v>
                </c:pt>
                <c:pt idx="7254">
                  <c:v>0.14499999999999999</c:v>
                </c:pt>
                <c:pt idx="7255">
                  <c:v>0.15110000000000001</c:v>
                </c:pt>
                <c:pt idx="7256">
                  <c:v>0.1431</c:v>
                </c:pt>
                <c:pt idx="7257">
                  <c:v>0.1391</c:v>
                </c:pt>
                <c:pt idx="7258">
                  <c:v>0.1411</c:v>
                </c:pt>
                <c:pt idx="7259">
                  <c:v>0.14319999999999999</c:v>
                </c:pt>
                <c:pt idx="7260">
                  <c:v>0.15129999999999999</c:v>
                </c:pt>
                <c:pt idx="7261">
                  <c:v>0.14929999999999999</c:v>
                </c:pt>
                <c:pt idx="7262">
                  <c:v>0.15040000000000001</c:v>
                </c:pt>
                <c:pt idx="7263">
                  <c:v>0.1583</c:v>
                </c:pt>
                <c:pt idx="7264">
                  <c:v>0.127</c:v>
                </c:pt>
                <c:pt idx="7265">
                  <c:v>0.13089999999999999</c:v>
                </c:pt>
                <c:pt idx="7266">
                  <c:v>0.13089999999999999</c:v>
                </c:pt>
                <c:pt idx="7267">
                  <c:v>0.13289999999999999</c:v>
                </c:pt>
                <c:pt idx="7268">
                  <c:v>0.127</c:v>
                </c:pt>
                <c:pt idx="7269">
                  <c:v>0.14280000000000001</c:v>
                </c:pt>
                <c:pt idx="7270">
                  <c:v>0.14280000000000001</c:v>
                </c:pt>
                <c:pt idx="7271">
                  <c:v>0.14080000000000001</c:v>
                </c:pt>
                <c:pt idx="7272">
                  <c:v>0.14680000000000001</c:v>
                </c:pt>
                <c:pt idx="7273">
                  <c:v>0.1389</c:v>
                </c:pt>
                <c:pt idx="7274">
                  <c:v>0.127</c:v>
                </c:pt>
                <c:pt idx="7275">
                  <c:v>0.13700000000000001</c:v>
                </c:pt>
                <c:pt idx="7276">
                  <c:v>0.13900000000000001</c:v>
                </c:pt>
                <c:pt idx="7277">
                  <c:v>0.13700000000000001</c:v>
                </c:pt>
                <c:pt idx="7278">
                  <c:v>0.13500000000000001</c:v>
                </c:pt>
                <c:pt idx="7279">
                  <c:v>0.1391</c:v>
                </c:pt>
                <c:pt idx="7280">
                  <c:v>0.1371</c:v>
                </c:pt>
                <c:pt idx="7281">
                  <c:v>0.1351</c:v>
                </c:pt>
                <c:pt idx="7282">
                  <c:v>0.13869999999999999</c:v>
                </c:pt>
                <c:pt idx="7283">
                  <c:v>0.1328</c:v>
                </c:pt>
                <c:pt idx="7284">
                  <c:v>0.12889999999999999</c:v>
                </c:pt>
                <c:pt idx="7285">
                  <c:v>0.125</c:v>
                </c:pt>
                <c:pt idx="7286">
                  <c:v>0.123</c:v>
                </c:pt>
                <c:pt idx="7287">
                  <c:v>0.127</c:v>
                </c:pt>
                <c:pt idx="7288">
                  <c:v>0.127</c:v>
                </c:pt>
                <c:pt idx="7289">
                  <c:v>0.12889999999999999</c:v>
                </c:pt>
                <c:pt idx="7290">
                  <c:v>0.1447</c:v>
                </c:pt>
                <c:pt idx="7291">
                  <c:v>0.1467</c:v>
                </c:pt>
                <c:pt idx="7292">
                  <c:v>0.1507</c:v>
                </c:pt>
                <c:pt idx="7293">
                  <c:v>0.15079999999999999</c:v>
                </c:pt>
                <c:pt idx="7294">
                  <c:v>0.15290000000000001</c:v>
                </c:pt>
                <c:pt idx="7295">
                  <c:v>0.15290000000000001</c:v>
                </c:pt>
                <c:pt idx="7296">
                  <c:v>0.13900000000000001</c:v>
                </c:pt>
                <c:pt idx="7297">
                  <c:v>0.13900000000000001</c:v>
                </c:pt>
                <c:pt idx="7298">
                  <c:v>0.13900000000000001</c:v>
                </c:pt>
                <c:pt idx="7299">
                  <c:v>0.1431</c:v>
                </c:pt>
                <c:pt idx="7300">
                  <c:v>0.14510000000000001</c:v>
                </c:pt>
                <c:pt idx="7301">
                  <c:v>0.1431</c:v>
                </c:pt>
                <c:pt idx="7302">
                  <c:v>0.1472</c:v>
                </c:pt>
                <c:pt idx="7303">
                  <c:v>0.15329999999999999</c:v>
                </c:pt>
                <c:pt idx="7304">
                  <c:v>0.15540000000000001</c:v>
                </c:pt>
                <c:pt idx="7305">
                  <c:v>0.14940000000000001</c:v>
                </c:pt>
                <c:pt idx="7306">
                  <c:v>0.14530000000000001</c:v>
                </c:pt>
                <c:pt idx="7307">
                  <c:v>0.14660000000000001</c:v>
                </c:pt>
                <c:pt idx="7308">
                  <c:v>0.14660000000000001</c:v>
                </c:pt>
                <c:pt idx="7309">
                  <c:v>0.1525</c:v>
                </c:pt>
                <c:pt idx="7310">
                  <c:v>0.1545</c:v>
                </c:pt>
                <c:pt idx="7311">
                  <c:v>0.1663</c:v>
                </c:pt>
                <c:pt idx="7312">
                  <c:v>0.1447</c:v>
                </c:pt>
                <c:pt idx="7313">
                  <c:v>0.1447</c:v>
                </c:pt>
                <c:pt idx="7314">
                  <c:v>0.1527</c:v>
                </c:pt>
                <c:pt idx="7315">
                  <c:v>0.1706</c:v>
                </c:pt>
                <c:pt idx="7316">
                  <c:v>0.1807</c:v>
                </c:pt>
                <c:pt idx="7317">
                  <c:v>0.1807</c:v>
                </c:pt>
                <c:pt idx="7318">
                  <c:v>0.17680000000000001</c:v>
                </c:pt>
                <c:pt idx="7319">
                  <c:v>0.17899999999999999</c:v>
                </c:pt>
                <c:pt idx="7320">
                  <c:v>0.17710000000000001</c:v>
                </c:pt>
                <c:pt idx="7321">
                  <c:v>0.16919999999999999</c:v>
                </c:pt>
                <c:pt idx="7322">
                  <c:v>0.17319999999999999</c:v>
                </c:pt>
                <c:pt idx="7323">
                  <c:v>0.16120000000000001</c:v>
                </c:pt>
                <c:pt idx="7324">
                  <c:v>0.1573</c:v>
                </c:pt>
                <c:pt idx="7325">
                  <c:v>0.15939999999999999</c:v>
                </c:pt>
                <c:pt idx="7326">
                  <c:v>0.16020000000000001</c:v>
                </c:pt>
                <c:pt idx="7327">
                  <c:v>0.1583</c:v>
                </c:pt>
                <c:pt idx="7328">
                  <c:v>0.1583</c:v>
                </c:pt>
                <c:pt idx="7329">
                  <c:v>0.15240000000000001</c:v>
                </c:pt>
                <c:pt idx="7330">
                  <c:v>0.14849999999999999</c:v>
                </c:pt>
                <c:pt idx="7331">
                  <c:v>0.16619999999999999</c:v>
                </c:pt>
                <c:pt idx="7332">
                  <c:v>0.15840000000000001</c:v>
                </c:pt>
                <c:pt idx="7333">
                  <c:v>0.14860000000000001</c:v>
                </c:pt>
                <c:pt idx="7334">
                  <c:v>0.1507</c:v>
                </c:pt>
                <c:pt idx="7335">
                  <c:v>0.14080000000000001</c:v>
                </c:pt>
                <c:pt idx="7336">
                  <c:v>0.15079999999999999</c:v>
                </c:pt>
                <c:pt idx="7337">
                  <c:v>0.14879999999999999</c:v>
                </c:pt>
                <c:pt idx="7338">
                  <c:v>0.13689999999999999</c:v>
                </c:pt>
                <c:pt idx="7339">
                  <c:v>0.115</c:v>
                </c:pt>
                <c:pt idx="7340">
                  <c:v>0.115</c:v>
                </c:pt>
                <c:pt idx="7341">
                  <c:v>0.113</c:v>
                </c:pt>
                <c:pt idx="7342">
                  <c:v>0.115</c:v>
                </c:pt>
                <c:pt idx="7343">
                  <c:v>0.121</c:v>
                </c:pt>
                <c:pt idx="7344">
                  <c:v>0.121</c:v>
                </c:pt>
                <c:pt idx="7345">
                  <c:v>0.121</c:v>
                </c:pt>
                <c:pt idx="7346">
                  <c:v>0.1129</c:v>
                </c:pt>
                <c:pt idx="7347">
                  <c:v>0.1169</c:v>
                </c:pt>
                <c:pt idx="7348">
                  <c:v>0.11890000000000001</c:v>
                </c:pt>
                <c:pt idx="7349">
                  <c:v>0.11890000000000001</c:v>
                </c:pt>
                <c:pt idx="7350">
                  <c:v>0.11890000000000001</c:v>
                </c:pt>
                <c:pt idx="7351">
                  <c:v>0.125</c:v>
                </c:pt>
                <c:pt idx="7352">
                  <c:v>0.1211</c:v>
                </c:pt>
                <c:pt idx="7353">
                  <c:v>0.1211</c:v>
                </c:pt>
                <c:pt idx="7354">
                  <c:v>0.1211</c:v>
                </c:pt>
                <c:pt idx="7355">
                  <c:v>0.1132</c:v>
                </c:pt>
                <c:pt idx="7356">
                  <c:v>0.1211</c:v>
                </c:pt>
                <c:pt idx="7357">
                  <c:v>0.13689999999999999</c:v>
                </c:pt>
                <c:pt idx="7358">
                  <c:v>0.13689999999999999</c:v>
                </c:pt>
                <c:pt idx="7359">
                  <c:v>0.13289999999999999</c:v>
                </c:pt>
                <c:pt idx="7360">
                  <c:v>0.1449</c:v>
                </c:pt>
                <c:pt idx="7361">
                  <c:v>0.1449</c:v>
                </c:pt>
                <c:pt idx="7362">
                  <c:v>0.14299999999999999</c:v>
                </c:pt>
                <c:pt idx="7363">
                  <c:v>0.13900000000000001</c:v>
                </c:pt>
                <c:pt idx="7364">
                  <c:v>0.13300000000000001</c:v>
                </c:pt>
                <c:pt idx="7365">
                  <c:v>0.13300000000000001</c:v>
                </c:pt>
                <c:pt idx="7366">
                  <c:v>0.13100000000000001</c:v>
                </c:pt>
                <c:pt idx="7367">
                  <c:v>0.127</c:v>
                </c:pt>
                <c:pt idx="7368">
                  <c:v>0.11890000000000001</c:v>
                </c:pt>
                <c:pt idx="7369">
                  <c:v>0.12089999999999999</c:v>
                </c:pt>
                <c:pt idx="7370">
                  <c:v>0.1149</c:v>
                </c:pt>
                <c:pt idx="7371">
                  <c:v>0.1211</c:v>
                </c:pt>
                <c:pt idx="7372">
                  <c:v>0.1191</c:v>
                </c:pt>
                <c:pt idx="7373">
                  <c:v>0.1172</c:v>
                </c:pt>
                <c:pt idx="7374">
                  <c:v>0.10929999999999999</c:v>
                </c:pt>
                <c:pt idx="7375">
                  <c:v>0.10730000000000001</c:v>
                </c:pt>
                <c:pt idx="7376">
                  <c:v>0.1132</c:v>
                </c:pt>
                <c:pt idx="7377">
                  <c:v>0.1171</c:v>
                </c:pt>
                <c:pt idx="7378">
                  <c:v>0.11119999999999999</c:v>
                </c:pt>
                <c:pt idx="7379">
                  <c:v>0.1013</c:v>
                </c:pt>
                <c:pt idx="7380">
                  <c:v>0.1111</c:v>
                </c:pt>
                <c:pt idx="7381">
                  <c:v>0.11509999999999999</c:v>
                </c:pt>
                <c:pt idx="7382">
                  <c:v>0.1071</c:v>
                </c:pt>
                <c:pt idx="7383">
                  <c:v>0.1091</c:v>
                </c:pt>
                <c:pt idx="7384">
                  <c:v>0.109</c:v>
                </c:pt>
                <c:pt idx="7385">
                  <c:v>0.109</c:v>
                </c:pt>
                <c:pt idx="7386">
                  <c:v>0.11899999999999999</c:v>
                </c:pt>
                <c:pt idx="7387">
                  <c:v>0.10290000000000001</c:v>
                </c:pt>
                <c:pt idx="7388">
                  <c:v>0.10489999999999999</c:v>
                </c:pt>
                <c:pt idx="7389">
                  <c:v>0.1048</c:v>
                </c:pt>
                <c:pt idx="7390">
                  <c:v>0.1109</c:v>
                </c:pt>
                <c:pt idx="7391">
                  <c:v>0.1108</c:v>
                </c:pt>
                <c:pt idx="7392">
                  <c:v>0.123</c:v>
                </c:pt>
                <c:pt idx="7393">
                  <c:v>0.17199999999999999</c:v>
                </c:pt>
                <c:pt idx="7394">
                  <c:v>0.127</c:v>
                </c:pt>
                <c:pt idx="7395">
                  <c:v>0.1191</c:v>
                </c:pt>
                <c:pt idx="7396">
                  <c:v>0.1211</c:v>
                </c:pt>
                <c:pt idx="7397">
                  <c:v>0.14069999999999999</c:v>
                </c:pt>
                <c:pt idx="7398">
                  <c:v>0.1447</c:v>
                </c:pt>
                <c:pt idx="7399">
                  <c:v>0.13689999999999999</c:v>
                </c:pt>
                <c:pt idx="7400">
                  <c:v>0.16259999999999999</c:v>
                </c:pt>
                <c:pt idx="7401">
                  <c:v>0.16070000000000001</c:v>
                </c:pt>
                <c:pt idx="7402">
                  <c:v>0.15279999999999999</c:v>
                </c:pt>
                <c:pt idx="7403">
                  <c:v>0.1389</c:v>
                </c:pt>
                <c:pt idx="7404">
                  <c:v>0.14699999999999999</c:v>
                </c:pt>
                <c:pt idx="7405">
                  <c:v>0.151</c:v>
                </c:pt>
                <c:pt idx="7406">
                  <c:v>0.14899999999999999</c:v>
                </c:pt>
                <c:pt idx="7407">
                  <c:v>0.13300000000000001</c:v>
                </c:pt>
                <c:pt idx="7408">
                  <c:v>0.15310000000000001</c:v>
                </c:pt>
                <c:pt idx="7409">
                  <c:v>0.1492</c:v>
                </c:pt>
                <c:pt idx="7410">
                  <c:v>0.1472</c:v>
                </c:pt>
                <c:pt idx="7411">
                  <c:v>0.1452</c:v>
                </c:pt>
                <c:pt idx="7412">
                  <c:v>0.14649999999999999</c:v>
                </c:pt>
                <c:pt idx="7413">
                  <c:v>0.13669999999999999</c:v>
                </c:pt>
                <c:pt idx="7414">
                  <c:v>0.13869999999999999</c:v>
                </c:pt>
                <c:pt idx="7415">
                  <c:v>0.14069999999999999</c:v>
                </c:pt>
                <c:pt idx="7416">
                  <c:v>0.14649999999999999</c:v>
                </c:pt>
                <c:pt idx="7417">
                  <c:v>0.1603</c:v>
                </c:pt>
                <c:pt idx="7418">
                  <c:v>0.1585</c:v>
                </c:pt>
                <c:pt idx="7419">
                  <c:v>0.1862</c:v>
                </c:pt>
                <c:pt idx="7420">
                  <c:v>0.16639999999999999</c:v>
                </c:pt>
                <c:pt idx="7421">
                  <c:v>0.15659999999999999</c:v>
                </c:pt>
                <c:pt idx="7422">
                  <c:v>0.1527</c:v>
                </c:pt>
                <c:pt idx="7423">
                  <c:v>0.14879999999999999</c:v>
                </c:pt>
                <c:pt idx="7424">
                  <c:v>0.15479999999999999</c:v>
                </c:pt>
                <c:pt idx="7425">
                  <c:v>0.1668</c:v>
                </c:pt>
                <c:pt idx="7426">
                  <c:v>0.15890000000000001</c:v>
                </c:pt>
                <c:pt idx="7427">
                  <c:v>0.161</c:v>
                </c:pt>
                <c:pt idx="7428">
                  <c:v>0.159</c:v>
                </c:pt>
                <c:pt idx="7429">
                  <c:v>0.16120000000000001</c:v>
                </c:pt>
                <c:pt idx="7430">
                  <c:v>0.15720000000000001</c:v>
                </c:pt>
                <c:pt idx="7431">
                  <c:v>0.1492</c:v>
                </c:pt>
                <c:pt idx="7432">
                  <c:v>0.1472</c:v>
                </c:pt>
                <c:pt idx="7433">
                  <c:v>0.1472</c:v>
                </c:pt>
                <c:pt idx="7434">
                  <c:v>0.1575</c:v>
                </c:pt>
                <c:pt idx="7435">
                  <c:v>0.16769999999999999</c:v>
                </c:pt>
                <c:pt idx="7436">
                  <c:v>0.17979999999999999</c:v>
                </c:pt>
                <c:pt idx="7437">
                  <c:v>0.1641</c:v>
                </c:pt>
                <c:pt idx="7438">
                  <c:v>0.16220000000000001</c:v>
                </c:pt>
                <c:pt idx="7439">
                  <c:v>0.15840000000000001</c:v>
                </c:pt>
                <c:pt idx="7440">
                  <c:v>0.1585</c:v>
                </c:pt>
                <c:pt idx="7441">
                  <c:v>0.1585</c:v>
                </c:pt>
                <c:pt idx="7442">
                  <c:v>0.15060000000000001</c:v>
                </c:pt>
                <c:pt idx="7443">
                  <c:v>0.1527</c:v>
                </c:pt>
                <c:pt idx="7444">
                  <c:v>0.14480000000000001</c:v>
                </c:pt>
                <c:pt idx="7445">
                  <c:v>0.15279999999999999</c:v>
                </c:pt>
                <c:pt idx="7446">
                  <c:v>0.1588</c:v>
                </c:pt>
                <c:pt idx="7447">
                  <c:v>0.16289999999999999</c:v>
                </c:pt>
                <c:pt idx="7448">
                  <c:v>0.15290000000000001</c:v>
                </c:pt>
                <c:pt idx="7449">
                  <c:v>0.14699999999999999</c:v>
                </c:pt>
                <c:pt idx="7450">
                  <c:v>0.15310000000000001</c:v>
                </c:pt>
                <c:pt idx="7451">
                  <c:v>0.14910000000000001</c:v>
                </c:pt>
                <c:pt idx="7452">
                  <c:v>0.1552</c:v>
                </c:pt>
                <c:pt idx="7453">
                  <c:v>0.14510000000000001</c:v>
                </c:pt>
                <c:pt idx="7454">
                  <c:v>0.15329999999999999</c:v>
                </c:pt>
                <c:pt idx="7455">
                  <c:v>0.14929999999999999</c:v>
                </c:pt>
                <c:pt idx="7456">
                  <c:v>0.14119999999999999</c:v>
                </c:pt>
                <c:pt idx="7457">
                  <c:v>0.14849999999999999</c:v>
                </c:pt>
                <c:pt idx="7458">
                  <c:v>0.14460000000000001</c:v>
                </c:pt>
                <c:pt idx="7459">
                  <c:v>0.14069999999999999</c:v>
                </c:pt>
                <c:pt idx="7460">
                  <c:v>0.14069999999999999</c:v>
                </c:pt>
                <c:pt idx="7461">
                  <c:v>0.14660000000000001</c:v>
                </c:pt>
                <c:pt idx="7462">
                  <c:v>0.14460000000000001</c:v>
                </c:pt>
                <c:pt idx="7463">
                  <c:v>0.1545</c:v>
                </c:pt>
                <c:pt idx="7464">
                  <c:v>0.14480000000000001</c:v>
                </c:pt>
                <c:pt idx="7465">
                  <c:v>0.1547</c:v>
                </c:pt>
                <c:pt idx="7466">
                  <c:v>0.15079999999999999</c:v>
                </c:pt>
                <c:pt idx="7467">
                  <c:v>0.15479999999999999</c:v>
                </c:pt>
                <c:pt idx="7468">
                  <c:v>0.1429</c:v>
                </c:pt>
                <c:pt idx="7469">
                  <c:v>0.1469</c:v>
                </c:pt>
                <c:pt idx="7470">
                  <c:v>0.157</c:v>
                </c:pt>
                <c:pt idx="7471">
                  <c:v>0.16300000000000001</c:v>
                </c:pt>
                <c:pt idx="7472">
                  <c:v>0.20519999999999999</c:v>
                </c:pt>
                <c:pt idx="7473">
                  <c:v>0.20930000000000001</c:v>
                </c:pt>
                <c:pt idx="7474">
                  <c:v>0.25409999999999999</c:v>
                </c:pt>
                <c:pt idx="7475">
                  <c:v>0.25430000000000003</c:v>
                </c:pt>
                <c:pt idx="7476">
                  <c:v>0.2281</c:v>
                </c:pt>
                <c:pt idx="7477">
                  <c:v>0.26219999999999999</c:v>
                </c:pt>
                <c:pt idx="7478">
                  <c:v>0.2681</c:v>
                </c:pt>
                <c:pt idx="7479">
                  <c:v>0.2661</c:v>
                </c:pt>
                <c:pt idx="7480">
                  <c:v>0.25430000000000003</c:v>
                </c:pt>
                <c:pt idx="7481">
                  <c:v>0.25040000000000001</c:v>
                </c:pt>
                <c:pt idx="7482">
                  <c:v>0.24859999999999999</c:v>
                </c:pt>
                <c:pt idx="7483">
                  <c:v>0.25269999999999998</c:v>
                </c:pt>
                <c:pt idx="7484">
                  <c:v>0.2336</c:v>
                </c:pt>
                <c:pt idx="7485">
                  <c:v>0.2336</c:v>
                </c:pt>
                <c:pt idx="7486">
                  <c:v>0.21790000000000001</c:v>
                </c:pt>
                <c:pt idx="7487">
                  <c:v>0.21410000000000001</c:v>
                </c:pt>
                <c:pt idx="7488">
                  <c:v>0.19439999999999999</c:v>
                </c:pt>
                <c:pt idx="7489">
                  <c:v>0.21260000000000001</c:v>
                </c:pt>
                <c:pt idx="7490">
                  <c:v>0.22670000000000001</c:v>
                </c:pt>
                <c:pt idx="7491">
                  <c:v>0.25280000000000002</c:v>
                </c:pt>
                <c:pt idx="7492">
                  <c:v>0.223</c:v>
                </c:pt>
                <c:pt idx="7493">
                  <c:v>0.22309999999999999</c:v>
                </c:pt>
                <c:pt idx="7494">
                  <c:v>0.2215</c:v>
                </c:pt>
                <c:pt idx="7495">
                  <c:v>0.21560000000000001</c:v>
                </c:pt>
                <c:pt idx="7496">
                  <c:v>0.1996</c:v>
                </c:pt>
                <c:pt idx="7497">
                  <c:v>0.20780000000000001</c:v>
                </c:pt>
                <c:pt idx="7498">
                  <c:v>0.19980000000000001</c:v>
                </c:pt>
                <c:pt idx="7499">
                  <c:v>0.1981</c:v>
                </c:pt>
                <c:pt idx="7500">
                  <c:v>0.19409999999999999</c:v>
                </c:pt>
                <c:pt idx="7501">
                  <c:v>0.20349999999999999</c:v>
                </c:pt>
                <c:pt idx="7502">
                  <c:v>0.2016</c:v>
                </c:pt>
                <c:pt idx="7503">
                  <c:v>0.20349999999999999</c:v>
                </c:pt>
                <c:pt idx="7504">
                  <c:v>0.18390000000000001</c:v>
                </c:pt>
                <c:pt idx="7505">
                  <c:v>0.17219999999999999</c:v>
                </c:pt>
                <c:pt idx="7506">
                  <c:v>0.17030000000000001</c:v>
                </c:pt>
                <c:pt idx="7507">
                  <c:v>0.1802</c:v>
                </c:pt>
                <c:pt idx="7508">
                  <c:v>0.19800000000000001</c:v>
                </c:pt>
                <c:pt idx="7509">
                  <c:v>0.20830000000000001</c:v>
                </c:pt>
                <c:pt idx="7510">
                  <c:v>0.2203</c:v>
                </c:pt>
                <c:pt idx="7511">
                  <c:v>0.23830000000000001</c:v>
                </c:pt>
                <c:pt idx="7512">
                  <c:v>0.21859999999999999</c:v>
                </c:pt>
                <c:pt idx="7513">
                  <c:v>0.22270000000000001</c:v>
                </c:pt>
                <c:pt idx="7514">
                  <c:v>0.20710000000000001</c:v>
                </c:pt>
                <c:pt idx="7515">
                  <c:v>0.2092</c:v>
                </c:pt>
                <c:pt idx="7516">
                  <c:v>0.21329999999999999</c:v>
                </c:pt>
                <c:pt idx="7517">
                  <c:v>0.2155</c:v>
                </c:pt>
                <c:pt idx="7518">
                  <c:v>0.21959999999999999</c:v>
                </c:pt>
                <c:pt idx="7519">
                  <c:v>0.22409999999999999</c:v>
                </c:pt>
                <c:pt idx="7520">
                  <c:v>0.22420000000000001</c:v>
                </c:pt>
                <c:pt idx="7521">
                  <c:v>0.2223</c:v>
                </c:pt>
                <c:pt idx="7522">
                  <c:v>0.23860000000000001</c:v>
                </c:pt>
                <c:pt idx="7523">
                  <c:v>0.24060000000000001</c:v>
                </c:pt>
                <c:pt idx="7524">
                  <c:v>0.21510000000000001</c:v>
                </c:pt>
                <c:pt idx="7525">
                  <c:v>0.2014</c:v>
                </c:pt>
                <c:pt idx="7526">
                  <c:v>0.20930000000000001</c:v>
                </c:pt>
                <c:pt idx="7527">
                  <c:v>0.2094</c:v>
                </c:pt>
                <c:pt idx="7528">
                  <c:v>0.2056</c:v>
                </c:pt>
                <c:pt idx="7529">
                  <c:v>0.20610000000000001</c:v>
                </c:pt>
                <c:pt idx="7530">
                  <c:v>0.20610000000000001</c:v>
                </c:pt>
                <c:pt idx="7531">
                  <c:v>0.22009999999999999</c:v>
                </c:pt>
                <c:pt idx="7532">
                  <c:v>0.2162</c:v>
                </c:pt>
                <c:pt idx="7533">
                  <c:v>0.21240000000000001</c:v>
                </c:pt>
                <c:pt idx="7534">
                  <c:v>0.2127</c:v>
                </c:pt>
                <c:pt idx="7535">
                  <c:v>0.21290000000000001</c:v>
                </c:pt>
                <c:pt idx="7536">
                  <c:v>0.20699999999999999</c:v>
                </c:pt>
                <c:pt idx="7537">
                  <c:v>0.21110000000000001</c:v>
                </c:pt>
                <c:pt idx="7538">
                  <c:v>0.21929999999999999</c:v>
                </c:pt>
                <c:pt idx="7539">
                  <c:v>0.22170000000000001</c:v>
                </c:pt>
                <c:pt idx="7540">
                  <c:v>0.21579999999999999</c:v>
                </c:pt>
                <c:pt idx="7541">
                  <c:v>0.21390000000000001</c:v>
                </c:pt>
                <c:pt idx="7542">
                  <c:v>0.23630000000000001</c:v>
                </c:pt>
                <c:pt idx="7543">
                  <c:v>0.26079999999999998</c:v>
                </c:pt>
                <c:pt idx="7544">
                  <c:v>0.26950000000000002</c:v>
                </c:pt>
                <c:pt idx="7545">
                  <c:v>0.27789999999999998</c:v>
                </c:pt>
                <c:pt idx="7546">
                  <c:v>0.30099999999999999</c:v>
                </c:pt>
                <c:pt idx="7547">
                  <c:v>0.28920000000000001</c:v>
                </c:pt>
                <c:pt idx="7548">
                  <c:v>0.27550000000000002</c:v>
                </c:pt>
                <c:pt idx="7549">
                  <c:v>0.26379999999999998</c:v>
                </c:pt>
                <c:pt idx="7550">
                  <c:v>0.27760000000000001</c:v>
                </c:pt>
                <c:pt idx="7551">
                  <c:v>0.28360000000000002</c:v>
                </c:pt>
                <c:pt idx="7552">
                  <c:v>0.29349999999999998</c:v>
                </c:pt>
                <c:pt idx="7553">
                  <c:v>0.30549999999999999</c:v>
                </c:pt>
                <c:pt idx="7554">
                  <c:v>0.31780000000000003</c:v>
                </c:pt>
                <c:pt idx="7555">
                  <c:v>0.31780000000000003</c:v>
                </c:pt>
                <c:pt idx="7556">
                  <c:v>0.33789999999999998</c:v>
                </c:pt>
                <c:pt idx="7557">
                  <c:v>0.35799999999999998</c:v>
                </c:pt>
                <c:pt idx="7558">
                  <c:v>0.36020000000000002</c:v>
                </c:pt>
                <c:pt idx="7559">
                  <c:v>0.39489999999999997</c:v>
                </c:pt>
                <c:pt idx="7560">
                  <c:v>0.4254</c:v>
                </c:pt>
                <c:pt idx="7561">
                  <c:v>0.39529999999999998</c:v>
                </c:pt>
                <c:pt idx="7562">
                  <c:v>0.38540000000000002</c:v>
                </c:pt>
                <c:pt idx="7563">
                  <c:v>0.45450000000000002</c:v>
                </c:pt>
                <c:pt idx="7564">
                  <c:v>0.45340000000000003</c:v>
                </c:pt>
                <c:pt idx="7565">
                  <c:v>0.43530000000000002</c:v>
                </c:pt>
                <c:pt idx="7566">
                  <c:v>0.43959999999999999</c:v>
                </c:pt>
                <c:pt idx="7567">
                  <c:v>0.50290000000000001</c:v>
                </c:pt>
                <c:pt idx="7568">
                  <c:v>0.48909999999999998</c:v>
                </c:pt>
                <c:pt idx="7569">
                  <c:v>0.497</c:v>
                </c:pt>
                <c:pt idx="7570">
                  <c:v>0.49919999999999998</c:v>
                </c:pt>
                <c:pt idx="7571">
                  <c:v>0.44990000000000002</c:v>
                </c:pt>
                <c:pt idx="7572">
                  <c:v>0.46589999999999998</c:v>
                </c:pt>
                <c:pt idx="7573">
                  <c:v>0.4244</c:v>
                </c:pt>
                <c:pt idx="7574">
                  <c:v>0.40079999999999999</c:v>
                </c:pt>
                <c:pt idx="7575">
                  <c:v>0.44259999999999999</c:v>
                </c:pt>
                <c:pt idx="7576">
                  <c:v>0.42080000000000001</c:v>
                </c:pt>
                <c:pt idx="7577">
                  <c:v>0.51290000000000002</c:v>
                </c:pt>
                <c:pt idx="7578">
                  <c:v>0.51290000000000002</c:v>
                </c:pt>
                <c:pt idx="7579">
                  <c:v>0.51149999999999995</c:v>
                </c:pt>
                <c:pt idx="7580">
                  <c:v>0.51570000000000005</c:v>
                </c:pt>
                <c:pt idx="7581">
                  <c:v>0.51790000000000003</c:v>
                </c:pt>
                <c:pt idx="7582">
                  <c:v>0.49790000000000001</c:v>
                </c:pt>
                <c:pt idx="7583">
                  <c:v>0.50209999999999999</c:v>
                </c:pt>
                <c:pt idx="7584">
                  <c:v>0.50670000000000004</c:v>
                </c:pt>
                <c:pt idx="7585">
                  <c:v>0.58420000000000005</c:v>
                </c:pt>
                <c:pt idx="7586">
                  <c:v>0.61419999999999997</c:v>
                </c:pt>
                <c:pt idx="7587">
                  <c:v>0.63980000000000004</c:v>
                </c:pt>
                <c:pt idx="7588">
                  <c:v>0.63980000000000004</c:v>
                </c:pt>
                <c:pt idx="7589">
                  <c:v>0.498</c:v>
                </c:pt>
                <c:pt idx="7590">
                  <c:v>0.48430000000000001</c:v>
                </c:pt>
                <c:pt idx="7591">
                  <c:v>0.56499999999999995</c:v>
                </c:pt>
                <c:pt idx="7592">
                  <c:v>0.55130000000000001</c:v>
                </c:pt>
                <c:pt idx="7593">
                  <c:v>0.61260000000000003</c:v>
                </c:pt>
                <c:pt idx="7594">
                  <c:v>0.58730000000000004</c:v>
                </c:pt>
                <c:pt idx="7595">
                  <c:v>0.63119999999999998</c:v>
                </c:pt>
                <c:pt idx="7596">
                  <c:v>0.68920000000000003</c:v>
                </c:pt>
                <c:pt idx="7597">
                  <c:v>0.68149999999999999</c:v>
                </c:pt>
                <c:pt idx="7598">
                  <c:v>0.68769999999999998</c:v>
                </c:pt>
                <c:pt idx="7599">
                  <c:v>0.65429999999999999</c:v>
                </c:pt>
                <c:pt idx="7600">
                  <c:v>0.63239999999999996</c:v>
                </c:pt>
                <c:pt idx="7601">
                  <c:v>0.65680000000000005</c:v>
                </c:pt>
                <c:pt idx="7602">
                  <c:v>0.66310000000000002</c:v>
                </c:pt>
                <c:pt idx="7603">
                  <c:v>0.61280000000000001</c:v>
                </c:pt>
                <c:pt idx="7604">
                  <c:v>0.63759999999999994</c:v>
                </c:pt>
                <c:pt idx="7605">
                  <c:v>0.63170000000000004</c:v>
                </c:pt>
                <c:pt idx="7606">
                  <c:v>0.66649999999999998</c:v>
                </c:pt>
                <c:pt idx="7607">
                  <c:v>0.66059999999999997</c:v>
                </c:pt>
                <c:pt idx="7608">
                  <c:v>0.68810000000000004</c:v>
                </c:pt>
                <c:pt idx="7609">
                  <c:v>0.68810000000000004</c:v>
                </c:pt>
                <c:pt idx="7610">
                  <c:v>0.69869999999999999</c:v>
                </c:pt>
                <c:pt idx="7611">
                  <c:v>0.75</c:v>
                </c:pt>
                <c:pt idx="7612">
                  <c:v>0.74609999999999999</c:v>
                </c:pt>
                <c:pt idx="7613">
                  <c:v>0.72440000000000004</c:v>
                </c:pt>
                <c:pt idx="7614">
                  <c:v>0.73219999999999996</c:v>
                </c:pt>
                <c:pt idx="7615">
                  <c:v>0.76780000000000004</c:v>
                </c:pt>
                <c:pt idx="7616">
                  <c:v>0.75990000000000002</c:v>
                </c:pt>
                <c:pt idx="7617">
                  <c:v>0.8256</c:v>
                </c:pt>
                <c:pt idx="7618">
                  <c:v>0.86560000000000004</c:v>
                </c:pt>
                <c:pt idx="7619">
                  <c:v>0.86209999999999998</c:v>
                </c:pt>
                <c:pt idx="7620">
                  <c:v>0.89439999999999997</c:v>
                </c:pt>
                <c:pt idx="7621">
                  <c:v>0.88249999999999995</c:v>
                </c:pt>
                <c:pt idx="7622">
                  <c:v>0.91890000000000005</c:v>
                </c:pt>
                <c:pt idx="7623">
                  <c:v>0.89290000000000003</c:v>
                </c:pt>
                <c:pt idx="7624">
                  <c:v>0.96679999999999999</c:v>
                </c:pt>
                <c:pt idx="7625">
                  <c:v>0.96679999999999999</c:v>
                </c:pt>
                <c:pt idx="7626">
                  <c:v>1.0425</c:v>
                </c:pt>
                <c:pt idx="7627">
                  <c:v>1.0571999999999999</c:v>
                </c:pt>
                <c:pt idx="7628">
                  <c:v>1.0248999999999999</c:v>
                </c:pt>
                <c:pt idx="7629">
                  <c:v>1.0014000000000001</c:v>
                </c:pt>
                <c:pt idx="7630">
                  <c:v>0.97099999999999997</c:v>
                </c:pt>
                <c:pt idx="7631">
                  <c:v>1.0174000000000001</c:v>
                </c:pt>
                <c:pt idx="7632">
                  <c:v>1.1504000000000001</c:v>
                </c:pt>
                <c:pt idx="7633">
                  <c:v>1.1881999999999999</c:v>
                </c:pt>
                <c:pt idx="7634">
                  <c:v>1.1623000000000001</c:v>
                </c:pt>
                <c:pt idx="7635">
                  <c:v>1.1787000000000001</c:v>
                </c:pt>
                <c:pt idx="7636">
                  <c:v>1.1651</c:v>
                </c:pt>
                <c:pt idx="7637">
                  <c:v>1.1535</c:v>
                </c:pt>
                <c:pt idx="7638">
                  <c:v>1.1959</c:v>
                </c:pt>
                <c:pt idx="7639">
                  <c:v>1.3099000000000001</c:v>
                </c:pt>
                <c:pt idx="7640">
                  <c:v>1.2903</c:v>
                </c:pt>
                <c:pt idx="7641">
                  <c:v>1.3413999999999999</c:v>
                </c:pt>
                <c:pt idx="7642">
                  <c:v>1.3644000000000001</c:v>
                </c:pt>
                <c:pt idx="7643">
                  <c:v>1.5786</c:v>
                </c:pt>
                <c:pt idx="7644">
                  <c:v>1.4997</c:v>
                </c:pt>
                <c:pt idx="7645">
                  <c:v>1.5744</c:v>
                </c:pt>
                <c:pt idx="7646">
                  <c:v>1.5773999999999999</c:v>
                </c:pt>
                <c:pt idx="7647">
                  <c:v>1.5207999999999999</c:v>
                </c:pt>
                <c:pt idx="7648">
                  <c:v>1.4661999999999999</c:v>
                </c:pt>
                <c:pt idx="7649">
                  <c:v>1.4654</c:v>
                </c:pt>
                <c:pt idx="7650">
                  <c:v>1.4654</c:v>
                </c:pt>
                <c:pt idx="7651">
                  <c:v>1.5490999999999999</c:v>
                </c:pt>
                <c:pt idx="7652">
                  <c:v>1.6015999999999999</c:v>
                </c:pt>
                <c:pt idx="7653">
                  <c:v>1.5797000000000001</c:v>
                </c:pt>
                <c:pt idx="7654">
                  <c:v>1.5697000000000001</c:v>
                </c:pt>
                <c:pt idx="7655">
                  <c:v>1.4322999999999999</c:v>
                </c:pt>
                <c:pt idx="7656">
                  <c:v>1.3407</c:v>
                </c:pt>
                <c:pt idx="7657">
                  <c:v>1.512</c:v>
                </c:pt>
                <c:pt idx="7658">
                  <c:v>1.53</c:v>
                </c:pt>
                <c:pt idx="7659">
                  <c:v>1.4759</c:v>
                </c:pt>
                <c:pt idx="7660">
                  <c:v>1.5503</c:v>
                </c:pt>
                <c:pt idx="7661">
                  <c:v>1.5987</c:v>
                </c:pt>
                <c:pt idx="7662">
                  <c:v>1.6798</c:v>
                </c:pt>
                <c:pt idx="7663">
                  <c:v>1.6962999999999999</c:v>
                </c:pt>
                <c:pt idx="7664">
                  <c:v>1.748</c:v>
                </c:pt>
                <c:pt idx="7665">
                  <c:v>1.8609</c:v>
                </c:pt>
                <c:pt idx="7666">
                  <c:v>1.8491</c:v>
                </c:pt>
                <c:pt idx="7667">
                  <c:v>1.9379</c:v>
                </c:pt>
                <c:pt idx="7668">
                  <c:v>1.9137999999999999</c:v>
                </c:pt>
                <c:pt idx="7669">
                  <c:v>1.9361999999999999</c:v>
                </c:pt>
                <c:pt idx="7670">
                  <c:v>2.1153</c:v>
                </c:pt>
                <c:pt idx="7671">
                  <c:v>2.1640999999999999</c:v>
                </c:pt>
                <c:pt idx="7672">
                  <c:v>2.0960999999999999</c:v>
                </c:pt>
                <c:pt idx="7673">
                  <c:v>2.1387</c:v>
                </c:pt>
                <c:pt idx="7674">
                  <c:v>2.2696000000000001</c:v>
                </c:pt>
                <c:pt idx="7675">
                  <c:v>2.3277000000000001</c:v>
                </c:pt>
                <c:pt idx="7676">
                  <c:v>2.3645999999999998</c:v>
                </c:pt>
                <c:pt idx="7677">
                  <c:v>2.3062999999999998</c:v>
                </c:pt>
                <c:pt idx="7678">
                  <c:v>2.3344999999999998</c:v>
                </c:pt>
                <c:pt idx="7679">
                  <c:v>2.4563999999999999</c:v>
                </c:pt>
                <c:pt idx="7680">
                  <c:v>2.4220999999999999</c:v>
                </c:pt>
                <c:pt idx="7681">
                  <c:v>2.5139</c:v>
                </c:pt>
                <c:pt idx="7682">
                  <c:v>2.4714</c:v>
                </c:pt>
                <c:pt idx="7683">
                  <c:v>2.4594999999999998</c:v>
                </c:pt>
                <c:pt idx="7684">
                  <c:v>2.5114999999999998</c:v>
                </c:pt>
                <c:pt idx="7685">
                  <c:v>2.4975000000000001</c:v>
                </c:pt>
                <c:pt idx="7686">
                  <c:v>2.4054000000000002</c:v>
                </c:pt>
                <c:pt idx="7687">
                  <c:v>2.3481000000000001</c:v>
                </c:pt>
                <c:pt idx="7688">
                  <c:v>2.4539</c:v>
                </c:pt>
                <c:pt idx="7689">
                  <c:v>2.4539</c:v>
                </c:pt>
                <c:pt idx="7690">
                  <c:v>2.448</c:v>
                </c:pt>
                <c:pt idx="7691">
                  <c:v>2.5914999999999999</c:v>
                </c:pt>
                <c:pt idx="7692">
                  <c:v>2.5752999999999999</c:v>
                </c:pt>
                <c:pt idx="7693">
                  <c:v>2.6821999999999999</c:v>
                </c:pt>
                <c:pt idx="7694">
                  <c:v>2.6671999999999998</c:v>
                </c:pt>
                <c:pt idx="7695">
                  <c:v>2.6257000000000001</c:v>
                </c:pt>
                <c:pt idx="7696">
                  <c:v>2.4773000000000001</c:v>
                </c:pt>
                <c:pt idx="7697">
                  <c:v>2.5910000000000002</c:v>
                </c:pt>
                <c:pt idx="7698">
                  <c:v>2.6173000000000002</c:v>
                </c:pt>
                <c:pt idx="7699">
                  <c:v>2.7145999999999999</c:v>
                </c:pt>
                <c:pt idx="7700">
                  <c:v>2.7311999999999999</c:v>
                </c:pt>
                <c:pt idx="7701">
                  <c:v>2.7824</c:v>
                </c:pt>
                <c:pt idx="7702">
                  <c:v>2.6421000000000001</c:v>
                </c:pt>
                <c:pt idx="7703">
                  <c:v>2.7033999999999998</c:v>
                </c:pt>
                <c:pt idx="7704">
                  <c:v>2.7307999999999999</c:v>
                </c:pt>
                <c:pt idx="7705">
                  <c:v>2.5937999999999999</c:v>
                </c:pt>
                <c:pt idx="7706">
                  <c:v>2.6124000000000001</c:v>
                </c:pt>
                <c:pt idx="7707">
                  <c:v>2.6371000000000002</c:v>
                </c:pt>
                <c:pt idx="7708">
                  <c:v>2.5592000000000001</c:v>
                </c:pt>
                <c:pt idx="7709">
                  <c:v>2.5779999999999998</c:v>
                </c:pt>
                <c:pt idx="7710">
                  <c:v>2.5697999999999999</c:v>
                </c:pt>
                <c:pt idx="7711">
                  <c:v>2.7002999999999999</c:v>
                </c:pt>
                <c:pt idx="7712">
                  <c:v>2.6694</c:v>
                </c:pt>
                <c:pt idx="7713">
                  <c:v>2.6073</c:v>
                </c:pt>
                <c:pt idx="7714">
                  <c:v>2.5807000000000002</c:v>
                </c:pt>
                <c:pt idx="7715">
                  <c:v>2.6204000000000001</c:v>
                </c:pt>
                <c:pt idx="7716">
                  <c:v>2.4786999999999999</c:v>
                </c:pt>
                <c:pt idx="7717">
                  <c:v>2.4918999999999998</c:v>
                </c:pt>
                <c:pt idx="7718">
                  <c:v>2.4758</c:v>
                </c:pt>
                <c:pt idx="7719">
                  <c:v>2.4758</c:v>
                </c:pt>
                <c:pt idx="7720">
                  <c:v>2.4758</c:v>
                </c:pt>
                <c:pt idx="7721">
                  <c:v>2.5565000000000002</c:v>
                </c:pt>
                <c:pt idx="7722">
                  <c:v>2.6415999999999999</c:v>
                </c:pt>
                <c:pt idx="7723">
                  <c:v>2.6295999999999999</c:v>
                </c:pt>
                <c:pt idx="7724">
                  <c:v>2.6524999999999999</c:v>
                </c:pt>
                <c:pt idx="7725">
                  <c:v>2.7262</c:v>
                </c:pt>
                <c:pt idx="7726">
                  <c:v>2.7265000000000001</c:v>
                </c:pt>
                <c:pt idx="7727">
                  <c:v>2.7738999999999998</c:v>
                </c:pt>
                <c:pt idx="7728">
                  <c:v>2.8113000000000001</c:v>
                </c:pt>
                <c:pt idx="7729">
                  <c:v>3.0632000000000001</c:v>
                </c:pt>
                <c:pt idx="7730">
                  <c:v>3.3540999999999999</c:v>
                </c:pt>
                <c:pt idx="7731">
                  <c:v>3.4266999999999999</c:v>
                </c:pt>
                <c:pt idx="7732">
                  <c:v>3.1907999999999999</c:v>
                </c:pt>
                <c:pt idx="7733">
                  <c:v>3.0933000000000002</c:v>
                </c:pt>
                <c:pt idx="7734">
                  <c:v>3.1785000000000001</c:v>
                </c:pt>
                <c:pt idx="7735">
                  <c:v>3.1785000000000001</c:v>
                </c:pt>
                <c:pt idx="7736">
                  <c:v>3.1962999999999999</c:v>
                </c:pt>
                <c:pt idx="7737">
                  <c:v>3.0558999999999998</c:v>
                </c:pt>
                <c:pt idx="7738">
                  <c:v>3.0145</c:v>
                </c:pt>
                <c:pt idx="7739">
                  <c:v>3.0632000000000001</c:v>
                </c:pt>
                <c:pt idx="7740">
                  <c:v>3.1212</c:v>
                </c:pt>
                <c:pt idx="7741">
                  <c:v>3.1095999999999999</c:v>
                </c:pt>
                <c:pt idx="7742">
                  <c:v>3.0385</c:v>
                </c:pt>
                <c:pt idx="7743">
                  <c:v>2.9533</c:v>
                </c:pt>
                <c:pt idx="7744">
                  <c:v>2.8329</c:v>
                </c:pt>
                <c:pt idx="7745">
                  <c:v>2.8329</c:v>
                </c:pt>
                <c:pt idx="7746">
                  <c:v>2.8184</c:v>
                </c:pt>
                <c:pt idx="7747">
                  <c:v>3.0017999999999998</c:v>
                </c:pt>
                <c:pt idx="7748">
                  <c:v>3.0141</c:v>
                </c:pt>
                <c:pt idx="7749">
                  <c:v>3.1046999999999998</c:v>
                </c:pt>
                <c:pt idx="7750">
                  <c:v>3.0718000000000001</c:v>
                </c:pt>
                <c:pt idx="7751">
                  <c:v>3.0491000000000001</c:v>
                </c:pt>
                <c:pt idx="7752">
                  <c:v>3.1547000000000001</c:v>
                </c:pt>
                <c:pt idx="7753">
                  <c:v>3.1320999999999999</c:v>
                </c:pt>
                <c:pt idx="7754">
                  <c:v>3.1200999999999999</c:v>
                </c:pt>
                <c:pt idx="7755">
                  <c:v>3.1743999999999999</c:v>
                </c:pt>
                <c:pt idx="7756">
                  <c:v>3.2374000000000001</c:v>
                </c:pt>
                <c:pt idx="7757">
                  <c:v>3.2271999999999998</c:v>
                </c:pt>
                <c:pt idx="7758">
                  <c:v>3.085</c:v>
                </c:pt>
                <c:pt idx="7759">
                  <c:v>2.97</c:v>
                </c:pt>
                <c:pt idx="7760">
                  <c:v>3.0160999999999998</c:v>
                </c:pt>
                <c:pt idx="7761">
                  <c:v>3.0528</c:v>
                </c:pt>
                <c:pt idx="7762">
                  <c:v>2.9979</c:v>
                </c:pt>
                <c:pt idx="7763">
                  <c:v>2.8622000000000001</c:v>
                </c:pt>
                <c:pt idx="7764">
                  <c:v>2.8843999999999999</c:v>
                </c:pt>
                <c:pt idx="7765">
                  <c:v>2.8700999999999999</c:v>
                </c:pt>
                <c:pt idx="7766">
                  <c:v>3.0508000000000002</c:v>
                </c:pt>
                <c:pt idx="7767">
                  <c:v>3.0651000000000002</c:v>
                </c:pt>
                <c:pt idx="7768">
                  <c:v>3.0427</c:v>
                </c:pt>
                <c:pt idx="7769">
                  <c:v>3.2256999999999998</c:v>
                </c:pt>
                <c:pt idx="7770">
                  <c:v>3.2052999999999998</c:v>
                </c:pt>
                <c:pt idx="7771">
                  <c:v>3.2696000000000001</c:v>
                </c:pt>
                <c:pt idx="7772">
                  <c:v>3.2141000000000002</c:v>
                </c:pt>
                <c:pt idx="7773">
                  <c:v>3.2185000000000001</c:v>
                </c:pt>
                <c:pt idx="7774">
                  <c:v>3.2422</c:v>
                </c:pt>
                <c:pt idx="7775">
                  <c:v>3.1821000000000002</c:v>
                </c:pt>
                <c:pt idx="7776">
                  <c:v>3.2574000000000001</c:v>
                </c:pt>
                <c:pt idx="7777">
                  <c:v>3.2848000000000002</c:v>
                </c:pt>
                <c:pt idx="7778">
                  <c:v>3.1974</c:v>
                </c:pt>
                <c:pt idx="7779">
                  <c:v>3.2338</c:v>
                </c:pt>
                <c:pt idx="7780">
                  <c:v>3.3098000000000001</c:v>
                </c:pt>
                <c:pt idx="7781">
                  <c:v>3.2997000000000001</c:v>
                </c:pt>
                <c:pt idx="7782">
                  <c:v>3.3904999999999998</c:v>
                </c:pt>
                <c:pt idx="7783">
                  <c:v>3.3660999999999999</c:v>
                </c:pt>
                <c:pt idx="7784">
                  <c:v>3.3965999999999998</c:v>
                </c:pt>
                <c:pt idx="7785">
                  <c:v>3.4232</c:v>
                </c:pt>
                <c:pt idx="7786">
                  <c:v>3.4416000000000002</c:v>
                </c:pt>
                <c:pt idx="7787">
                  <c:v>3.4929000000000001</c:v>
                </c:pt>
                <c:pt idx="7788">
                  <c:v>3.4994000000000001</c:v>
                </c:pt>
                <c:pt idx="7789">
                  <c:v>3.3873000000000002</c:v>
                </c:pt>
                <c:pt idx="7790">
                  <c:v>3.3873000000000002</c:v>
                </c:pt>
                <c:pt idx="7791">
                  <c:v>3.5028999999999999</c:v>
                </c:pt>
                <c:pt idx="7792">
                  <c:v>3.4308999999999998</c:v>
                </c:pt>
                <c:pt idx="7793">
                  <c:v>3.5034999999999998</c:v>
                </c:pt>
                <c:pt idx="7794">
                  <c:v>3.5565000000000002</c:v>
                </c:pt>
                <c:pt idx="7795">
                  <c:v>3.5714000000000001</c:v>
                </c:pt>
                <c:pt idx="7796">
                  <c:v>3.7559999999999998</c:v>
                </c:pt>
                <c:pt idx="7797">
                  <c:v>3.7881</c:v>
                </c:pt>
                <c:pt idx="7798">
                  <c:v>3.8645999999999998</c:v>
                </c:pt>
                <c:pt idx="7799">
                  <c:v>3.8671000000000002</c:v>
                </c:pt>
                <c:pt idx="7800">
                  <c:v>3.9358</c:v>
                </c:pt>
                <c:pt idx="7801">
                  <c:v>3.9664999999999999</c:v>
                </c:pt>
                <c:pt idx="7802">
                  <c:v>4.0484</c:v>
                </c:pt>
                <c:pt idx="7803">
                  <c:v>4.1222000000000003</c:v>
                </c:pt>
                <c:pt idx="7804">
                  <c:v>4.2011000000000003</c:v>
                </c:pt>
                <c:pt idx="7805">
                  <c:v>4.3406000000000002</c:v>
                </c:pt>
                <c:pt idx="7806">
                  <c:v>4.2828999999999997</c:v>
                </c:pt>
                <c:pt idx="7807">
                  <c:v>4.1349</c:v>
                </c:pt>
                <c:pt idx="7808">
                  <c:v>4.1924000000000001</c:v>
                </c:pt>
                <c:pt idx="7809">
                  <c:v>4.2786999999999997</c:v>
                </c:pt>
                <c:pt idx="7810">
                  <c:v>4.1134000000000004</c:v>
                </c:pt>
                <c:pt idx="7811">
                  <c:v>4.0926</c:v>
                </c:pt>
                <c:pt idx="7812">
                  <c:v>4.1481000000000003</c:v>
                </c:pt>
                <c:pt idx="7813">
                  <c:v>4.2557999999999998</c:v>
                </c:pt>
                <c:pt idx="7814">
                  <c:v>4.3078000000000003</c:v>
                </c:pt>
                <c:pt idx="7815">
                  <c:v>4.3078000000000003</c:v>
                </c:pt>
                <c:pt idx="7816">
                  <c:v>4.3057999999999996</c:v>
                </c:pt>
                <c:pt idx="7817">
                  <c:v>4.2911000000000001</c:v>
                </c:pt>
                <c:pt idx="7818">
                  <c:v>4.4634999999999998</c:v>
                </c:pt>
                <c:pt idx="7819">
                  <c:v>4.4958999999999998</c:v>
                </c:pt>
                <c:pt idx="7820">
                  <c:v>4.4432999999999998</c:v>
                </c:pt>
                <c:pt idx="7821">
                  <c:v>4.4286000000000003</c:v>
                </c:pt>
                <c:pt idx="7822">
                  <c:v>4.5563000000000002</c:v>
                </c:pt>
                <c:pt idx="7823">
                  <c:v>4.6100000000000003</c:v>
                </c:pt>
                <c:pt idx="7824">
                  <c:v>4.4722999999999997</c:v>
                </c:pt>
                <c:pt idx="7825">
                  <c:v>4.5045999999999999</c:v>
                </c:pt>
                <c:pt idx="7826">
                  <c:v>4.4771000000000001</c:v>
                </c:pt>
                <c:pt idx="7827">
                  <c:v>4.4183000000000003</c:v>
                </c:pt>
              </c:numCache>
            </c:numRef>
          </c:val>
          <c:smooth val="0"/>
          <c:extLst>
            <c:ext xmlns:c16="http://schemas.microsoft.com/office/drawing/2014/chart" uri="{C3380CC4-5D6E-409C-BE32-E72D297353CC}">
              <c16:uniqueId val="{00000001-CF5C-440A-A0B7-8E808088E9B9}"/>
            </c:ext>
          </c:extLst>
        </c:ser>
        <c:dLbls>
          <c:showLegendKey val="0"/>
          <c:showVal val="0"/>
          <c:showCatName val="0"/>
          <c:showSerName val="0"/>
          <c:showPercent val="0"/>
          <c:showBubbleSize val="0"/>
        </c:dLbls>
        <c:marker val="1"/>
        <c:smooth val="0"/>
        <c:axId val="927516095"/>
        <c:axId val="927533151"/>
      </c:lineChart>
      <c:dateAx>
        <c:axId val="927516095"/>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927533151"/>
        <c:crosses val="autoZero"/>
        <c:auto val="1"/>
        <c:lblOffset val="100"/>
        <c:baseTimeUnit val="days"/>
        <c:majorUnit val="5"/>
        <c:majorTimeUnit val="years"/>
      </c:dateAx>
      <c:valAx>
        <c:axId val="927533151"/>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927516095"/>
        <c:crosses val="autoZero"/>
        <c:crossBetween val="between"/>
      </c:valAx>
      <c:valAx>
        <c:axId val="1154986095"/>
        <c:scaling>
          <c:orientation val="minMax"/>
          <c:max val="1"/>
        </c:scaling>
        <c:delete val="0"/>
        <c:axPos val="r"/>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154993999"/>
        <c:crosses val="max"/>
        <c:crossBetween val="between"/>
      </c:valAx>
      <c:dateAx>
        <c:axId val="1154993999"/>
        <c:scaling>
          <c:orientation val="minMax"/>
        </c:scaling>
        <c:delete val="1"/>
        <c:axPos val="b"/>
        <c:numFmt formatCode="m/d/yyyy" sourceLinked="1"/>
        <c:majorTickMark val="out"/>
        <c:minorTickMark val="none"/>
        <c:tickLblPos val="nextTo"/>
        <c:crossAx val="1154986095"/>
        <c:crosses val="autoZero"/>
        <c:auto val="1"/>
        <c:lblOffset val="100"/>
        <c:baseTimeUnit val="days"/>
      </c:date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11111111111112E-2"/>
          <c:y val="0.10949074074074074"/>
          <c:w val="0.95833333333333337"/>
          <c:h val="0.74699074074074079"/>
        </c:manualLayout>
      </c:layout>
      <c:barChart>
        <c:barDir val="col"/>
        <c:grouping val="clustered"/>
        <c:varyColors val="0"/>
        <c:ser>
          <c:idx val="0"/>
          <c:order val="0"/>
          <c:spPr>
            <a:solidFill>
              <a:srgbClr val="B0B0B0"/>
            </a:solidFill>
            <a:ln>
              <a:noFill/>
            </a:ln>
            <a:effectLst/>
          </c:spPr>
          <c:invertIfNegative val="0"/>
          <c:cat>
            <c:strRef>
              <c:f>Sheet1!$N$8:$N$14</c:f>
              <c:strCache>
                <c:ptCount val="7"/>
                <c:pt idx="0">
                  <c:v>AUD</c:v>
                </c:pt>
                <c:pt idx="1">
                  <c:v>NZD</c:v>
                </c:pt>
                <c:pt idx="2">
                  <c:v>CAD</c:v>
                </c:pt>
                <c:pt idx="3">
                  <c:v>CHF </c:v>
                </c:pt>
                <c:pt idx="4">
                  <c:v>EUR</c:v>
                </c:pt>
                <c:pt idx="5">
                  <c:v>GBP</c:v>
                </c:pt>
                <c:pt idx="6">
                  <c:v>JPY</c:v>
                </c:pt>
              </c:strCache>
            </c:strRef>
          </c:cat>
          <c:val>
            <c:numRef>
              <c:f>Sheet1!$O$8:$O$14</c:f>
              <c:numCache>
                <c:formatCode>0.0%</c:formatCode>
                <c:ptCount val="7"/>
                <c:pt idx="0">
                  <c:v>-7.3529411764705954E-2</c:v>
                </c:pt>
                <c:pt idx="1">
                  <c:v>-6.4516129032258118E-2</c:v>
                </c:pt>
                <c:pt idx="2">
                  <c:v>-0.13138686131386867</c:v>
                </c:pt>
                <c:pt idx="3">
                  <c:v>-0.24302788844621515</c:v>
                </c:pt>
                <c:pt idx="4">
                  <c:v>-0.24615384615384617</c:v>
                </c:pt>
                <c:pt idx="5">
                  <c:v>-0.28301886792452835</c:v>
                </c:pt>
                <c:pt idx="6">
                  <c:v>-0.58011648381416769</c:v>
                </c:pt>
              </c:numCache>
            </c:numRef>
          </c:val>
          <c:extLst>
            <c:ext xmlns:c16="http://schemas.microsoft.com/office/drawing/2014/chart" uri="{C3380CC4-5D6E-409C-BE32-E72D297353CC}">
              <c16:uniqueId val="{00000000-9A65-4DA7-BD94-59FEEC86C7E2}"/>
            </c:ext>
          </c:extLst>
        </c:ser>
        <c:dLbls>
          <c:showLegendKey val="0"/>
          <c:showVal val="0"/>
          <c:showCatName val="0"/>
          <c:showSerName val="0"/>
          <c:showPercent val="0"/>
          <c:showBubbleSize val="0"/>
        </c:dLbls>
        <c:gapWidth val="50"/>
        <c:axId val="227728207"/>
        <c:axId val="227709487"/>
      </c:barChart>
      <c:catAx>
        <c:axId val="227728207"/>
        <c:scaling>
          <c:orientation val="minMax"/>
        </c:scaling>
        <c:delete val="0"/>
        <c:axPos val="b"/>
        <c:numFmt formatCode="General" sourceLinked="1"/>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27709487"/>
        <c:crosses val="autoZero"/>
        <c:auto val="1"/>
        <c:lblAlgn val="ctr"/>
        <c:lblOffset val="100"/>
        <c:noMultiLvlLbl val="0"/>
      </c:catAx>
      <c:valAx>
        <c:axId val="227709487"/>
        <c:scaling>
          <c:orientation val="minMax"/>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227728207"/>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mn-lt"/>
          <a:ea typeface="+mn-ea"/>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CCCCCC"/>
              </a:solidFill>
              <a:ln w="19050">
                <a:solidFill>
                  <a:schemeClr val="lt1"/>
                </a:solidFill>
              </a:ln>
              <a:effectLst/>
            </c:spPr>
            <c:extLst>
              <c:ext xmlns:c16="http://schemas.microsoft.com/office/drawing/2014/chart" uri="{C3380CC4-5D6E-409C-BE32-E72D297353CC}">
                <c16:uniqueId val="{00000001-397B-4EF9-AD68-ADBF9432D305}"/>
              </c:ext>
            </c:extLst>
          </c:dPt>
          <c:dPt>
            <c:idx val="1"/>
            <c:bubble3D val="0"/>
            <c:spPr>
              <a:solidFill>
                <a:srgbClr val="6FB6DF"/>
              </a:solidFill>
              <a:ln w="19050">
                <a:solidFill>
                  <a:schemeClr val="lt1"/>
                </a:solidFill>
              </a:ln>
              <a:effectLst/>
            </c:spPr>
            <c:extLst>
              <c:ext xmlns:c16="http://schemas.microsoft.com/office/drawing/2014/chart" uri="{C3380CC4-5D6E-409C-BE32-E72D297353CC}">
                <c16:uniqueId val="{00000003-397B-4EF9-AD68-ADBF9432D305}"/>
              </c:ext>
            </c:extLst>
          </c:dPt>
          <c:dPt>
            <c:idx val="2"/>
            <c:bubble3D val="0"/>
            <c:spPr>
              <a:solidFill>
                <a:srgbClr val="474747"/>
              </a:solidFill>
              <a:ln w="19050">
                <a:solidFill>
                  <a:schemeClr val="lt1"/>
                </a:solidFill>
              </a:ln>
              <a:effectLst/>
            </c:spPr>
            <c:extLst>
              <c:ext xmlns:c16="http://schemas.microsoft.com/office/drawing/2014/chart" uri="{C3380CC4-5D6E-409C-BE32-E72D297353CC}">
                <c16:uniqueId val="{00000005-397B-4EF9-AD68-ADBF9432D305}"/>
              </c:ext>
            </c:extLst>
          </c:dPt>
          <c:dPt>
            <c:idx val="3"/>
            <c:bubble3D val="0"/>
            <c:spPr>
              <a:solidFill>
                <a:srgbClr val="CDD760"/>
              </a:solidFill>
              <a:ln w="19050">
                <a:solidFill>
                  <a:schemeClr val="lt1"/>
                </a:solidFill>
              </a:ln>
              <a:effectLst/>
            </c:spPr>
            <c:extLst>
              <c:ext xmlns:c16="http://schemas.microsoft.com/office/drawing/2014/chart" uri="{C3380CC4-5D6E-409C-BE32-E72D297353CC}">
                <c16:uniqueId val="{00000007-397B-4EF9-AD68-ADBF9432D305}"/>
              </c:ext>
            </c:extLst>
          </c:dPt>
          <c:dPt>
            <c:idx val="4"/>
            <c:bubble3D val="0"/>
            <c:spPr>
              <a:solidFill>
                <a:srgbClr val="B0B0B0"/>
              </a:solidFill>
              <a:ln w="19050">
                <a:solidFill>
                  <a:schemeClr val="lt1"/>
                </a:solidFill>
              </a:ln>
              <a:effectLst/>
            </c:spPr>
            <c:extLst>
              <c:ext xmlns:c16="http://schemas.microsoft.com/office/drawing/2014/chart" uri="{C3380CC4-5D6E-409C-BE32-E72D297353CC}">
                <c16:uniqueId val="{00000009-397B-4EF9-AD68-ADBF9432D305}"/>
              </c:ext>
            </c:extLst>
          </c:dPt>
          <c:dLbls>
            <c:dLbl>
              <c:idx val="0"/>
              <c:layout>
                <c:manualLayout>
                  <c:x val="1.5972222222222221E-2"/>
                  <c:y val="0.14957264957264949"/>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97B-4EF9-AD68-ADBF9432D305}"/>
                </c:ext>
              </c:extLst>
            </c:dLbl>
            <c:dLbl>
              <c:idx val="1"/>
              <c:layout>
                <c:manualLayout>
                  <c:x val="5.2083333333333204E-2"/>
                  <c:y val="9.7933341600153796E-17"/>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97B-4EF9-AD68-ADBF9432D305}"/>
                </c:ext>
              </c:extLst>
            </c:dLbl>
            <c:dLbl>
              <c:idx val="4"/>
              <c:layout>
                <c:manualLayout>
                  <c:x val="2.0833333333333332E-2"/>
                  <c:y val="2.1367521367521368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97B-4EF9-AD68-ADBF9432D305}"/>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Sheet1!$C$4:$C$8</c:f>
              <c:strCache>
                <c:ptCount val="5"/>
                <c:pt idx="0">
                  <c:v>Liquidity</c:v>
                </c:pt>
                <c:pt idx="1">
                  <c:v>Bonds</c:v>
                </c:pt>
                <c:pt idx="2">
                  <c:v>Equities</c:v>
                </c:pt>
                <c:pt idx="3">
                  <c:v>Hedge funds</c:v>
                </c:pt>
                <c:pt idx="4">
                  <c:v>Risk parity</c:v>
                </c:pt>
              </c:strCache>
            </c:strRef>
          </c:cat>
          <c:val>
            <c:numRef>
              <c:f>Sheet1!$D$4:$D$8</c:f>
              <c:numCache>
                <c:formatCode>0%</c:formatCode>
                <c:ptCount val="5"/>
                <c:pt idx="0">
                  <c:v>0.05</c:v>
                </c:pt>
                <c:pt idx="1">
                  <c:v>0.33</c:v>
                </c:pt>
                <c:pt idx="2">
                  <c:v>0.47</c:v>
                </c:pt>
                <c:pt idx="3">
                  <c:v>0.11</c:v>
                </c:pt>
                <c:pt idx="4">
                  <c:v>0.04</c:v>
                </c:pt>
              </c:numCache>
            </c:numRef>
          </c:val>
          <c:extLst>
            <c:ext xmlns:c16="http://schemas.microsoft.com/office/drawing/2014/chart" uri="{C3380CC4-5D6E-409C-BE32-E72D297353CC}">
              <c16:uniqueId val="{0000000A-397B-4EF9-AD68-ADBF9432D305}"/>
            </c:ext>
          </c:extLst>
        </c:ser>
        <c:dLbls>
          <c:showLegendKey val="0"/>
          <c:showVal val="0"/>
          <c:showCatName val="0"/>
          <c:showSerName val="0"/>
          <c:showPercent val="0"/>
          <c:showBubbleSize val="0"/>
          <c:showLeaderLines val="1"/>
        </c:dLbls>
        <c:firstSliceAng val="90"/>
      </c:pieChart>
      <c:spPr>
        <a:noFill/>
        <a:ln>
          <a:noFill/>
        </a:ln>
        <a:effectLst/>
      </c:spPr>
    </c:plotArea>
    <c:plotVisOnly val="1"/>
    <c:dispBlanksAs val="gap"/>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737860892388452"/>
          <c:y val="3.5229294254884809E-2"/>
          <c:w val="0.8453753827646544"/>
          <c:h val="0.55979257801108195"/>
        </c:manualLayout>
      </c:layout>
      <c:barChart>
        <c:barDir val="col"/>
        <c:grouping val="clustered"/>
        <c:varyColors val="0"/>
        <c:ser>
          <c:idx val="0"/>
          <c:order val="0"/>
          <c:spPr>
            <a:solidFill>
              <a:srgbClr val="6FB7DF"/>
            </a:solidFill>
            <a:ln w="25400">
              <a:noFill/>
            </a:ln>
          </c:spPr>
          <c:invertIfNegative val="0"/>
          <c:dPt>
            <c:idx val="0"/>
            <c:invertIfNegative val="0"/>
            <c:bubble3D val="0"/>
            <c:extLst>
              <c:ext xmlns:c16="http://schemas.microsoft.com/office/drawing/2014/chart" uri="{C3380CC4-5D6E-409C-BE32-E72D297353CC}">
                <c16:uniqueId val="{00000000-D886-4B56-9FEB-484F4ED13E7A}"/>
              </c:ext>
            </c:extLst>
          </c:dPt>
          <c:dPt>
            <c:idx val="4"/>
            <c:invertIfNegative val="0"/>
            <c:bubble3D val="0"/>
            <c:extLst>
              <c:ext xmlns:c16="http://schemas.microsoft.com/office/drawing/2014/chart" uri="{C3380CC4-5D6E-409C-BE32-E72D297353CC}">
                <c16:uniqueId val="{00000001-D886-4B56-9FEB-484F4ED13E7A}"/>
              </c:ext>
            </c:extLst>
          </c:dPt>
          <c:dPt>
            <c:idx val="5"/>
            <c:invertIfNegative val="0"/>
            <c:bubble3D val="0"/>
            <c:extLst>
              <c:ext xmlns:c16="http://schemas.microsoft.com/office/drawing/2014/chart" uri="{C3380CC4-5D6E-409C-BE32-E72D297353CC}">
                <c16:uniqueId val="{00000002-D886-4B56-9FEB-484F4ED13E7A}"/>
              </c:ext>
            </c:extLst>
          </c:dPt>
          <c:cat>
            <c:strRef>
              <c:f>Sheet1!$X$3:$AC$3</c:f>
              <c:strCache>
                <c:ptCount val="6"/>
                <c:pt idx="0">
                  <c:v>S&amp;P 500 TR</c:v>
                </c:pt>
                <c:pt idx="1">
                  <c:v>Equity Hedge</c:v>
                </c:pt>
                <c:pt idx="2">
                  <c:v>HFRI Hedge
Fund Index</c:v>
                </c:pt>
                <c:pt idx="3">
                  <c:v>Event Driven</c:v>
                </c:pt>
                <c:pt idx="4">
                  <c:v>Relative Value</c:v>
                </c:pt>
                <c:pt idx="5">
                  <c:v>Macro/Trading</c:v>
                </c:pt>
              </c:strCache>
            </c:strRef>
          </c:cat>
          <c:val>
            <c:numRef>
              <c:f>[2]VIX_additive!$AR$45:$AW$45</c:f>
              <c:numCache>
                <c:formatCode>General</c:formatCode>
                <c:ptCount val="6"/>
                <c:pt idx="0">
                  <c:v>-0.11316096449243629</c:v>
                </c:pt>
                <c:pt idx="1">
                  <c:v>-2.9376234704590054E-3</c:v>
                </c:pt>
                <c:pt idx="2">
                  <c:v>-6.4447612306277602E-3</c:v>
                </c:pt>
                <c:pt idx="3">
                  <c:v>-1.3263727343697518E-3</c:v>
                </c:pt>
                <c:pt idx="4">
                  <c:v>2.920853823911651E-2</c:v>
                </c:pt>
                <c:pt idx="5">
                  <c:v>6.0589098300921629E-2</c:v>
                </c:pt>
              </c:numCache>
            </c:numRef>
          </c:val>
          <c:extLst>
            <c:ext xmlns:c16="http://schemas.microsoft.com/office/drawing/2014/chart" uri="{C3380CC4-5D6E-409C-BE32-E72D297353CC}">
              <c16:uniqueId val="{00000003-D886-4B56-9FEB-484F4ED13E7A}"/>
            </c:ext>
          </c:extLst>
        </c:ser>
        <c:dLbls>
          <c:showLegendKey val="0"/>
          <c:showVal val="0"/>
          <c:showCatName val="0"/>
          <c:showSerName val="0"/>
          <c:showPercent val="0"/>
          <c:showBubbleSize val="0"/>
        </c:dLbls>
        <c:gapWidth val="219"/>
        <c:overlap val="-27"/>
        <c:axId val="153667840"/>
        <c:axId val="153669632"/>
      </c:barChart>
      <c:catAx>
        <c:axId val="153667840"/>
        <c:scaling>
          <c:orientation val="minMax"/>
        </c:scaling>
        <c:delete val="0"/>
        <c:axPos val="b"/>
        <c:numFmt formatCode="General" sourceLinked="0"/>
        <c:majorTickMark val="none"/>
        <c:minorTickMark val="none"/>
        <c:tickLblPos val="low"/>
        <c:spPr>
          <a:ln w="9525">
            <a:solidFill>
              <a:sysClr val="windowText" lastClr="000000"/>
            </a:solidFill>
            <a:prstDash val="solid"/>
          </a:ln>
        </c:spPr>
        <c:txPr>
          <a:bodyPr rot="-5400000" vert="horz"/>
          <a:lstStyle/>
          <a:p>
            <a:pPr>
              <a:defRPr/>
            </a:pPr>
            <a:endParaRPr lang="en-US"/>
          </a:p>
        </c:txPr>
        <c:crossAx val="153669632"/>
        <c:crosses val="autoZero"/>
        <c:auto val="1"/>
        <c:lblAlgn val="ctr"/>
        <c:lblOffset val="100"/>
        <c:noMultiLvlLbl val="0"/>
      </c:catAx>
      <c:valAx>
        <c:axId val="153669632"/>
        <c:scaling>
          <c:orientation val="minMax"/>
        </c:scaling>
        <c:delete val="0"/>
        <c:axPos val="l"/>
        <c:numFmt formatCode="0%" sourceLinked="0"/>
        <c:majorTickMark val="none"/>
        <c:minorTickMark val="none"/>
        <c:tickLblPos val="nextTo"/>
        <c:spPr>
          <a:ln w="25400">
            <a:noFill/>
          </a:ln>
        </c:spPr>
        <c:crossAx val="153667840"/>
        <c:crosses val="autoZero"/>
        <c:crossBetween val="between"/>
        <c:majorUnit val="5.000000000000001E-2"/>
      </c:valAx>
      <c:spPr>
        <a:noFill/>
        <a:ln w="25400">
          <a:noFill/>
        </a:ln>
      </c:spPr>
    </c:plotArea>
    <c:plotVisOnly val="1"/>
    <c:dispBlanksAs val="gap"/>
    <c:showDLblsOverMax val="0"/>
  </c:chart>
  <c:spPr>
    <a:solidFill>
      <a:srgbClr val="FFFFFF"/>
    </a:solidFill>
    <a:ln w="9525">
      <a:noFill/>
    </a:ln>
    <a:effectLst/>
  </c:spPr>
  <c:txPr>
    <a:bodyPr/>
    <a:lstStyle/>
    <a:p>
      <a:pPr>
        <a:defRPr sz="1200">
          <a:solidFill>
            <a:schemeClr val="tx1"/>
          </a:solidFill>
          <a:latin typeface="Frutiger 45 Light" panose="020B0603020202020204" pitchFamily="34" charset="0"/>
        </a:defRPr>
      </a:pPr>
      <a:endParaRPr lang="en-US"/>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5929571303587E-2"/>
          <c:y val="3.9652241047023529E-2"/>
          <c:w val="0.81612915573053368"/>
          <c:h val="0.87128604394387943"/>
        </c:manualLayout>
      </c:layout>
      <c:lineChart>
        <c:grouping val="standard"/>
        <c:varyColors val="0"/>
        <c:ser>
          <c:idx val="0"/>
          <c:order val="0"/>
          <c:tx>
            <c:strRef>
              <c:f>'past 30y'!$T$3</c:f>
              <c:strCache>
                <c:ptCount val="1"/>
                <c:pt idx="0">
                  <c:v>Correlation</c:v>
                </c:pt>
              </c:strCache>
            </c:strRef>
          </c:tx>
          <c:spPr>
            <a:ln w="28575" cap="rnd">
              <a:solidFill>
                <a:srgbClr val="B0B0B0"/>
              </a:solidFill>
              <a:round/>
            </a:ln>
            <a:effectLst/>
          </c:spPr>
          <c:marker>
            <c:symbol val="none"/>
          </c:marker>
          <c:cat>
            <c:numRef>
              <c:f>'past 30y'!$S$5:$S$6103</c:f>
              <c:numCache>
                <c:formatCode>m/d/yyyy</c:formatCode>
                <c:ptCount val="6099"/>
                <c:pt idx="0">
                  <c:v>36341</c:v>
                </c:pt>
                <c:pt idx="1">
                  <c:v>36342</c:v>
                </c:pt>
                <c:pt idx="2">
                  <c:v>36343</c:v>
                </c:pt>
                <c:pt idx="3">
                  <c:v>36346</c:v>
                </c:pt>
                <c:pt idx="4">
                  <c:v>36347</c:v>
                </c:pt>
                <c:pt idx="5">
                  <c:v>36348</c:v>
                </c:pt>
                <c:pt idx="6">
                  <c:v>36349</c:v>
                </c:pt>
                <c:pt idx="7">
                  <c:v>36350</c:v>
                </c:pt>
                <c:pt idx="8">
                  <c:v>36353</c:v>
                </c:pt>
                <c:pt idx="9">
                  <c:v>36354</c:v>
                </c:pt>
                <c:pt idx="10">
                  <c:v>36355</c:v>
                </c:pt>
                <c:pt idx="11">
                  <c:v>36356</c:v>
                </c:pt>
                <c:pt idx="12">
                  <c:v>36357</c:v>
                </c:pt>
                <c:pt idx="13">
                  <c:v>36360</c:v>
                </c:pt>
                <c:pt idx="14">
                  <c:v>36361</c:v>
                </c:pt>
                <c:pt idx="15">
                  <c:v>36362</c:v>
                </c:pt>
                <c:pt idx="16">
                  <c:v>36363</c:v>
                </c:pt>
                <c:pt idx="17">
                  <c:v>36364</c:v>
                </c:pt>
                <c:pt idx="18">
                  <c:v>36367</c:v>
                </c:pt>
                <c:pt idx="19">
                  <c:v>36368</c:v>
                </c:pt>
                <c:pt idx="20">
                  <c:v>36369</c:v>
                </c:pt>
                <c:pt idx="21">
                  <c:v>36370</c:v>
                </c:pt>
                <c:pt idx="22">
                  <c:v>36371</c:v>
                </c:pt>
                <c:pt idx="23">
                  <c:v>36374</c:v>
                </c:pt>
                <c:pt idx="24">
                  <c:v>36375</c:v>
                </c:pt>
                <c:pt idx="25">
                  <c:v>36376</c:v>
                </c:pt>
                <c:pt idx="26">
                  <c:v>36377</c:v>
                </c:pt>
                <c:pt idx="27">
                  <c:v>36378</c:v>
                </c:pt>
                <c:pt idx="28">
                  <c:v>36381</c:v>
                </c:pt>
                <c:pt idx="29">
                  <c:v>36382</c:v>
                </c:pt>
                <c:pt idx="30">
                  <c:v>36383</c:v>
                </c:pt>
                <c:pt idx="31">
                  <c:v>36384</c:v>
                </c:pt>
                <c:pt idx="32">
                  <c:v>36385</c:v>
                </c:pt>
                <c:pt idx="33">
                  <c:v>36388</c:v>
                </c:pt>
                <c:pt idx="34">
                  <c:v>36389</c:v>
                </c:pt>
                <c:pt idx="35">
                  <c:v>36390</c:v>
                </c:pt>
                <c:pt idx="36">
                  <c:v>36391</c:v>
                </c:pt>
                <c:pt idx="37">
                  <c:v>36392</c:v>
                </c:pt>
                <c:pt idx="38">
                  <c:v>36395</c:v>
                </c:pt>
                <c:pt idx="39">
                  <c:v>36396</c:v>
                </c:pt>
                <c:pt idx="40">
                  <c:v>36397</c:v>
                </c:pt>
                <c:pt idx="41">
                  <c:v>36398</c:v>
                </c:pt>
                <c:pt idx="42">
                  <c:v>36399</c:v>
                </c:pt>
                <c:pt idx="43">
                  <c:v>36402</c:v>
                </c:pt>
                <c:pt idx="44">
                  <c:v>36403</c:v>
                </c:pt>
                <c:pt idx="45">
                  <c:v>36404</c:v>
                </c:pt>
                <c:pt idx="46">
                  <c:v>36405</c:v>
                </c:pt>
                <c:pt idx="47">
                  <c:v>36406</c:v>
                </c:pt>
                <c:pt idx="48">
                  <c:v>36409</c:v>
                </c:pt>
                <c:pt idx="49">
                  <c:v>36410</c:v>
                </c:pt>
                <c:pt idx="50">
                  <c:v>36411</c:v>
                </c:pt>
                <c:pt idx="51">
                  <c:v>36412</c:v>
                </c:pt>
                <c:pt idx="52">
                  <c:v>36413</c:v>
                </c:pt>
                <c:pt idx="53">
                  <c:v>36416</c:v>
                </c:pt>
                <c:pt idx="54">
                  <c:v>36417</c:v>
                </c:pt>
                <c:pt idx="55">
                  <c:v>36418</c:v>
                </c:pt>
                <c:pt idx="56">
                  <c:v>36419</c:v>
                </c:pt>
                <c:pt idx="57">
                  <c:v>36420</c:v>
                </c:pt>
                <c:pt idx="58">
                  <c:v>36423</c:v>
                </c:pt>
                <c:pt idx="59">
                  <c:v>36424</c:v>
                </c:pt>
                <c:pt idx="60">
                  <c:v>36425</c:v>
                </c:pt>
                <c:pt idx="61">
                  <c:v>36426</c:v>
                </c:pt>
                <c:pt idx="62">
                  <c:v>36427</c:v>
                </c:pt>
                <c:pt idx="63">
                  <c:v>36430</c:v>
                </c:pt>
                <c:pt idx="64">
                  <c:v>36431</c:v>
                </c:pt>
                <c:pt idx="65">
                  <c:v>36432</c:v>
                </c:pt>
                <c:pt idx="66">
                  <c:v>36433</c:v>
                </c:pt>
                <c:pt idx="67">
                  <c:v>36434</c:v>
                </c:pt>
                <c:pt idx="68">
                  <c:v>36437</c:v>
                </c:pt>
                <c:pt idx="69">
                  <c:v>36438</c:v>
                </c:pt>
                <c:pt idx="70">
                  <c:v>36439</c:v>
                </c:pt>
                <c:pt idx="71">
                  <c:v>36440</c:v>
                </c:pt>
                <c:pt idx="72">
                  <c:v>36441</c:v>
                </c:pt>
                <c:pt idx="73">
                  <c:v>36444</c:v>
                </c:pt>
                <c:pt idx="74">
                  <c:v>36445</c:v>
                </c:pt>
                <c:pt idx="75">
                  <c:v>36446</c:v>
                </c:pt>
                <c:pt idx="76">
                  <c:v>36447</c:v>
                </c:pt>
                <c:pt idx="77">
                  <c:v>36448</c:v>
                </c:pt>
                <c:pt idx="78">
                  <c:v>36451</c:v>
                </c:pt>
                <c:pt idx="79">
                  <c:v>36452</c:v>
                </c:pt>
                <c:pt idx="80">
                  <c:v>36453</c:v>
                </c:pt>
                <c:pt idx="81">
                  <c:v>36454</c:v>
                </c:pt>
                <c:pt idx="82">
                  <c:v>36455</c:v>
                </c:pt>
                <c:pt idx="83">
                  <c:v>36458</c:v>
                </c:pt>
                <c:pt idx="84">
                  <c:v>36459</c:v>
                </c:pt>
                <c:pt idx="85">
                  <c:v>36460</c:v>
                </c:pt>
                <c:pt idx="86">
                  <c:v>36461</c:v>
                </c:pt>
                <c:pt idx="87">
                  <c:v>36462</c:v>
                </c:pt>
                <c:pt idx="88">
                  <c:v>36465</c:v>
                </c:pt>
                <c:pt idx="89">
                  <c:v>36466</c:v>
                </c:pt>
                <c:pt idx="90">
                  <c:v>36467</c:v>
                </c:pt>
                <c:pt idx="91">
                  <c:v>36468</c:v>
                </c:pt>
                <c:pt idx="92">
                  <c:v>36469</c:v>
                </c:pt>
                <c:pt idx="93">
                  <c:v>36472</c:v>
                </c:pt>
                <c:pt idx="94">
                  <c:v>36473</c:v>
                </c:pt>
                <c:pt idx="95">
                  <c:v>36474</c:v>
                </c:pt>
                <c:pt idx="96">
                  <c:v>36475</c:v>
                </c:pt>
                <c:pt idx="97">
                  <c:v>36476</c:v>
                </c:pt>
                <c:pt idx="98">
                  <c:v>36479</c:v>
                </c:pt>
                <c:pt idx="99">
                  <c:v>36480</c:v>
                </c:pt>
                <c:pt idx="100">
                  <c:v>36481</c:v>
                </c:pt>
                <c:pt idx="101">
                  <c:v>36482</c:v>
                </c:pt>
                <c:pt idx="102">
                  <c:v>36483</c:v>
                </c:pt>
                <c:pt idx="103">
                  <c:v>36486</c:v>
                </c:pt>
                <c:pt idx="104">
                  <c:v>36487</c:v>
                </c:pt>
                <c:pt idx="105">
                  <c:v>36488</c:v>
                </c:pt>
                <c:pt idx="106">
                  <c:v>36489</c:v>
                </c:pt>
                <c:pt idx="107">
                  <c:v>36490</c:v>
                </c:pt>
                <c:pt idx="108">
                  <c:v>36493</c:v>
                </c:pt>
                <c:pt idx="109">
                  <c:v>36494</c:v>
                </c:pt>
                <c:pt idx="110">
                  <c:v>36495</c:v>
                </c:pt>
                <c:pt idx="111">
                  <c:v>36496</c:v>
                </c:pt>
                <c:pt idx="112">
                  <c:v>36497</c:v>
                </c:pt>
                <c:pt idx="113">
                  <c:v>36500</c:v>
                </c:pt>
                <c:pt idx="114">
                  <c:v>36501</c:v>
                </c:pt>
                <c:pt idx="115">
                  <c:v>36502</c:v>
                </c:pt>
                <c:pt idx="116">
                  <c:v>36503</c:v>
                </c:pt>
                <c:pt idx="117">
                  <c:v>36504</c:v>
                </c:pt>
                <c:pt idx="118">
                  <c:v>36507</c:v>
                </c:pt>
                <c:pt idx="119">
                  <c:v>36508</c:v>
                </c:pt>
                <c:pt idx="120">
                  <c:v>36509</c:v>
                </c:pt>
                <c:pt idx="121">
                  <c:v>36510</c:v>
                </c:pt>
                <c:pt idx="122">
                  <c:v>36511</c:v>
                </c:pt>
                <c:pt idx="123">
                  <c:v>36514</c:v>
                </c:pt>
                <c:pt idx="124">
                  <c:v>36515</c:v>
                </c:pt>
                <c:pt idx="125">
                  <c:v>36516</c:v>
                </c:pt>
                <c:pt idx="126">
                  <c:v>36517</c:v>
                </c:pt>
                <c:pt idx="127">
                  <c:v>36518</c:v>
                </c:pt>
                <c:pt idx="128">
                  <c:v>36521</c:v>
                </c:pt>
                <c:pt idx="129">
                  <c:v>36522</c:v>
                </c:pt>
                <c:pt idx="130">
                  <c:v>36523</c:v>
                </c:pt>
                <c:pt idx="131">
                  <c:v>36524</c:v>
                </c:pt>
                <c:pt idx="132">
                  <c:v>36525</c:v>
                </c:pt>
                <c:pt idx="133">
                  <c:v>36528</c:v>
                </c:pt>
                <c:pt idx="134">
                  <c:v>36529</c:v>
                </c:pt>
                <c:pt idx="135">
                  <c:v>36530</c:v>
                </c:pt>
                <c:pt idx="136">
                  <c:v>36531</c:v>
                </c:pt>
                <c:pt idx="137">
                  <c:v>36532</c:v>
                </c:pt>
                <c:pt idx="138">
                  <c:v>36535</c:v>
                </c:pt>
                <c:pt idx="139">
                  <c:v>36536</c:v>
                </c:pt>
                <c:pt idx="140">
                  <c:v>36537</c:v>
                </c:pt>
                <c:pt idx="141">
                  <c:v>36538</c:v>
                </c:pt>
                <c:pt idx="142">
                  <c:v>36539</c:v>
                </c:pt>
                <c:pt idx="143">
                  <c:v>36542</c:v>
                </c:pt>
                <c:pt idx="144">
                  <c:v>36543</c:v>
                </c:pt>
                <c:pt idx="145">
                  <c:v>36544</c:v>
                </c:pt>
                <c:pt idx="146">
                  <c:v>36545</c:v>
                </c:pt>
                <c:pt idx="147">
                  <c:v>36546</c:v>
                </c:pt>
                <c:pt idx="148">
                  <c:v>36549</c:v>
                </c:pt>
                <c:pt idx="149">
                  <c:v>36550</c:v>
                </c:pt>
                <c:pt idx="150">
                  <c:v>36551</c:v>
                </c:pt>
                <c:pt idx="151">
                  <c:v>36552</c:v>
                </c:pt>
                <c:pt idx="152">
                  <c:v>36553</c:v>
                </c:pt>
                <c:pt idx="153">
                  <c:v>36556</c:v>
                </c:pt>
                <c:pt idx="154">
                  <c:v>36557</c:v>
                </c:pt>
                <c:pt idx="155">
                  <c:v>36558</c:v>
                </c:pt>
                <c:pt idx="156">
                  <c:v>36559</c:v>
                </c:pt>
                <c:pt idx="157">
                  <c:v>36560</c:v>
                </c:pt>
                <c:pt idx="158">
                  <c:v>36563</c:v>
                </c:pt>
                <c:pt idx="159">
                  <c:v>36564</c:v>
                </c:pt>
                <c:pt idx="160">
                  <c:v>36565</c:v>
                </c:pt>
                <c:pt idx="161">
                  <c:v>36566</c:v>
                </c:pt>
                <c:pt idx="162">
                  <c:v>36567</c:v>
                </c:pt>
                <c:pt idx="163">
                  <c:v>36570</c:v>
                </c:pt>
                <c:pt idx="164">
                  <c:v>36571</c:v>
                </c:pt>
                <c:pt idx="165">
                  <c:v>36572</c:v>
                </c:pt>
                <c:pt idx="166">
                  <c:v>36573</c:v>
                </c:pt>
                <c:pt idx="167">
                  <c:v>36574</c:v>
                </c:pt>
                <c:pt idx="168">
                  <c:v>36577</c:v>
                </c:pt>
                <c:pt idx="169">
                  <c:v>36578</c:v>
                </c:pt>
                <c:pt idx="170">
                  <c:v>36579</c:v>
                </c:pt>
                <c:pt idx="171">
                  <c:v>36580</c:v>
                </c:pt>
                <c:pt idx="172">
                  <c:v>36581</c:v>
                </c:pt>
                <c:pt idx="173">
                  <c:v>36584</c:v>
                </c:pt>
                <c:pt idx="174">
                  <c:v>36585</c:v>
                </c:pt>
                <c:pt idx="175">
                  <c:v>36586</c:v>
                </c:pt>
                <c:pt idx="176">
                  <c:v>36587</c:v>
                </c:pt>
                <c:pt idx="177">
                  <c:v>36588</c:v>
                </c:pt>
                <c:pt idx="178">
                  <c:v>36591</c:v>
                </c:pt>
                <c:pt idx="179">
                  <c:v>36592</c:v>
                </c:pt>
                <c:pt idx="180">
                  <c:v>36593</c:v>
                </c:pt>
                <c:pt idx="181">
                  <c:v>36594</c:v>
                </c:pt>
                <c:pt idx="182">
                  <c:v>36595</c:v>
                </c:pt>
                <c:pt idx="183">
                  <c:v>36598</c:v>
                </c:pt>
                <c:pt idx="184">
                  <c:v>36599</c:v>
                </c:pt>
                <c:pt idx="185">
                  <c:v>36600</c:v>
                </c:pt>
                <c:pt idx="186">
                  <c:v>36601</c:v>
                </c:pt>
                <c:pt idx="187">
                  <c:v>36602</c:v>
                </c:pt>
                <c:pt idx="188">
                  <c:v>36605</c:v>
                </c:pt>
                <c:pt idx="189">
                  <c:v>36606</c:v>
                </c:pt>
                <c:pt idx="190">
                  <c:v>36607</c:v>
                </c:pt>
                <c:pt idx="191">
                  <c:v>36608</c:v>
                </c:pt>
                <c:pt idx="192">
                  <c:v>36609</c:v>
                </c:pt>
                <c:pt idx="193">
                  <c:v>36612</c:v>
                </c:pt>
                <c:pt idx="194">
                  <c:v>36613</c:v>
                </c:pt>
                <c:pt idx="195">
                  <c:v>36614</c:v>
                </c:pt>
                <c:pt idx="196">
                  <c:v>36615</c:v>
                </c:pt>
                <c:pt idx="197">
                  <c:v>36616</c:v>
                </c:pt>
                <c:pt idx="198">
                  <c:v>36619</c:v>
                </c:pt>
                <c:pt idx="199">
                  <c:v>36620</c:v>
                </c:pt>
                <c:pt idx="200">
                  <c:v>36621</c:v>
                </c:pt>
                <c:pt idx="201">
                  <c:v>36622</c:v>
                </c:pt>
                <c:pt idx="202">
                  <c:v>36623</c:v>
                </c:pt>
                <c:pt idx="203">
                  <c:v>36626</c:v>
                </c:pt>
                <c:pt idx="204">
                  <c:v>36627</c:v>
                </c:pt>
                <c:pt idx="205">
                  <c:v>36628</c:v>
                </c:pt>
                <c:pt idx="206">
                  <c:v>36629</c:v>
                </c:pt>
                <c:pt idx="207">
                  <c:v>36630</c:v>
                </c:pt>
                <c:pt idx="208">
                  <c:v>36633</c:v>
                </c:pt>
                <c:pt idx="209">
                  <c:v>36634</c:v>
                </c:pt>
                <c:pt idx="210">
                  <c:v>36635</c:v>
                </c:pt>
                <c:pt idx="211">
                  <c:v>36636</c:v>
                </c:pt>
                <c:pt idx="212">
                  <c:v>36637</c:v>
                </c:pt>
                <c:pt idx="213">
                  <c:v>36640</c:v>
                </c:pt>
                <c:pt idx="214">
                  <c:v>36641</c:v>
                </c:pt>
                <c:pt idx="215">
                  <c:v>36642</c:v>
                </c:pt>
                <c:pt idx="216">
                  <c:v>36643</c:v>
                </c:pt>
                <c:pt idx="217">
                  <c:v>36644</c:v>
                </c:pt>
                <c:pt idx="218">
                  <c:v>36647</c:v>
                </c:pt>
                <c:pt idx="219">
                  <c:v>36648</c:v>
                </c:pt>
                <c:pt idx="220">
                  <c:v>36649</c:v>
                </c:pt>
                <c:pt idx="221">
                  <c:v>36650</c:v>
                </c:pt>
                <c:pt idx="222">
                  <c:v>36651</c:v>
                </c:pt>
                <c:pt idx="223">
                  <c:v>36654</c:v>
                </c:pt>
                <c:pt idx="224">
                  <c:v>36655</c:v>
                </c:pt>
                <c:pt idx="225">
                  <c:v>36656</c:v>
                </c:pt>
                <c:pt idx="226">
                  <c:v>36657</c:v>
                </c:pt>
                <c:pt idx="227">
                  <c:v>36658</c:v>
                </c:pt>
                <c:pt idx="228">
                  <c:v>36661</c:v>
                </c:pt>
                <c:pt idx="229">
                  <c:v>36662</c:v>
                </c:pt>
                <c:pt idx="230">
                  <c:v>36663</c:v>
                </c:pt>
                <c:pt idx="231">
                  <c:v>36664</c:v>
                </c:pt>
                <c:pt idx="232">
                  <c:v>36665</c:v>
                </c:pt>
                <c:pt idx="233">
                  <c:v>36668</c:v>
                </c:pt>
                <c:pt idx="234">
                  <c:v>36669</c:v>
                </c:pt>
                <c:pt idx="235">
                  <c:v>36670</c:v>
                </c:pt>
                <c:pt idx="236">
                  <c:v>36671</c:v>
                </c:pt>
                <c:pt idx="237">
                  <c:v>36672</c:v>
                </c:pt>
                <c:pt idx="238">
                  <c:v>36675</c:v>
                </c:pt>
                <c:pt idx="239">
                  <c:v>36676</c:v>
                </c:pt>
                <c:pt idx="240">
                  <c:v>36677</c:v>
                </c:pt>
                <c:pt idx="241">
                  <c:v>36678</c:v>
                </c:pt>
                <c:pt idx="242">
                  <c:v>36679</c:v>
                </c:pt>
                <c:pt idx="243">
                  <c:v>36682</c:v>
                </c:pt>
                <c:pt idx="244">
                  <c:v>36683</c:v>
                </c:pt>
                <c:pt idx="245">
                  <c:v>36684</c:v>
                </c:pt>
                <c:pt idx="246">
                  <c:v>36685</c:v>
                </c:pt>
                <c:pt idx="247">
                  <c:v>36686</c:v>
                </c:pt>
                <c:pt idx="248">
                  <c:v>36689</c:v>
                </c:pt>
                <c:pt idx="249">
                  <c:v>36690</c:v>
                </c:pt>
                <c:pt idx="250">
                  <c:v>36691</c:v>
                </c:pt>
                <c:pt idx="251">
                  <c:v>36692</c:v>
                </c:pt>
                <c:pt idx="252">
                  <c:v>36693</c:v>
                </c:pt>
                <c:pt idx="253">
                  <c:v>36696</c:v>
                </c:pt>
                <c:pt idx="254">
                  <c:v>36697</c:v>
                </c:pt>
                <c:pt idx="255">
                  <c:v>36698</c:v>
                </c:pt>
                <c:pt idx="256">
                  <c:v>36699</c:v>
                </c:pt>
                <c:pt idx="257">
                  <c:v>36700</c:v>
                </c:pt>
                <c:pt idx="258">
                  <c:v>36703</c:v>
                </c:pt>
                <c:pt idx="259">
                  <c:v>36704</c:v>
                </c:pt>
                <c:pt idx="260">
                  <c:v>36705</c:v>
                </c:pt>
                <c:pt idx="261">
                  <c:v>36706</c:v>
                </c:pt>
                <c:pt idx="262">
                  <c:v>36707</c:v>
                </c:pt>
                <c:pt idx="263">
                  <c:v>36710</c:v>
                </c:pt>
                <c:pt idx="264">
                  <c:v>36711</c:v>
                </c:pt>
                <c:pt idx="265">
                  <c:v>36712</c:v>
                </c:pt>
                <c:pt idx="266">
                  <c:v>36713</c:v>
                </c:pt>
                <c:pt idx="267">
                  <c:v>36714</c:v>
                </c:pt>
                <c:pt idx="268">
                  <c:v>36717</c:v>
                </c:pt>
                <c:pt idx="269">
                  <c:v>36718</c:v>
                </c:pt>
                <c:pt idx="270">
                  <c:v>36719</c:v>
                </c:pt>
                <c:pt idx="271">
                  <c:v>36720</c:v>
                </c:pt>
                <c:pt idx="272">
                  <c:v>36721</c:v>
                </c:pt>
                <c:pt idx="273">
                  <c:v>36724</c:v>
                </c:pt>
                <c:pt idx="274">
                  <c:v>36725</c:v>
                </c:pt>
                <c:pt idx="275">
                  <c:v>36726</c:v>
                </c:pt>
                <c:pt idx="276">
                  <c:v>36727</c:v>
                </c:pt>
                <c:pt idx="277">
                  <c:v>36728</c:v>
                </c:pt>
                <c:pt idx="278">
                  <c:v>36731</c:v>
                </c:pt>
                <c:pt idx="279">
                  <c:v>36732</c:v>
                </c:pt>
                <c:pt idx="280">
                  <c:v>36733</c:v>
                </c:pt>
                <c:pt idx="281">
                  <c:v>36734</c:v>
                </c:pt>
                <c:pt idx="282">
                  <c:v>36735</c:v>
                </c:pt>
                <c:pt idx="283">
                  <c:v>36738</c:v>
                </c:pt>
                <c:pt idx="284">
                  <c:v>36739</c:v>
                </c:pt>
                <c:pt idx="285">
                  <c:v>36740</c:v>
                </c:pt>
                <c:pt idx="286">
                  <c:v>36741</c:v>
                </c:pt>
                <c:pt idx="287">
                  <c:v>36742</c:v>
                </c:pt>
                <c:pt idx="288">
                  <c:v>36745</c:v>
                </c:pt>
                <c:pt idx="289">
                  <c:v>36746</c:v>
                </c:pt>
                <c:pt idx="290">
                  <c:v>36747</c:v>
                </c:pt>
                <c:pt idx="291">
                  <c:v>36748</c:v>
                </c:pt>
                <c:pt idx="292">
                  <c:v>36749</c:v>
                </c:pt>
                <c:pt idx="293">
                  <c:v>36752</c:v>
                </c:pt>
                <c:pt idx="294">
                  <c:v>36753</c:v>
                </c:pt>
                <c:pt idx="295">
                  <c:v>36754</c:v>
                </c:pt>
                <c:pt idx="296">
                  <c:v>36755</c:v>
                </c:pt>
                <c:pt idx="297">
                  <c:v>36756</c:v>
                </c:pt>
                <c:pt idx="298">
                  <c:v>36759</c:v>
                </c:pt>
                <c:pt idx="299">
                  <c:v>36760</c:v>
                </c:pt>
                <c:pt idx="300">
                  <c:v>36761</c:v>
                </c:pt>
                <c:pt idx="301">
                  <c:v>36762</c:v>
                </c:pt>
                <c:pt idx="302">
                  <c:v>36763</c:v>
                </c:pt>
                <c:pt idx="303">
                  <c:v>36766</c:v>
                </c:pt>
                <c:pt idx="304">
                  <c:v>36767</c:v>
                </c:pt>
                <c:pt idx="305">
                  <c:v>36768</c:v>
                </c:pt>
                <c:pt idx="306">
                  <c:v>36769</c:v>
                </c:pt>
                <c:pt idx="307">
                  <c:v>36770</c:v>
                </c:pt>
                <c:pt idx="308">
                  <c:v>36773</c:v>
                </c:pt>
                <c:pt idx="309">
                  <c:v>36774</c:v>
                </c:pt>
                <c:pt idx="310">
                  <c:v>36775</c:v>
                </c:pt>
                <c:pt idx="311">
                  <c:v>36776</c:v>
                </c:pt>
                <c:pt idx="312">
                  <c:v>36777</c:v>
                </c:pt>
                <c:pt idx="313">
                  <c:v>36780</c:v>
                </c:pt>
                <c:pt idx="314">
                  <c:v>36781</c:v>
                </c:pt>
                <c:pt idx="315">
                  <c:v>36782</c:v>
                </c:pt>
                <c:pt idx="316">
                  <c:v>36783</c:v>
                </c:pt>
                <c:pt idx="317">
                  <c:v>36784</c:v>
                </c:pt>
                <c:pt idx="318">
                  <c:v>36787</c:v>
                </c:pt>
                <c:pt idx="319">
                  <c:v>36788</c:v>
                </c:pt>
                <c:pt idx="320">
                  <c:v>36789</c:v>
                </c:pt>
                <c:pt idx="321">
                  <c:v>36790</c:v>
                </c:pt>
                <c:pt idx="322">
                  <c:v>36791</c:v>
                </c:pt>
                <c:pt idx="323">
                  <c:v>36794</c:v>
                </c:pt>
                <c:pt idx="324">
                  <c:v>36795</c:v>
                </c:pt>
                <c:pt idx="325">
                  <c:v>36796</c:v>
                </c:pt>
                <c:pt idx="326">
                  <c:v>36797</c:v>
                </c:pt>
                <c:pt idx="327">
                  <c:v>36798</c:v>
                </c:pt>
                <c:pt idx="328">
                  <c:v>36801</c:v>
                </c:pt>
                <c:pt idx="329">
                  <c:v>36802</c:v>
                </c:pt>
                <c:pt idx="330">
                  <c:v>36803</c:v>
                </c:pt>
                <c:pt idx="331">
                  <c:v>36804</c:v>
                </c:pt>
                <c:pt idx="332">
                  <c:v>36805</c:v>
                </c:pt>
                <c:pt idx="333">
                  <c:v>36808</c:v>
                </c:pt>
                <c:pt idx="334">
                  <c:v>36809</c:v>
                </c:pt>
                <c:pt idx="335">
                  <c:v>36810</c:v>
                </c:pt>
                <c:pt idx="336">
                  <c:v>36811</c:v>
                </c:pt>
                <c:pt idx="337">
                  <c:v>36812</c:v>
                </c:pt>
                <c:pt idx="338">
                  <c:v>36815</c:v>
                </c:pt>
                <c:pt idx="339">
                  <c:v>36816</c:v>
                </c:pt>
                <c:pt idx="340">
                  <c:v>36817</c:v>
                </c:pt>
                <c:pt idx="341">
                  <c:v>36818</c:v>
                </c:pt>
                <c:pt idx="342">
                  <c:v>36819</c:v>
                </c:pt>
                <c:pt idx="343">
                  <c:v>36822</c:v>
                </c:pt>
                <c:pt idx="344">
                  <c:v>36823</c:v>
                </c:pt>
                <c:pt idx="345">
                  <c:v>36824</c:v>
                </c:pt>
                <c:pt idx="346">
                  <c:v>36825</c:v>
                </c:pt>
                <c:pt idx="347">
                  <c:v>36826</c:v>
                </c:pt>
                <c:pt idx="348">
                  <c:v>36829</c:v>
                </c:pt>
                <c:pt idx="349">
                  <c:v>36830</c:v>
                </c:pt>
                <c:pt idx="350">
                  <c:v>36831</c:v>
                </c:pt>
                <c:pt idx="351">
                  <c:v>36832</c:v>
                </c:pt>
                <c:pt idx="352">
                  <c:v>36833</c:v>
                </c:pt>
                <c:pt idx="353">
                  <c:v>36836</c:v>
                </c:pt>
                <c:pt idx="354">
                  <c:v>36837</c:v>
                </c:pt>
                <c:pt idx="355">
                  <c:v>36838</c:v>
                </c:pt>
                <c:pt idx="356">
                  <c:v>36839</c:v>
                </c:pt>
                <c:pt idx="357">
                  <c:v>36840</c:v>
                </c:pt>
                <c:pt idx="358">
                  <c:v>36843</c:v>
                </c:pt>
                <c:pt idx="359">
                  <c:v>36844</c:v>
                </c:pt>
                <c:pt idx="360">
                  <c:v>36845</c:v>
                </c:pt>
                <c:pt idx="361">
                  <c:v>36846</c:v>
                </c:pt>
                <c:pt idx="362">
                  <c:v>36847</c:v>
                </c:pt>
                <c:pt idx="363">
                  <c:v>36850</c:v>
                </c:pt>
                <c:pt idx="364">
                  <c:v>36851</c:v>
                </c:pt>
                <c:pt idx="365">
                  <c:v>36852</c:v>
                </c:pt>
                <c:pt idx="366">
                  <c:v>36853</c:v>
                </c:pt>
                <c:pt idx="367">
                  <c:v>36854</c:v>
                </c:pt>
                <c:pt idx="368">
                  <c:v>36857</c:v>
                </c:pt>
                <c:pt idx="369">
                  <c:v>36858</c:v>
                </c:pt>
                <c:pt idx="370">
                  <c:v>36859</c:v>
                </c:pt>
                <c:pt idx="371">
                  <c:v>36860</c:v>
                </c:pt>
                <c:pt idx="372">
                  <c:v>36861</c:v>
                </c:pt>
                <c:pt idx="373">
                  <c:v>36864</c:v>
                </c:pt>
                <c:pt idx="374">
                  <c:v>36865</c:v>
                </c:pt>
                <c:pt idx="375">
                  <c:v>36866</c:v>
                </c:pt>
                <c:pt idx="376">
                  <c:v>36867</c:v>
                </c:pt>
                <c:pt idx="377">
                  <c:v>36868</c:v>
                </c:pt>
                <c:pt idx="378">
                  <c:v>36871</c:v>
                </c:pt>
                <c:pt idx="379">
                  <c:v>36872</c:v>
                </c:pt>
                <c:pt idx="380">
                  <c:v>36873</c:v>
                </c:pt>
                <c:pt idx="381">
                  <c:v>36874</c:v>
                </c:pt>
                <c:pt idx="382">
                  <c:v>36875</c:v>
                </c:pt>
                <c:pt idx="383">
                  <c:v>36878</c:v>
                </c:pt>
                <c:pt idx="384">
                  <c:v>36879</c:v>
                </c:pt>
                <c:pt idx="385">
                  <c:v>36880</c:v>
                </c:pt>
                <c:pt idx="386">
                  <c:v>36881</c:v>
                </c:pt>
                <c:pt idx="387">
                  <c:v>36882</c:v>
                </c:pt>
                <c:pt idx="388">
                  <c:v>36885</c:v>
                </c:pt>
                <c:pt idx="389">
                  <c:v>36886</c:v>
                </c:pt>
                <c:pt idx="390">
                  <c:v>36887</c:v>
                </c:pt>
                <c:pt idx="391">
                  <c:v>36888</c:v>
                </c:pt>
                <c:pt idx="392">
                  <c:v>36889</c:v>
                </c:pt>
                <c:pt idx="393">
                  <c:v>36892</c:v>
                </c:pt>
                <c:pt idx="394">
                  <c:v>36893</c:v>
                </c:pt>
                <c:pt idx="395">
                  <c:v>36894</c:v>
                </c:pt>
                <c:pt idx="396">
                  <c:v>36895</c:v>
                </c:pt>
                <c:pt idx="397">
                  <c:v>36896</c:v>
                </c:pt>
                <c:pt idx="398">
                  <c:v>36899</c:v>
                </c:pt>
                <c:pt idx="399">
                  <c:v>36900</c:v>
                </c:pt>
                <c:pt idx="400">
                  <c:v>36901</c:v>
                </c:pt>
                <c:pt idx="401">
                  <c:v>36902</c:v>
                </c:pt>
                <c:pt idx="402">
                  <c:v>36903</c:v>
                </c:pt>
                <c:pt idx="403">
                  <c:v>36906</c:v>
                </c:pt>
                <c:pt idx="404">
                  <c:v>36907</c:v>
                </c:pt>
                <c:pt idx="405">
                  <c:v>36908</c:v>
                </c:pt>
                <c:pt idx="406">
                  <c:v>36909</c:v>
                </c:pt>
                <c:pt idx="407">
                  <c:v>36910</c:v>
                </c:pt>
                <c:pt idx="408">
                  <c:v>36913</c:v>
                </c:pt>
                <c:pt idx="409">
                  <c:v>36914</c:v>
                </c:pt>
                <c:pt idx="410">
                  <c:v>36915</c:v>
                </c:pt>
                <c:pt idx="411">
                  <c:v>36916</c:v>
                </c:pt>
                <c:pt idx="412">
                  <c:v>36917</c:v>
                </c:pt>
                <c:pt idx="413">
                  <c:v>36920</c:v>
                </c:pt>
                <c:pt idx="414">
                  <c:v>36921</c:v>
                </c:pt>
                <c:pt idx="415">
                  <c:v>36922</c:v>
                </c:pt>
                <c:pt idx="416">
                  <c:v>36923</c:v>
                </c:pt>
                <c:pt idx="417">
                  <c:v>36924</c:v>
                </c:pt>
                <c:pt idx="418">
                  <c:v>36927</c:v>
                </c:pt>
                <c:pt idx="419">
                  <c:v>36928</c:v>
                </c:pt>
                <c:pt idx="420">
                  <c:v>36929</c:v>
                </c:pt>
                <c:pt idx="421">
                  <c:v>36930</c:v>
                </c:pt>
                <c:pt idx="422">
                  <c:v>36931</c:v>
                </c:pt>
                <c:pt idx="423">
                  <c:v>36934</c:v>
                </c:pt>
                <c:pt idx="424">
                  <c:v>36935</c:v>
                </c:pt>
                <c:pt idx="425">
                  <c:v>36936</c:v>
                </c:pt>
                <c:pt idx="426">
                  <c:v>36937</c:v>
                </c:pt>
                <c:pt idx="427">
                  <c:v>36938</c:v>
                </c:pt>
                <c:pt idx="428">
                  <c:v>36941</c:v>
                </c:pt>
                <c:pt idx="429">
                  <c:v>36942</c:v>
                </c:pt>
                <c:pt idx="430">
                  <c:v>36943</c:v>
                </c:pt>
                <c:pt idx="431">
                  <c:v>36944</c:v>
                </c:pt>
                <c:pt idx="432">
                  <c:v>36945</c:v>
                </c:pt>
                <c:pt idx="433">
                  <c:v>36948</c:v>
                </c:pt>
                <c:pt idx="434">
                  <c:v>36949</c:v>
                </c:pt>
                <c:pt idx="435">
                  <c:v>36950</c:v>
                </c:pt>
                <c:pt idx="436">
                  <c:v>36951</c:v>
                </c:pt>
                <c:pt idx="437">
                  <c:v>36952</c:v>
                </c:pt>
                <c:pt idx="438">
                  <c:v>36955</c:v>
                </c:pt>
                <c:pt idx="439">
                  <c:v>36956</c:v>
                </c:pt>
                <c:pt idx="440">
                  <c:v>36957</c:v>
                </c:pt>
                <c:pt idx="441">
                  <c:v>36958</c:v>
                </c:pt>
                <c:pt idx="442">
                  <c:v>36959</c:v>
                </c:pt>
                <c:pt idx="443">
                  <c:v>36962</c:v>
                </c:pt>
                <c:pt idx="444">
                  <c:v>36963</c:v>
                </c:pt>
                <c:pt idx="445">
                  <c:v>36964</c:v>
                </c:pt>
                <c:pt idx="446">
                  <c:v>36965</c:v>
                </c:pt>
                <c:pt idx="447">
                  <c:v>36966</c:v>
                </c:pt>
                <c:pt idx="448">
                  <c:v>36969</c:v>
                </c:pt>
                <c:pt idx="449">
                  <c:v>36970</c:v>
                </c:pt>
                <c:pt idx="450">
                  <c:v>36971</c:v>
                </c:pt>
                <c:pt idx="451">
                  <c:v>36972</c:v>
                </c:pt>
                <c:pt idx="452">
                  <c:v>36973</c:v>
                </c:pt>
                <c:pt idx="453">
                  <c:v>36976</c:v>
                </c:pt>
                <c:pt idx="454">
                  <c:v>36977</c:v>
                </c:pt>
                <c:pt idx="455">
                  <c:v>36978</c:v>
                </c:pt>
                <c:pt idx="456">
                  <c:v>36979</c:v>
                </c:pt>
                <c:pt idx="457">
                  <c:v>36980</c:v>
                </c:pt>
                <c:pt idx="458">
                  <c:v>36983</c:v>
                </c:pt>
                <c:pt idx="459">
                  <c:v>36984</c:v>
                </c:pt>
                <c:pt idx="460">
                  <c:v>36985</c:v>
                </c:pt>
                <c:pt idx="461">
                  <c:v>36986</c:v>
                </c:pt>
                <c:pt idx="462">
                  <c:v>36987</c:v>
                </c:pt>
                <c:pt idx="463">
                  <c:v>36990</c:v>
                </c:pt>
                <c:pt idx="464">
                  <c:v>36991</c:v>
                </c:pt>
                <c:pt idx="465">
                  <c:v>36992</c:v>
                </c:pt>
                <c:pt idx="466">
                  <c:v>36993</c:v>
                </c:pt>
                <c:pt idx="467">
                  <c:v>36994</c:v>
                </c:pt>
                <c:pt idx="468">
                  <c:v>36997</c:v>
                </c:pt>
                <c:pt idx="469">
                  <c:v>36998</c:v>
                </c:pt>
                <c:pt idx="470">
                  <c:v>36999</c:v>
                </c:pt>
                <c:pt idx="471">
                  <c:v>37000</c:v>
                </c:pt>
                <c:pt idx="472">
                  <c:v>37001</c:v>
                </c:pt>
                <c:pt idx="473">
                  <c:v>37004</c:v>
                </c:pt>
                <c:pt idx="474">
                  <c:v>37005</c:v>
                </c:pt>
                <c:pt idx="475">
                  <c:v>37006</c:v>
                </c:pt>
                <c:pt idx="476">
                  <c:v>37007</c:v>
                </c:pt>
                <c:pt idx="477">
                  <c:v>37008</c:v>
                </c:pt>
                <c:pt idx="478">
                  <c:v>37011</c:v>
                </c:pt>
                <c:pt idx="479">
                  <c:v>37012</c:v>
                </c:pt>
                <c:pt idx="480">
                  <c:v>37013</c:v>
                </c:pt>
                <c:pt idx="481">
                  <c:v>37014</c:v>
                </c:pt>
                <c:pt idx="482">
                  <c:v>37015</c:v>
                </c:pt>
                <c:pt idx="483">
                  <c:v>37018</c:v>
                </c:pt>
                <c:pt idx="484">
                  <c:v>37019</c:v>
                </c:pt>
                <c:pt idx="485">
                  <c:v>37020</c:v>
                </c:pt>
                <c:pt idx="486">
                  <c:v>37021</c:v>
                </c:pt>
                <c:pt idx="487">
                  <c:v>37022</c:v>
                </c:pt>
                <c:pt idx="488">
                  <c:v>37025</c:v>
                </c:pt>
                <c:pt idx="489">
                  <c:v>37026</c:v>
                </c:pt>
                <c:pt idx="490">
                  <c:v>37027</c:v>
                </c:pt>
                <c:pt idx="491">
                  <c:v>37028</c:v>
                </c:pt>
                <c:pt idx="492">
                  <c:v>37029</c:v>
                </c:pt>
                <c:pt idx="493">
                  <c:v>37032</c:v>
                </c:pt>
                <c:pt idx="494">
                  <c:v>37033</c:v>
                </c:pt>
                <c:pt idx="495">
                  <c:v>37034</c:v>
                </c:pt>
                <c:pt idx="496">
                  <c:v>37035</c:v>
                </c:pt>
                <c:pt idx="497">
                  <c:v>37036</c:v>
                </c:pt>
                <c:pt idx="498">
                  <c:v>37039</c:v>
                </c:pt>
                <c:pt idx="499">
                  <c:v>37040</c:v>
                </c:pt>
                <c:pt idx="500">
                  <c:v>37041</c:v>
                </c:pt>
                <c:pt idx="501">
                  <c:v>37042</c:v>
                </c:pt>
                <c:pt idx="502">
                  <c:v>37043</c:v>
                </c:pt>
                <c:pt idx="503">
                  <c:v>37046</c:v>
                </c:pt>
                <c:pt idx="504">
                  <c:v>37047</c:v>
                </c:pt>
                <c:pt idx="505">
                  <c:v>37048</c:v>
                </c:pt>
                <c:pt idx="506">
                  <c:v>37049</c:v>
                </c:pt>
                <c:pt idx="507">
                  <c:v>37050</c:v>
                </c:pt>
                <c:pt idx="508">
                  <c:v>37053</c:v>
                </c:pt>
                <c:pt idx="509">
                  <c:v>37054</c:v>
                </c:pt>
                <c:pt idx="510">
                  <c:v>37055</c:v>
                </c:pt>
                <c:pt idx="511">
                  <c:v>37056</c:v>
                </c:pt>
                <c:pt idx="512">
                  <c:v>37057</c:v>
                </c:pt>
                <c:pt idx="513">
                  <c:v>37060</c:v>
                </c:pt>
                <c:pt idx="514">
                  <c:v>37061</c:v>
                </c:pt>
                <c:pt idx="515">
                  <c:v>37062</c:v>
                </c:pt>
                <c:pt idx="516">
                  <c:v>37063</c:v>
                </c:pt>
                <c:pt idx="517">
                  <c:v>37064</c:v>
                </c:pt>
                <c:pt idx="518">
                  <c:v>37067</c:v>
                </c:pt>
                <c:pt idx="519">
                  <c:v>37068</c:v>
                </c:pt>
                <c:pt idx="520">
                  <c:v>37069</c:v>
                </c:pt>
                <c:pt idx="521">
                  <c:v>37070</c:v>
                </c:pt>
                <c:pt idx="522">
                  <c:v>37071</c:v>
                </c:pt>
                <c:pt idx="523">
                  <c:v>37074</c:v>
                </c:pt>
                <c:pt idx="524">
                  <c:v>37075</c:v>
                </c:pt>
                <c:pt idx="525">
                  <c:v>37076</c:v>
                </c:pt>
                <c:pt idx="526">
                  <c:v>37077</c:v>
                </c:pt>
                <c:pt idx="527">
                  <c:v>37078</c:v>
                </c:pt>
                <c:pt idx="528">
                  <c:v>37081</c:v>
                </c:pt>
                <c:pt idx="529">
                  <c:v>37082</c:v>
                </c:pt>
                <c:pt idx="530">
                  <c:v>37083</c:v>
                </c:pt>
                <c:pt idx="531">
                  <c:v>37084</c:v>
                </c:pt>
                <c:pt idx="532">
                  <c:v>37085</c:v>
                </c:pt>
                <c:pt idx="533">
                  <c:v>37088</c:v>
                </c:pt>
                <c:pt idx="534">
                  <c:v>37089</c:v>
                </c:pt>
                <c:pt idx="535">
                  <c:v>37090</c:v>
                </c:pt>
                <c:pt idx="536">
                  <c:v>37091</c:v>
                </c:pt>
                <c:pt idx="537">
                  <c:v>37092</c:v>
                </c:pt>
                <c:pt idx="538">
                  <c:v>37095</c:v>
                </c:pt>
                <c:pt idx="539">
                  <c:v>37096</c:v>
                </c:pt>
                <c:pt idx="540">
                  <c:v>37097</c:v>
                </c:pt>
                <c:pt idx="541">
                  <c:v>37098</c:v>
                </c:pt>
                <c:pt idx="542">
                  <c:v>37099</c:v>
                </c:pt>
                <c:pt idx="543">
                  <c:v>37102</c:v>
                </c:pt>
                <c:pt idx="544">
                  <c:v>37103</c:v>
                </c:pt>
                <c:pt idx="545">
                  <c:v>37104</c:v>
                </c:pt>
                <c:pt idx="546">
                  <c:v>37105</c:v>
                </c:pt>
                <c:pt idx="547">
                  <c:v>37106</c:v>
                </c:pt>
                <c:pt idx="548">
                  <c:v>37109</c:v>
                </c:pt>
                <c:pt idx="549">
                  <c:v>37110</c:v>
                </c:pt>
                <c:pt idx="550">
                  <c:v>37111</c:v>
                </c:pt>
                <c:pt idx="551">
                  <c:v>37112</c:v>
                </c:pt>
                <c:pt idx="552">
                  <c:v>37113</c:v>
                </c:pt>
                <c:pt idx="553">
                  <c:v>37116</c:v>
                </c:pt>
                <c:pt idx="554">
                  <c:v>37117</c:v>
                </c:pt>
                <c:pt idx="555">
                  <c:v>37118</c:v>
                </c:pt>
                <c:pt idx="556">
                  <c:v>37119</c:v>
                </c:pt>
                <c:pt idx="557">
                  <c:v>37120</c:v>
                </c:pt>
                <c:pt idx="558">
                  <c:v>37123</c:v>
                </c:pt>
                <c:pt idx="559">
                  <c:v>37124</c:v>
                </c:pt>
                <c:pt idx="560">
                  <c:v>37125</c:v>
                </c:pt>
                <c:pt idx="561">
                  <c:v>37126</c:v>
                </c:pt>
                <c:pt idx="562">
                  <c:v>37127</c:v>
                </c:pt>
                <c:pt idx="563">
                  <c:v>37130</c:v>
                </c:pt>
                <c:pt idx="564">
                  <c:v>37131</c:v>
                </c:pt>
                <c:pt idx="565">
                  <c:v>37132</c:v>
                </c:pt>
                <c:pt idx="566">
                  <c:v>37133</c:v>
                </c:pt>
                <c:pt idx="567">
                  <c:v>37134</c:v>
                </c:pt>
                <c:pt idx="568">
                  <c:v>37137</c:v>
                </c:pt>
                <c:pt idx="569">
                  <c:v>37138</c:v>
                </c:pt>
                <c:pt idx="570">
                  <c:v>37139</c:v>
                </c:pt>
                <c:pt idx="571">
                  <c:v>37140</c:v>
                </c:pt>
                <c:pt idx="572">
                  <c:v>37141</c:v>
                </c:pt>
                <c:pt idx="573">
                  <c:v>37144</c:v>
                </c:pt>
                <c:pt idx="574">
                  <c:v>37145</c:v>
                </c:pt>
                <c:pt idx="575">
                  <c:v>37146</c:v>
                </c:pt>
                <c:pt idx="576">
                  <c:v>37147</c:v>
                </c:pt>
                <c:pt idx="577">
                  <c:v>37148</c:v>
                </c:pt>
                <c:pt idx="578">
                  <c:v>37151</c:v>
                </c:pt>
                <c:pt idx="579">
                  <c:v>37152</c:v>
                </c:pt>
                <c:pt idx="580">
                  <c:v>37153</c:v>
                </c:pt>
                <c:pt idx="581">
                  <c:v>37154</c:v>
                </c:pt>
                <c:pt idx="582">
                  <c:v>37155</c:v>
                </c:pt>
                <c:pt idx="583">
                  <c:v>37158</c:v>
                </c:pt>
                <c:pt idx="584">
                  <c:v>37159</c:v>
                </c:pt>
                <c:pt idx="585">
                  <c:v>37160</c:v>
                </c:pt>
                <c:pt idx="586">
                  <c:v>37161</c:v>
                </c:pt>
                <c:pt idx="587">
                  <c:v>37162</c:v>
                </c:pt>
                <c:pt idx="588">
                  <c:v>37165</c:v>
                </c:pt>
                <c:pt idx="589">
                  <c:v>37166</c:v>
                </c:pt>
                <c:pt idx="590">
                  <c:v>37167</c:v>
                </c:pt>
                <c:pt idx="591">
                  <c:v>37168</c:v>
                </c:pt>
                <c:pt idx="592">
                  <c:v>37169</c:v>
                </c:pt>
                <c:pt idx="593">
                  <c:v>37172</c:v>
                </c:pt>
                <c:pt idx="594">
                  <c:v>37173</c:v>
                </c:pt>
                <c:pt idx="595">
                  <c:v>37174</c:v>
                </c:pt>
                <c:pt idx="596">
                  <c:v>37175</c:v>
                </c:pt>
                <c:pt idx="597">
                  <c:v>37176</c:v>
                </c:pt>
                <c:pt idx="598">
                  <c:v>37179</c:v>
                </c:pt>
                <c:pt idx="599">
                  <c:v>37180</c:v>
                </c:pt>
                <c:pt idx="600">
                  <c:v>37181</c:v>
                </c:pt>
                <c:pt idx="601">
                  <c:v>37182</c:v>
                </c:pt>
                <c:pt idx="602">
                  <c:v>37183</c:v>
                </c:pt>
                <c:pt idx="603">
                  <c:v>37186</c:v>
                </c:pt>
                <c:pt idx="604">
                  <c:v>37187</c:v>
                </c:pt>
                <c:pt idx="605">
                  <c:v>37188</c:v>
                </c:pt>
                <c:pt idx="606">
                  <c:v>37189</c:v>
                </c:pt>
                <c:pt idx="607">
                  <c:v>37190</c:v>
                </c:pt>
                <c:pt idx="608">
                  <c:v>37193</c:v>
                </c:pt>
                <c:pt idx="609">
                  <c:v>37194</c:v>
                </c:pt>
                <c:pt idx="610">
                  <c:v>37195</c:v>
                </c:pt>
                <c:pt idx="611">
                  <c:v>37196</c:v>
                </c:pt>
                <c:pt idx="612">
                  <c:v>37197</c:v>
                </c:pt>
                <c:pt idx="613">
                  <c:v>37200</c:v>
                </c:pt>
                <c:pt idx="614">
                  <c:v>37201</c:v>
                </c:pt>
                <c:pt idx="615">
                  <c:v>37202</c:v>
                </c:pt>
                <c:pt idx="616">
                  <c:v>37203</c:v>
                </c:pt>
                <c:pt idx="617">
                  <c:v>37204</c:v>
                </c:pt>
                <c:pt idx="618">
                  <c:v>37207</c:v>
                </c:pt>
                <c:pt idx="619">
                  <c:v>37208</c:v>
                </c:pt>
                <c:pt idx="620">
                  <c:v>37209</c:v>
                </c:pt>
                <c:pt idx="621">
                  <c:v>37210</c:v>
                </c:pt>
                <c:pt idx="622">
                  <c:v>37211</c:v>
                </c:pt>
                <c:pt idx="623">
                  <c:v>37214</c:v>
                </c:pt>
                <c:pt idx="624">
                  <c:v>37215</c:v>
                </c:pt>
                <c:pt idx="625">
                  <c:v>37216</c:v>
                </c:pt>
                <c:pt idx="626">
                  <c:v>37217</c:v>
                </c:pt>
                <c:pt idx="627">
                  <c:v>37218</c:v>
                </c:pt>
                <c:pt idx="628">
                  <c:v>37221</c:v>
                </c:pt>
                <c:pt idx="629">
                  <c:v>37222</c:v>
                </c:pt>
                <c:pt idx="630">
                  <c:v>37223</c:v>
                </c:pt>
                <c:pt idx="631">
                  <c:v>37224</c:v>
                </c:pt>
                <c:pt idx="632">
                  <c:v>37225</c:v>
                </c:pt>
                <c:pt idx="633">
                  <c:v>37228</c:v>
                </c:pt>
                <c:pt idx="634">
                  <c:v>37229</c:v>
                </c:pt>
                <c:pt idx="635">
                  <c:v>37230</c:v>
                </c:pt>
                <c:pt idx="636">
                  <c:v>37231</c:v>
                </c:pt>
                <c:pt idx="637">
                  <c:v>37232</c:v>
                </c:pt>
                <c:pt idx="638">
                  <c:v>37235</c:v>
                </c:pt>
                <c:pt idx="639">
                  <c:v>37236</c:v>
                </c:pt>
                <c:pt idx="640">
                  <c:v>37237</c:v>
                </c:pt>
                <c:pt idx="641">
                  <c:v>37238</c:v>
                </c:pt>
                <c:pt idx="642">
                  <c:v>37239</c:v>
                </c:pt>
                <c:pt idx="643">
                  <c:v>37242</c:v>
                </c:pt>
                <c:pt idx="644">
                  <c:v>37243</c:v>
                </c:pt>
                <c:pt idx="645">
                  <c:v>37244</c:v>
                </c:pt>
                <c:pt idx="646">
                  <c:v>37245</c:v>
                </c:pt>
                <c:pt idx="647">
                  <c:v>37246</c:v>
                </c:pt>
                <c:pt idx="648">
                  <c:v>37249</c:v>
                </c:pt>
                <c:pt idx="649">
                  <c:v>37250</c:v>
                </c:pt>
                <c:pt idx="650">
                  <c:v>37251</c:v>
                </c:pt>
                <c:pt idx="651">
                  <c:v>37252</c:v>
                </c:pt>
                <c:pt idx="652">
                  <c:v>37253</c:v>
                </c:pt>
                <c:pt idx="653">
                  <c:v>37256</c:v>
                </c:pt>
                <c:pt idx="654">
                  <c:v>37257</c:v>
                </c:pt>
                <c:pt idx="655">
                  <c:v>37258</c:v>
                </c:pt>
                <c:pt idx="656">
                  <c:v>37259</c:v>
                </c:pt>
                <c:pt idx="657">
                  <c:v>37260</c:v>
                </c:pt>
                <c:pt idx="658">
                  <c:v>37263</c:v>
                </c:pt>
                <c:pt idx="659">
                  <c:v>37264</c:v>
                </c:pt>
                <c:pt idx="660">
                  <c:v>37265</c:v>
                </c:pt>
                <c:pt idx="661">
                  <c:v>37266</c:v>
                </c:pt>
                <c:pt idx="662">
                  <c:v>37267</c:v>
                </c:pt>
                <c:pt idx="663">
                  <c:v>37270</c:v>
                </c:pt>
                <c:pt idx="664">
                  <c:v>37271</c:v>
                </c:pt>
                <c:pt idx="665">
                  <c:v>37272</c:v>
                </c:pt>
                <c:pt idx="666">
                  <c:v>37273</c:v>
                </c:pt>
                <c:pt idx="667">
                  <c:v>37274</c:v>
                </c:pt>
                <c:pt idx="668">
                  <c:v>37277</c:v>
                </c:pt>
                <c:pt idx="669">
                  <c:v>37278</c:v>
                </c:pt>
                <c:pt idx="670">
                  <c:v>37279</c:v>
                </c:pt>
                <c:pt idx="671">
                  <c:v>37280</c:v>
                </c:pt>
                <c:pt idx="672">
                  <c:v>37281</c:v>
                </c:pt>
                <c:pt idx="673">
                  <c:v>37284</c:v>
                </c:pt>
                <c:pt idx="674">
                  <c:v>37285</c:v>
                </c:pt>
                <c:pt idx="675">
                  <c:v>37286</c:v>
                </c:pt>
                <c:pt idx="676">
                  <c:v>37287</c:v>
                </c:pt>
                <c:pt idx="677">
                  <c:v>37288</c:v>
                </c:pt>
                <c:pt idx="678">
                  <c:v>37291</c:v>
                </c:pt>
                <c:pt idx="679">
                  <c:v>37292</c:v>
                </c:pt>
                <c:pt idx="680">
                  <c:v>37293</c:v>
                </c:pt>
                <c:pt idx="681">
                  <c:v>37294</c:v>
                </c:pt>
                <c:pt idx="682">
                  <c:v>37295</c:v>
                </c:pt>
                <c:pt idx="683">
                  <c:v>37298</c:v>
                </c:pt>
                <c:pt idx="684">
                  <c:v>37299</c:v>
                </c:pt>
                <c:pt idx="685">
                  <c:v>37300</c:v>
                </c:pt>
                <c:pt idx="686">
                  <c:v>37301</c:v>
                </c:pt>
                <c:pt idx="687">
                  <c:v>37302</c:v>
                </c:pt>
                <c:pt idx="688">
                  <c:v>37305</c:v>
                </c:pt>
                <c:pt idx="689">
                  <c:v>37306</c:v>
                </c:pt>
                <c:pt idx="690">
                  <c:v>37307</c:v>
                </c:pt>
                <c:pt idx="691">
                  <c:v>37308</c:v>
                </c:pt>
                <c:pt idx="692">
                  <c:v>37309</c:v>
                </c:pt>
                <c:pt idx="693">
                  <c:v>37312</c:v>
                </c:pt>
                <c:pt idx="694">
                  <c:v>37313</c:v>
                </c:pt>
                <c:pt idx="695">
                  <c:v>37314</c:v>
                </c:pt>
                <c:pt idx="696">
                  <c:v>37315</c:v>
                </c:pt>
                <c:pt idx="697">
                  <c:v>37316</c:v>
                </c:pt>
                <c:pt idx="698">
                  <c:v>37319</c:v>
                </c:pt>
                <c:pt idx="699">
                  <c:v>37320</c:v>
                </c:pt>
                <c:pt idx="700">
                  <c:v>37321</c:v>
                </c:pt>
                <c:pt idx="701">
                  <c:v>37322</c:v>
                </c:pt>
                <c:pt idx="702">
                  <c:v>37323</c:v>
                </c:pt>
                <c:pt idx="703">
                  <c:v>37326</c:v>
                </c:pt>
                <c:pt idx="704">
                  <c:v>37327</c:v>
                </c:pt>
                <c:pt idx="705">
                  <c:v>37328</c:v>
                </c:pt>
                <c:pt idx="706">
                  <c:v>37329</c:v>
                </c:pt>
                <c:pt idx="707">
                  <c:v>37330</c:v>
                </c:pt>
                <c:pt idx="708">
                  <c:v>37333</c:v>
                </c:pt>
                <c:pt idx="709">
                  <c:v>37334</c:v>
                </c:pt>
                <c:pt idx="710">
                  <c:v>37335</c:v>
                </c:pt>
                <c:pt idx="711">
                  <c:v>37336</c:v>
                </c:pt>
                <c:pt idx="712">
                  <c:v>37337</c:v>
                </c:pt>
                <c:pt idx="713">
                  <c:v>37340</c:v>
                </c:pt>
                <c:pt idx="714">
                  <c:v>37341</c:v>
                </c:pt>
                <c:pt idx="715">
                  <c:v>37342</c:v>
                </c:pt>
                <c:pt idx="716">
                  <c:v>37343</c:v>
                </c:pt>
                <c:pt idx="717">
                  <c:v>37344</c:v>
                </c:pt>
                <c:pt idx="718">
                  <c:v>37347</c:v>
                </c:pt>
                <c:pt idx="719">
                  <c:v>37348</c:v>
                </c:pt>
                <c:pt idx="720">
                  <c:v>37349</c:v>
                </c:pt>
                <c:pt idx="721">
                  <c:v>37350</c:v>
                </c:pt>
                <c:pt idx="722">
                  <c:v>37351</c:v>
                </c:pt>
                <c:pt idx="723">
                  <c:v>37354</c:v>
                </c:pt>
                <c:pt idx="724">
                  <c:v>37355</c:v>
                </c:pt>
                <c:pt idx="725">
                  <c:v>37356</c:v>
                </c:pt>
                <c:pt idx="726">
                  <c:v>37357</c:v>
                </c:pt>
                <c:pt idx="727">
                  <c:v>37358</c:v>
                </c:pt>
                <c:pt idx="728">
                  <c:v>37361</c:v>
                </c:pt>
                <c:pt idx="729">
                  <c:v>37362</c:v>
                </c:pt>
                <c:pt idx="730">
                  <c:v>37363</c:v>
                </c:pt>
                <c:pt idx="731">
                  <c:v>37364</c:v>
                </c:pt>
                <c:pt idx="732">
                  <c:v>37365</c:v>
                </c:pt>
                <c:pt idx="733">
                  <c:v>37368</c:v>
                </c:pt>
                <c:pt idx="734">
                  <c:v>37369</c:v>
                </c:pt>
                <c:pt idx="735">
                  <c:v>37370</c:v>
                </c:pt>
                <c:pt idx="736">
                  <c:v>37371</c:v>
                </c:pt>
                <c:pt idx="737">
                  <c:v>37372</c:v>
                </c:pt>
                <c:pt idx="738">
                  <c:v>37375</c:v>
                </c:pt>
                <c:pt idx="739">
                  <c:v>37376</c:v>
                </c:pt>
                <c:pt idx="740">
                  <c:v>37377</c:v>
                </c:pt>
                <c:pt idx="741">
                  <c:v>37378</c:v>
                </c:pt>
                <c:pt idx="742">
                  <c:v>37379</c:v>
                </c:pt>
                <c:pt idx="743">
                  <c:v>37382</c:v>
                </c:pt>
                <c:pt idx="744">
                  <c:v>37383</c:v>
                </c:pt>
                <c:pt idx="745">
                  <c:v>37384</c:v>
                </c:pt>
                <c:pt idx="746">
                  <c:v>37385</c:v>
                </c:pt>
                <c:pt idx="747">
                  <c:v>37386</c:v>
                </c:pt>
                <c:pt idx="748">
                  <c:v>37389</c:v>
                </c:pt>
                <c:pt idx="749">
                  <c:v>37390</c:v>
                </c:pt>
                <c:pt idx="750">
                  <c:v>37391</c:v>
                </c:pt>
                <c:pt idx="751">
                  <c:v>37392</c:v>
                </c:pt>
                <c:pt idx="752">
                  <c:v>37393</c:v>
                </c:pt>
                <c:pt idx="753">
                  <c:v>37396</c:v>
                </c:pt>
                <c:pt idx="754">
                  <c:v>37397</c:v>
                </c:pt>
                <c:pt idx="755">
                  <c:v>37398</c:v>
                </c:pt>
                <c:pt idx="756">
                  <c:v>37399</c:v>
                </c:pt>
                <c:pt idx="757">
                  <c:v>37400</c:v>
                </c:pt>
                <c:pt idx="758">
                  <c:v>37403</c:v>
                </c:pt>
                <c:pt idx="759">
                  <c:v>37404</c:v>
                </c:pt>
                <c:pt idx="760">
                  <c:v>37405</c:v>
                </c:pt>
                <c:pt idx="761">
                  <c:v>37406</c:v>
                </c:pt>
                <c:pt idx="762">
                  <c:v>37407</c:v>
                </c:pt>
                <c:pt idx="763">
                  <c:v>37410</c:v>
                </c:pt>
                <c:pt idx="764">
                  <c:v>37411</c:v>
                </c:pt>
                <c:pt idx="765">
                  <c:v>37412</c:v>
                </c:pt>
                <c:pt idx="766">
                  <c:v>37413</c:v>
                </c:pt>
                <c:pt idx="767">
                  <c:v>37414</c:v>
                </c:pt>
                <c:pt idx="768">
                  <c:v>37417</c:v>
                </c:pt>
                <c:pt idx="769">
                  <c:v>37418</c:v>
                </c:pt>
                <c:pt idx="770">
                  <c:v>37419</c:v>
                </c:pt>
                <c:pt idx="771">
                  <c:v>37420</c:v>
                </c:pt>
                <c:pt idx="772">
                  <c:v>37421</c:v>
                </c:pt>
                <c:pt idx="773">
                  <c:v>37424</c:v>
                </c:pt>
                <c:pt idx="774">
                  <c:v>37425</c:v>
                </c:pt>
                <c:pt idx="775">
                  <c:v>37426</c:v>
                </c:pt>
                <c:pt idx="776">
                  <c:v>37427</c:v>
                </c:pt>
                <c:pt idx="777">
                  <c:v>37428</c:v>
                </c:pt>
                <c:pt idx="778">
                  <c:v>37431</c:v>
                </c:pt>
                <c:pt idx="779">
                  <c:v>37432</c:v>
                </c:pt>
                <c:pt idx="780">
                  <c:v>37433</c:v>
                </c:pt>
                <c:pt idx="781">
                  <c:v>37434</c:v>
                </c:pt>
                <c:pt idx="782">
                  <c:v>37435</c:v>
                </c:pt>
                <c:pt idx="783">
                  <c:v>37438</c:v>
                </c:pt>
                <c:pt idx="784">
                  <c:v>37439</c:v>
                </c:pt>
                <c:pt idx="785">
                  <c:v>37440</c:v>
                </c:pt>
                <c:pt idx="786">
                  <c:v>37441</c:v>
                </c:pt>
                <c:pt idx="787">
                  <c:v>37442</c:v>
                </c:pt>
                <c:pt idx="788">
                  <c:v>37445</c:v>
                </c:pt>
                <c:pt idx="789">
                  <c:v>37446</c:v>
                </c:pt>
                <c:pt idx="790">
                  <c:v>37447</c:v>
                </c:pt>
                <c:pt idx="791">
                  <c:v>37448</c:v>
                </c:pt>
                <c:pt idx="792">
                  <c:v>37449</c:v>
                </c:pt>
                <c:pt idx="793">
                  <c:v>37452</c:v>
                </c:pt>
                <c:pt idx="794">
                  <c:v>37453</c:v>
                </c:pt>
                <c:pt idx="795">
                  <c:v>37454</c:v>
                </c:pt>
                <c:pt idx="796">
                  <c:v>37455</c:v>
                </c:pt>
                <c:pt idx="797">
                  <c:v>37456</c:v>
                </c:pt>
                <c:pt idx="798">
                  <c:v>37459</c:v>
                </c:pt>
                <c:pt idx="799">
                  <c:v>37460</c:v>
                </c:pt>
                <c:pt idx="800">
                  <c:v>37461</c:v>
                </c:pt>
                <c:pt idx="801">
                  <c:v>37462</c:v>
                </c:pt>
                <c:pt idx="802">
                  <c:v>37463</c:v>
                </c:pt>
                <c:pt idx="803">
                  <c:v>37466</c:v>
                </c:pt>
                <c:pt idx="804">
                  <c:v>37467</c:v>
                </c:pt>
                <c:pt idx="805">
                  <c:v>37468</c:v>
                </c:pt>
                <c:pt idx="806">
                  <c:v>37469</c:v>
                </c:pt>
                <c:pt idx="807">
                  <c:v>37470</c:v>
                </c:pt>
                <c:pt idx="808">
                  <c:v>37473</c:v>
                </c:pt>
                <c:pt idx="809">
                  <c:v>37474</c:v>
                </c:pt>
                <c:pt idx="810">
                  <c:v>37475</c:v>
                </c:pt>
                <c:pt idx="811">
                  <c:v>37476</c:v>
                </c:pt>
                <c:pt idx="812">
                  <c:v>37477</c:v>
                </c:pt>
                <c:pt idx="813">
                  <c:v>37480</c:v>
                </c:pt>
                <c:pt idx="814">
                  <c:v>37481</c:v>
                </c:pt>
                <c:pt idx="815">
                  <c:v>37482</c:v>
                </c:pt>
                <c:pt idx="816">
                  <c:v>37483</c:v>
                </c:pt>
                <c:pt idx="817">
                  <c:v>37484</c:v>
                </c:pt>
                <c:pt idx="818">
                  <c:v>37487</c:v>
                </c:pt>
                <c:pt idx="819">
                  <c:v>37488</c:v>
                </c:pt>
                <c:pt idx="820">
                  <c:v>37489</c:v>
                </c:pt>
                <c:pt idx="821">
                  <c:v>37490</c:v>
                </c:pt>
                <c:pt idx="822">
                  <c:v>37491</c:v>
                </c:pt>
                <c:pt idx="823">
                  <c:v>37494</c:v>
                </c:pt>
                <c:pt idx="824">
                  <c:v>37495</c:v>
                </c:pt>
                <c:pt idx="825">
                  <c:v>37496</c:v>
                </c:pt>
                <c:pt idx="826">
                  <c:v>37497</c:v>
                </c:pt>
                <c:pt idx="827">
                  <c:v>37498</c:v>
                </c:pt>
                <c:pt idx="828">
                  <c:v>37501</c:v>
                </c:pt>
                <c:pt idx="829">
                  <c:v>37502</c:v>
                </c:pt>
                <c:pt idx="830">
                  <c:v>37503</c:v>
                </c:pt>
                <c:pt idx="831">
                  <c:v>37504</c:v>
                </c:pt>
                <c:pt idx="832">
                  <c:v>37505</c:v>
                </c:pt>
                <c:pt idx="833">
                  <c:v>37508</c:v>
                </c:pt>
                <c:pt idx="834">
                  <c:v>37509</c:v>
                </c:pt>
                <c:pt idx="835">
                  <c:v>37510</c:v>
                </c:pt>
                <c:pt idx="836">
                  <c:v>37511</c:v>
                </c:pt>
                <c:pt idx="837">
                  <c:v>37512</c:v>
                </c:pt>
                <c:pt idx="838">
                  <c:v>37515</c:v>
                </c:pt>
                <c:pt idx="839">
                  <c:v>37516</c:v>
                </c:pt>
                <c:pt idx="840">
                  <c:v>37517</c:v>
                </c:pt>
                <c:pt idx="841">
                  <c:v>37518</c:v>
                </c:pt>
                <c:pt idx="842">
                  <c:v>37519</c:v>
                </c:pt>
                <c:pt idx="843">
                  <c:v>37522</c:v>
                </c:pt>
                <c:pt idx="844">
                  <c:v>37523</c:v>
                </c:pt>
                <c:pt idx="845">
                  <c:v>37524</c:v>
                </c:pt>
                <c:pt idx="846">
                  <c:v>37525</c:v>
                </c:pt>
                <c:pt idx="847">
                  <c:v>37526</c:v>
                </c:pt>
                <c:pt idx="848">
                  <c:v>37529</c:v>
                </c:pt>
                <c:pt idx="849">
                  <c:v>37530</c:v>
                </c:pt>
                <c:pt idx="850">
                  <c:v>37531</c:v>
                </c:pt>
                <c:pt idx="851">
                  <c:v>37532</c:v>
                </c:pt>
                <c:pt idx="852">
                  <c:v>37533</c:v>
                </c:pt>
                <c:pt idx="853">
                  <c:v>37536</c:v>
                </c:pt>
                <c:pt idx="854">
                  <c:v>37537</c:v>
                </c:pt>
                <c:pt idx="855">
                  <c:v>37538</c:v>
                </c:pt>
                <c:pt idx="856">
                  <c:v>37539</c:v>
                </c:pt>
                <c:pt idx="857">
                  <c:v>37540</c:v>
                </c:pt>
                <c:pt idx="858">
                  <c:v>37543</c:v>
                </c:pt>
                <c:pt idx="859">
                  <c:v>37544</c:v>
                </c:pt>
                <c:pt idx="860">
                  <c:v>37545</c:v>
                </c:pt>
                <c:pt idx="861">
                  <c:v>37546</c:v>
                </c:pt>
                <c:pt idx="862">
                  <c:v>37547</c:v>
                </c:pt>
                <c:pt idx="863">
                  <c:v>37550</c:v>
                </c:pt>
                <c:pt idx="864">
                  <c:v>37551</c:v>
                </c:pt>
                <c:pt idx="865">
                  <c:v>37552</c:v>
                </c:pt>
                <c:pt idx="866">
                  <c:v>37553</c:v>
                </c:pt>
                <c:pt idx="867">
                  <c:v>37554</c:v>
                </c:pt>
                <c:pt idx="868">
                  <c:v>37557</c:v>
                </c:pt>
                <c:pt idx="869">
                  <c:v>37558</c:v>
                </c:pt>
                <c:pt idx="870">
                  <c:v>37559</c:v>
                </c:pt>
                <c:pt idx="871">
                  <c:v>37560</c:v>
                </c:pt>
                <c:pt idx="872">
                  <c:v>37561</c:v>
                </c:pt>
                <c:pt idx="873">
                  <c:v>37564</c:v>
                </c:pt>
                <c:pt idx="874">
                  <c:v>37565</c:v>
                </c:pt>
                <c:pt idx="875">
                  <c:v>37566</c:v>
                </c:pt>
                <c:pt idx="876">
                  <c:v>37567</c:v>
                </c:pt>
                <c:pt idx="877">
                  <c:v>37568</c:v>
                </c:pt>
                <c:pt idx="878">
                  <c:v>37571</c:v>
                </c:pt>
                <c:pt idx="879">
                  <c:v>37572</c:v>
                </c:pt>
                <c:pt idx="880">
                  <c:v>37573</c:v>
                </c:pt>
                <c:pt idx="881">
                  <c:v>37574</c:v>
                </c:pt>
                <c:pt idx="882">
                  <c:v>37575</c:v>
                </c:pt>
                <c:pt idx="883">
                  <c:v>37578</c:v>
                </c:pt>
                <c:pt idx="884">
                  <c:v>37579</c:v>
                </c:pt>
                <c:pt idx="885">
                  <c:v>37580</c:v>
                </c:pt>
                <c:pt idx="886">
                  <c:v>37581</c:v>
                </c:pt>
                <c:pt idx="887">
                  <c:v>37582</c:v>
                </c:pt>
                <c:pt idx="888">
                  <c:v>37585</c:v>
                </c:pt>
                <c:pt idx="889">
                  <c:v>37586</c:v>
                </c:pt>
                <c:pt idx="890">
                  <c:v>37587</c:v>
                </c:pt>
                <c:pt idx="891">
                  <c:v>37588</c:v>
                </c:pt>
                <c:pt idx="892">
                  <c:v>37589</c:v>
                </c:pt>
                <c:pt idx="893">
                  <c:v>37592</c:v>
                </c:pt>
                <c:pt idx="894">
                  <c:v>37593</c:v>
                </c:pt>
                <c:pt idx="895">
                  <c:v>37594</c:v>
                </c:pt>
                <c:pt idx="896">
                  <c:v>37595</c:v>
                </c:pt>
                <c:pt idx="897">
                  <c:v>37596</c:v>
                </c:pt>
                <c:pt idx="898">
                  <c:v>37599</c:v>
                </c:pt>
                <c:pt idx="899">
                  <c:v>37600</c:v>
                </c:pt>
                <c:pt idx="900">
                  <c:v>37601</c:v>
                </c:pt>
                <c:pt idx="901">
                  <c:v>37602</c:v>
                </c:pt>
                <c:pt idx="902">
                  <c:v>37603</c:v>
                </c:pt>
                <c:pt idx="903">
                  <c:v>37606</c:v>
                </c:pt>
                <c:pt idx="904">
                  <c:v>37607</c:v>
                </c:pt>
                <c:pt idx="905">
                  <c:v>37608</c:v>
                </c:pt>
                <c:pt idx="906">
                  <c:v>37609</c:v>
                </c:pt>
                <c:pt idx="907">
                  <c:v>37610</c:v>
                </c:pt>
                <c:pt idx="908">
                  <c:v>37613</c:v>
                </c:pt>
                <c:pt idx="909">
                  <c:v>37614</c:v>
                </c:pt>
                <c:pt idx="910">
                  <c:v>37615</c:v>
                </c:pt>
                <c:pt idx="911">
                  <c:v>37616</c:v>
                </c:pt>
                <c:pt idx="912">
                  <c:v>37617</c:v>
                </c:pt>
                <c:pt idx="913">
                  <c:v>37620</c:v>
                </c:pt>
                <c:pt idx="914">
                  <c:v>37621</c:v>
                </c:pt>
                <c:pt idx="915">
                  <c:v>37622</c:v>
                </c:pt>
                <c:pt idx="916">
                  <c:v>37623</c:v>
                </c:pt>
                <c:pt idx="917">
                  <c:v>37624</c:v>
                </c:pt>
                <c:pt idx="918">
                  <c:v>37627</c:v>
                </c:pt>
                <c:pt idx="919">
                  <c:v>37628</c:v>
                </c:pt>
                <c:pt idx="920">
                  <c:v>37629</c:v>
                </c:pt>
                <c:pt idx="921">
                  <c:v>37630</c:v>
                </c:pt>
                <c:pt idx="922">
                  <c:v>37631</c:v>
                </c:pt>
                <c:pt idx="923">
                  <c:v>37634</c:v>
                </c:pt>
                <c:pt idx="924">
                  <c:v>37635</c:v>
                </c:pt>
                <c:pt idx="925">
                  <c:v>37636</c:v>
                </c:pt>
                <c:pt idx="926">
                  <c:v>37637</c:v>
                </c:pt>
                <c:pt idx="927">
                  <c:v>37638</c:v>
                </c:pt>
                <c:pt idx="928">
                  <c:v>37641</c:v>
                </c:pt>
                <c:pt idx="929">
                  <c:v>37642</c:v>
                </c:pt>
                <c:pt idx="930">
                  <c:v>37643</c:v>
                </c:pt>
                <c:pt idx="931">
                  <c:v>37644</c:v>
                </c:pt>
                <c:pt idx="932">
                  <c:v>37645</c:v>
                </c:pt>
                <c:pt idx="933">
                  <c:v>37648</c:v>
                </c:pt>
                <c:pt idx="934">
                  <c:v>37649</c:v>
                </c:pt>
                <c:pt idx="935">
                  <c:v>37650</c:v>
                </c:pt>
                <c:pt idx="936">
                  <c:v>37651</c:v>
                </c:pt>
                <c:pt idx="937">
                  <c:v>37652</c:v>
                </c:pt>
                <c:pt idx="938">
                  <c:v>37655</c:v>
                </c:pt>
                <c:pt idx="939">
                  <c:v>37656</c:v>
                </c:pt>
                <c:pt idx="940">
                  <c:v>37657</c:v>
                </c:pt>
                <c:pt idx="941">
                  <c:v>37658</c:v>
                </c:pt>
                <c:pt idx="942">
                  <c:v>37659</c:v>
                </c:pt>
                <c:pt idx="943">
                  <c:v>37662</c:v>
                </c:pt>
                <c:pt idx="944">
                  <c:v>37663</c:v>
                </c:pt>
                <c:pt idx="945">
                  <c:v>37664</c:v>
                </c:pt>
                <c:pt idx="946">
                  <c:v>37665</c:v>
                </c:pt>
                <c:pt idx="947">
                  <c:v>37666</c:v>
                </c:pt>
                <c:pt idx="948">
                  <c:v>37669</c:v>
                </c:pt>
                <c:pt idx="949">
                  <c:v>37670</c:v>
                </c:pt>
                <c:pt idx="950">
                  <c:v>37671</c:v>
                </c:pt>
                <c:pt idx="951">
                  <c:v>37672</c:v>
                </c:pt>
                <c:pt idx="952">
                  <c:v>37673</c:v>
                </c:pt>
                <c:pt idx="953">
                  <c:v>37676</c:v>
                </c:pt>
                <c:pt idx="954">
                  <c:v>37677</c:v>
                </c:pt>
                <c:pt idx="955">
                  <c:v>37678</c:v>
                </c:pt>
                <c:pt idx="956">
                  <c:v>37679</c:v>
                </c:pt>
                <c:pt idx="957">
                  <c:v>37680</c:v>
                </c:pt>
                <c:pt idx="958">
                  <c:v>37683</c:v>
                </c:pt>
                <c:pt idx="959">
                  <c:v>37684</c:v>
                </c:pt>
                <c:pt idx="960">
                  <c:v>37685</c:v>
                </c:pt>
                <c:pt idx="961">
                  <c:v>37686</c:v>
                </c:pt>
                <c:pt idx="962">
                  <c:v>37687</c:v>
                </c:pt>
                <c:pt idx="963">
                  <c:v>37690</c:v>
                </c:pt>
                <c:pt idx="964">
                  <c:v>37691</c:v>
                </c:pt>
                <c:pt idx="965">
                  <c:v>37692</c:v>
                </c:pt>
                <c:pt idx="966">
                  <c:v>37693</c:v>
                </c:pt>
                <c:pt idx="967">
                  <c:v>37694</c:v>
                </c:pt>
                <c:pt idx="968">
                  <c:v>37697</c:v>
                </c:pt>
                <c:pt idx="969">
                  <c:v>37698</c:v>
                </c:pt>
                <c:pt idx="970">
                  <c:v>37699</c:v>
                </c:pt>
                <c:pt idx="971">
                  <c:v>37700</c:v>
                </c:pt>
                <c:pt idx="972">
                  <c:v>37701</c:v>
                </c:pt>
                <c:pt idx="973">
                  <c:v>37704</c:v>
                </c:pt>
                <c:pt idx="974">
                  <c:v>37705</c:v>
                </c:pt>
                <c:pt idx="975">
                  <c:v>37706</c:v>
                </c:pt>
                <c:pt idx="976">
                  <c:v>37707</c:v>
                </c:pt>
                <c:pt idx="977">
                  <c:v>37708</c:v>
                </c:pt>
                <c:pt idx="978">
                  <c:v>37711</c:v>
                </c:pt>
                <c:pt idx="979">
                  <c:v>37712</c:v>
                </c:pt>
                <c:pt idx="980">
                  <c:v>37713</c:v>
                </c:pt>
                <c:pt idx="981">
                  <c:v>37714</c:v>
                </c:pt>
                <c:pt idx="982">
                  <c:v>37715</c:v>
                </c:pt>
                <c:pt idx="983">
                  <c:v>37718</c:v>
                </c:pt>
                <c:pt idx="984">
                  <c:v>37719</c:v>
                </c:pt>
                <c:pt idx="985">
                  <c:v>37720</c:v>
                </c:pt>
                <c:pt idx="986">
                  <c:v>37721</c:v>
                </c:pt>
                <c:pt idx="987">
                  <c:v>37722</c:v>
                </c:pt>
                <c:pt idx="988">
                  <c:v>37725</c:v>
                </c:pt>
                <c:pt idx="989">
                  <c:v>37726</c:v>
                </c:pt>
                <c:pt idx="990">
                  <c:v>37727</c:v>
                </c:pt>
                <c:pt idx="991">
                  <c:v>37728</c:v>
                </c:pt>
                <c:pt idx="992">
                  <c:v>37729</c:v>
                </c:pt>
                <c:pt idx="993">
                  <c:v>37732</c:v>
                </c:pt>
                <c:pt idx="994">
                  <c:v>37733</c:v>
                </c:pt>
                <c:pt idx="995">
                  <c:v>37734</c:v>
                </c:pt>
                <c:pt idx="996">
                  <c:v>37735</c:v>
                </c:pt>
                <c:pt idx="997">
                  <c:v>37736</c:v>
                </c:pt>
                <c:pt idx="998">
                  <c:v>37739</c:v>
                </c:pt>
                <c:pt idx="999">
                  <c:v>37740</c:v>
                </c:pt>
                <c:pt idx="1000">
                  <c:v>37741</c:v>
                </c:pt>
                <c:pt idx="1001">
                  <c:v>37742</c:v>
                </c:pt>
                <c:pt idx="1002">
                  <c:v>37743</c:v>
                </c:pt>
                <c:pt idx="1003">
                  <c:v>37746</c:v>
                </c:pt>
                <c:pt idx="1004">
                  <c:v>37747</c:v>
                </c:pt>
                <c:pt idx="1005">
                  <c:v>37748</c:v>
                </c:pt>
                <c:pt idx="1006">
                  <c:v>37749</c:v>
                </c:pt>
                <c:pt idx="1007">
                  <c:v>37750</c:v>
                </c:pt>
                <c:pt idx="1008">
                  <c:v>37753</c:v>
                </c:pt>
                <c:pt idx="1009">
                  <c:v>37754</c:v>
                </c:pt>
                <c:pt idx="1010">
                  <c:v>37755</c:v>
                </c:pt>
                <c:pt idx="1011">
                  <c:v>37756</c:v>
                </c:pt>
                <c:pt idx="1012">
                  <c:v>37757</c:v>
                </c:pt>
                <c:pt idx="1013">
                  <c:v>37760</c:v>
                </c:pt>
                <c:pt idx="1014">
                  <c:v>37761</c:v>
                </c:pt>
                <c:pt idx="1015">
                  <c:v>37762</c:v>
                </c:pt>
                <c:pt idx="1016">
                  <c:v>37763</c:v>
                </c:pt>
                <c:pt idx="1017">
                  <c:v>37764</c:v>
                </c:pt>
                <c:pt idx="1018">
                  <c:v>37767</c:v>
                </c:pt>
                <c:pt idx="1019">
                  <c:v>37768</c:v>
                </c:pt>
                <c:pt idx="1020">
                  <c:v>37769</c:v>
                </c:pt>
                <c:pt idx="1021">
                  <c:v>37770</c:v>
                </c:pt>
                <c:pt idx="1022">
                  <c:v>37771</c:v>
                </c:pt>
                <c:pt idx="1023">
                  <c:v>37774</c:v>
                </c:pt>
                <c:pt idx="1024">
                  <c:v>37775</c:v>
                </c:pt>
                <c:pt idx="1025">
                  <c:v>37776</c:v>
                </c:pt>
                <c:pt idx="1026">
                  <c:v>37777</c:v>
                </c:pt>
                <c:pt idx="1027">
                  <c:v>37778</c:v>
                </c:pt>
                <c:pt idx="1028">
                  <c:v>37781</c:v>
                </c:pt>
                <c:pt idx="1029">
                  <c:v>37782</c:v>
                </c:pt>
                <c:pt idx="1030">
                  <c:v>37783</c:v>
                </c:pt>
                <c:pt idx="1031">
                  <c:v>37784</c:v>
                </c:pt>
                <c:pt idx="1032">
                  <c:v>37785</c:v>
                </c:pt>
                <c:pt idx="1033">
                  <c:v>37788</c:v>
                </c:pt>
                <c:pt idx="1034">
                  <c:v>37789</c:v>
                </c:pt>
                <c:pt idx="1035">
                  <c:v>37790</c:v>
                </c:pt>
                <c:pt idx="1036">
                  <c:v>37791</c:v>
                </c:pt>
                <c:pt idx="1037">
                  <c:v>37792</c:v>
                </c:pt>
                <c:pt idx="1038">
                  <c:v>37795</c:v>
                </c:pt>
                <c:pt idx="1039">
                  <c:v>37796</c:v>
                </c:pt>
                <c:pt idx="1040">
                  <c:v>37797</c:v>
                </c:pt>
                <c:pt idx="1041">
                  <c:v>37798</c:v>
                </c:pt>
                <c:pt idx="1042">
                  <c:v>37799</c:v>
                </c:pt>
                <c:pt idx="1043">
                  <c:v>37802</c:v>
                </c:pt>
                <c:pt idx="1044">
                  <c:v>37803</c:v>
                </c:pt>
                <c:pt idx="1045">
                  <c:v>37804</c:v>
                </c:pt>
                <c:pt idx="1046">
                  <c:v>37805</c:v>
                </c:pt>
                <c:pt idx="1047">
                  <c:v>37806</c:v>
                </c:pt>
                <c:pt idx="1048">
                  <c:v>37809</c:v>
                </c:pt>
                <c:pt idx="1049">
                  <c:v>37810</c:v>
                </c:pt>
                <c:pt idx="1050">
                  <c:v>37811</c:v>
                </c:pt>
                <c:pt idx="1051">
                  <c:v>37812</c:v>
                </c:pt>
                <c:pt idx="1052">
                  <c:v>37813</c:v>
                </c:pt>
                <c:pt idx="1053">
                  <c:v>37816</c:v>
                </c:pt>
                <c:pt idx="1054">
                  <c:v>37817</c:v>
                </c:pt>
                <c:pt idx="1055">
                  <c:v>37818</c:v>
                </c:pt>
                <c:pt idx="1056">
                  <c:v>37819</c:v>
                </c:pt>
                <c:pt idx="1057">
                  <c:v>37820</c:v>
                </c:pt>
                <c:pt idx="1058">
                  <c:v>37823</c:v>
                </c:pt>
                <c:pt idx="1059">
                  <c:v>37824</c:v>
                </c:pt>
                <c:pt idx="1060">
                  <c:v>37825</c:v>
                </c:pt>
                <c:pt idx="1061">
                  <c:v>37826</c:v>
                </c:pt>
                <c:pt idx="1062">
                  <c:v>37827</c:v>
                </c:pt>
                <c:pt idx="1063">
                  <c:v>37830</c:v>
                </c:pt>
                <c:pt idx="1064">
                  <c:v>37831</c:v>
                </c:pt>
                <c:pt idx="1065">
                  <c:v>37832</c:v>
                </c:pt>
                <c:pt idx="1066">
                  <c:v>37833</c:v>
                </c:pt>
                <c:pt idx="1067">
                  <c:v>37834</c:v>
                </c:pt>
                <c:pt idx="1068">
                  <c:v>37837</c:v>
                </c:pt>
                <c:pt idx="1069">
                  <c:v>37838</c:v>
                </c:pt>
                <c:pt idx="1070">
                  <c:v>37839</c:v>
                </c:pt>
                <c:pt idx="1071">
                  <c:v>37840</c:v>
                </c:pt>
                <c:pt idx="1072">
                  <c:v>37841</c:v>
                </c:pt>
                <c:pt idx="1073">
                  <c:v>37844</c:v>
                </c:pt>
                <c:pt idx="1074">
                  <c:v>37845</c:v>
                </c:pt>
                <c:pt idx="1075">
                  <c:v>37846</c:v>
                </c:pt>
                <c:pt idx="1076">
                  <c:v>37847</c:v>
                </c:pt>
                <c:pt idx="1077">
                  <c:v>37848</c:v>
                </c:pt>
                <c:pt idx="1078">
                  <c:v>37851</c:v>
                </c:pt>
                <c:pt idx="1079">
                  <c:v>37852</c:v>
                </c:pt>
                <c:pt idx="1080">
                  <c:v>37853</c:v>
                </c:pt>
                <c:pt idx="1081">
                  <c:v>37854</c:v>
                </c:pt>
                <c:pt idx="1082">
                  <c:v>37855</c:v>
                </c:pt>
                <c:pt idx="1083">
                  <c:v>37858</c:v>
                </c:pt>
                <c:pt idx="1084">
                  <c:v>37859</c:v>
                </c:pt>
                <c:pt idx="1085">
                  <c:v>37860</c:v>
                </c:pt>
                <c:pt idx="1086">
                  <c:v>37861</c:v>
                </c:pt>
                <c:pt idx="1087">
                  <c:v>37862</c:v>
                </c:pt>
                <c:pt idx="1088">
                  <c:v>37865</c:v>
                </c:pt>
                <c:pt idx="1089">
                  <c:v>37866</c:v>
                </c:pt>
                <c:pt idx="1090">
                  <c:v>37867</c:v>
                </c:pt>
                <c:pt idx="1091">
                  <c:v>37868</c:v>
                </c:pt>
                <c:pt idx="1092">
                  <c:v>37869</c:v>
                </c:pt>
                <c:pt idx="1093">
                  <c:v>37872</c:v>
                </c:pt>
                <c:pt idx="1094">
                  <c:v>37873</c:v>
                </c:pt>
                <c:pt idx="1095">
                  <c:v>37874</c:v>
                </c:pt>
                <c:pt idx="1096">
                  <c:v>37875</c:v>
                </c:pt>
                <c:pt idx="1097">
                  <c:v>37876</c:v>
                </c:pt>
                <c:pt idx="1098">
                  <c:v>37879</c:v>
                </c:pt>
                <c:pt idx="1099">
                  <c:v>37880</c:v>
                </c:pt>
                <c:pt idx="1100">
                  <c:v>37881</c:v>
                </c:pt>
                <c:pt idx="1101">
                  <c:v>37882</c:v>
                </c:pt>
                <c:pt idx="1102">
                  <c:v>37883</c:v>
                </c:pt>
                <c:pt idx="1103">
                  <c:v>37886</c:v>
                </c:pt>
                <c:pt idx="1104">
                  <c:v>37887</c:v>
                </c:pt>
                <c:pt idx="1105">
                  <c:v>37888</c:v>
                </c:pt>
                <c:pt idx="1106">
                  <c:v>37889</c:v>
                </c:pt>
                <c:pt idx="1107">
                  <c:v>37890</c:v>
                </c:pt>
                <c:pt idx="1108">
                  <c:v>37893</c:v>
                </c:pt>
                <c:pt idx="1109">
                  <c:v>37894</c:v>
                </c:pt>
                <c:pt idx="1110">
                  <c:v>37895</c:v>
                </c:pt>
                <c:pt idx="1111">
                  <c:v>37896</c:v>
                </c:pt>
                <c:pt idx="1112">
                  <c:v>37897</c:v>
                </c:pt>
                <c:pt idx="1113">
                  <c:v>37900</c:v>
                </c:pt>
                <c:pt idx="1114">
                  <c:v>37901</c:v>
                </c:pt>
                <c:pt idx="1115">
                  <c:v>37902</c:v>
                </c:pt>
                <c:pt idx="1116">
                  <c:v>37903</c:v>
                </c:pt>
                <c:pt idx="1117">
                  <c:v>37904</c:v>
                </c:pt>
                <c:pt idx="1118">
                  <c:v>37907</c:v>
                </c:pt>
                <c:pt idx="1119">
                  <c:v>37908</c:v>
                </c:pt>
                <c:pt idx="1120">
                  <c:v>37909</c:v>
                </c:pt>
                <c:pt idx="1121">
                  <c:v>37910</c:v>
                </c:pt>
                <c:pt idx="1122">
                  <c:v>37911</c:v>
                </c:pt>
                <c:pt idx="1123">
                  <c:v>37914</c:v>
                </c:pt>
                <c:pt idx="1124">
                  <c:v>37915</c:v>
                </c:pt>
                <c:pt idx="1125">
                  <c:v>37916</c:v>
                </c:pt>
                <c:pt idx="1126">
                  <c:v>37917</c:v>
                </c:pt>
                <c:pt idx="1127">
                  <c:v>37918</c:v>
                </c:pt>
                <c:pt idx="1128">
                  <c:v>37921</c:v>
                </c:pt>
                <c:pt idx="1129">
                  <c:v>37922</c:v>
                </c:pt>
                <c:pt idx="1130">
                  <c:v>37923</c:v>
                </c:pt>
                <c:pt idx="1131">
                  <c:v>37924</c:v>
                </c:pt>
                <c:pt idx="1132">
                  <c:v>37925</c:v>
                </c:pt>
                <c:pt idx="1133">
                  <c:v>37928</c:v>
                </c:pt>
                <c:pt idx="1134">
                  <c:v>37929</c:v>
                </c:pt>
                <c:pt idx="1135">
                  <c:v>37930</c:v>
                </c:pt>
                <c:pt idx="1136">
                  <c:v>37931</c:v>
                </c:pt>
                <c:pt idx="1137">
                  <c:v>37932</c:v>
                </c:pt>
                <c:pt idx="1138">
                  <c:v>37935</c:v>
                </c:pt>
                <c:pt idx="1139">
                  <c:v>37936</c:v>
                </c:pt>
                <c:pt idx="1140">
                  <c:v>37937</c:v>
                </c:pt>
                <c:pt idx="1141">
                  <c:v>37938</c:v>
                </c:pt>
                <c:pt idx="1142">
                  <c:v>37939</c:v>
                </c:pt>
                <c:pt idx="1143">
                  <c:v>37942</c:v>
                </c:pt>
                <c:pt idx="1144">
                  <c:v>37943</c:v>
                </c:pt>
                <c:pt idx="1145">
                  <c:v>37944</c:v>
                </c:pt>
                <c:pt idx="1146">
                  <c:v>37945</c:v>
                </c:pt>
                <c:pt idx="1147">
                  <c:v>37946</c:v>
                </c:pt>
                <c:pt idx="1148">
                  <c:v>37949</c:v>
                </c:pt>
                <c:pt idx="1149">
                  <c:v>37950</c:v>
                </c:pt>
                <c:pt idx="1150">
                  <c:v>37951</c:v>
                </c:pt>
                <c:pt idx="1151">
                  <c:v>37952</c:v>
                </c:pt>
                <c:pt idx="1152">
                  <c:v>37953</c:v>
                </c:pt>
                <c:pt idx="1153">
                  <c:v>37956</c:v>
                </c:pt>
                <c:pt idx="1154">
                  <c:v>37957</c:v>
                </c:pt>
                <c:pt idx="1155">
                  <c:v>37958</c:v>
                </c:pt>
                <c:pt idx="1156">
                  <c:v>37959</c:v>
                </c:pt>
                <c:pt idx="1157">
                  <c:v>37960</c:v>
                </c:pt>
                <c:pt idx="1158">
                  <c:v>37963</c:v>
                </c:pt>
                <c:pt idx="1159">
                  <c:v>37964</c:v>
                </c:pt>
                <c:pt idx="1160">
                  <c:v>37965</c:v>
                </c:pt>
                <c:pt idx="1161">
                  <c:v>37966</c:v>
                </c:pt>
                <c:pt idx="1162">
                  <c:v>37967</c:v>
                </c:pt>
                <c:pt idx="1163">
                  <c:v>37970</c:v>
                </c:pt>
                <c:pt idx="1164">
                  <c:v>37971</c:v>
                </c:pt>
                <c:pt idx="1165">
                  <c:v>37972</c:v>
                </c:pt>
                <c:pt idx="1166">
                  <c:v>37973</c:v>
                </c:pt>
                <c:pt idx="1167">
                  <c:v>37974</c:v>
                </c:pt>
                <c:pt idx="1168">
                  <c:v>37977</c:v>
                </c:pt>
                <c:pt idx="1169">
                  <c:v>37978</c:v>
                </c:pt>
                <c:pt idx="1170">
                  <c:v>37979</c:v>
                </c:pt>
                <c:pt idx="1171">
                  <c:v>37980</c:v>
                </c:pt>
                <c:pt idx="1172">
                  <c:v>37981</c:v>
                </c:pt>
                <c:pt idx="1173">
                  <c:v>37984</c:v>
                </c:pt>
                <c:pt idx="1174">
                  <c:v>37985</c:v>
                </c:pt>
                <c:pt idx="1175">
                  <c:v>37986</c:v>
                </c:pt>
                <c:pt idx="1176">
                  <c:v>37987</c:v>
                </c:pt>
                <c:pt idx="1177">
                  <c:v>37988</c:v>
                </c:pt>
                <c:pt idx="1178">
                  <c:v>37991</c:v>
                </c:pt>
                <c:pt idx="1179">
                  <c:v>37992</c:v>
                </c:pt>
                <c:pt idx="1180">
                  <c:v>37993</c:v>
                </c:pt>
                <c:pt idx="1181">
                  <c:v>37994</c:v>
                </c:pt>
                <c:pt idx="1182">
                  <c:v>37995</c:v>
                </c:pt>
                <c:pt idx="1183">
                  <c:v>37998</c:v>
                </c:pt>
                <c:pt idx="1184">
                  <c:v>37999</c:v>
                </c:pt>
                <c:pt idx="1185">
                  <c:v>38000</c:v>
                </c:pt>
                <c:pt idx="1186">
                  <c:v>38001</c:v>
                </c:pt>
                <c:pt idx="1187">
                  <c:v>38002</c:v>
                </c:pt>
                <c:pt idx="1188">
                  <c:v>38005</c:v>
                </c:pt>
                <c:pt idx="1189">
                  <c:v>38006</c:v>
                </c:pt>
                <c:pt idx="1190">
                  <c:v>38007</c:v>
                </c:pt>
                <c:pt idx="1191">
                  <c:v>38008</c:v>
                </c:pt>
                <c:pt idx="1192">
                  <c:v>38009</c:v>
                </c:pt>
                <c:pt idx="1193">
                  <c:v>38012</c:v>
                </c:pt>
                <c:pt idx="1194">
                  <c:v>38013</c:v>
                </c:pt>
                <c:pt idx="1195">
                  <c:v>38014</c:v>
                </c:pt>
                <c:pt idx="1196">
                  <c:v>38015</c:v>
                </c:pt>
                <c:pt idx="1197">
                  <c:v>38016</c:v>
                </c:pt>
                <c:pt idx="1198">
                  <c:v>38019</c:v>
                </c:pt>
                <c:pt idx="1199">
                  <c:v>38020</c:v>
                </c:pt>
                <c:pt idx="1200">
                  <c:v>38021</c:v>
                </c:pt>
                <c:pt idx="1201">
                  <c:v>38022</c:v>
                </c:pt>
                <c:pt idx="1202">
                  <c:v>38023</c:v>
                </c:pt>
                <c:pt idx="1203">
                  <c:v>38026</c:v>
                </c:pt>
                <c:pt idx="1204">
                  <c:v>38027</c:v>
                </c:pt>
                <c:pt idx="1205">
                  <c:v>38028</c:v>
                </c:pt>
                <c:pt idx="1206">
                  <c:v>38029</c:v>
                </c:pt>
                <c:pt idx="1207">
                  <c:v>38030</c:v>
                </c:pt>
                <c:pt idx="1208">
                  <c:v>38033</c:v>
                </c:pt>
                <c:pt idx="1209">
                  <c:v>38034</c:v>
                </c:pt>
                <c:pt idx="1210">
                  <c:v>38035</c:v>
                </c:pt>
                <c:pt idx="1211">
                  <c:v>38036</c:v>
                </c:pt>
                <c:pt idx="1212">
                  <c:v>38037</c:v>
                </c:pt>
                <c:pt idx="1213">
                  <c:v>38040</c:v>
                </c:pt>
                <c:pt idx="1214">
                  <c:v>38041</c:v>
                </c:pt>
                <c:pt idx="1215">
                  <c:v>38042</c:v>
                </c:pt>
                <c:pt idx="1216">
                  <c:v>38043</c:v>
                </c:pt>
                <c:pt idx="1217">
                  <c:v>38044</c:v>
                </c:pt>
                <c:pt idx="1218">
                  <c:v>38047</c:v>
                </c:pt>
                <c:pt idx="1219">
                  <c:v>38048</c:v>
                </c:pt>
                <c:pt idx="1220">
                  <c:v>38049</c:v>
                </c:pt>
                <c:pt idx="1221">
                  <c:v>38050</c:v>
                </c:pt>
                <c:pt idx="1222">
                  <c:v>38051</c:v>
                </c:pt>
                <c:pt idx="1223">
                  <c:v>38054</c:v>
                </c:pt>
                <c:pt idx="1224">
                  <c:v>38055</c:v>
                </c:pt>
                <c:pt idx="1225">
                  <c:v>38056</c:v>
                </c:pt>
                <c:pt idx="1226">
                  <c:v>38057</c:v>
                </c:pt>
                <c:pt idx="1227">
                  <c:v>38058</c:v>
                </c:pt>
                <c:pt idx="1228">
                  <c:v>38061</c:v>
                </c:pt>
                <c:pt idx="1229">
                  <c:v>38062</c:v>
                </c:pt>
                <c:pt idx="1230">
                  <c:v>38063</c:v>
                </c:pt>
                <c:pt idx="1231">
                  <c:v>38064</c:v>
                </c:pt>
                <c:pt idx="1232">
                  <c:v>38065</c:v>
                </c:pt>
                <c:pt idx="1233">
                  <c:v>38068</c:v>
                </c:pt>
                <c:pt idx="1234">
                  <c:v>38069</c:v>
                </c:pt>
                <c:pt idx="1235">
                  <c:v>38070</c:v>
                </c:pt>
                <c:pt idx="1236">
                  <c:v>38071</c:v>
                </c:pt>
                <c:pt idx="1237">
                  <c:v>38072</c:v>
                </c:pt>
                <c:pt idx="1238">
                  <c:v>38075</c:v>
                </c:pt>
                <c:pt idx="1239">
                  <c:v>38076</c:v>
                </c:pt>
                <c:pt idx="1240">
                  <c:v>38077</c:v>
                </c:pt>
                <c:pt idx="1241">
                  <c:v>38078</c:v>
                </c:pt>
                <c:pt idx="1242">
                  <c:v>38079</c:v>
                </c:pt>
                <c:pt idx="1243">
                  <c:v>38082</c:v>
                </c:pt>
                <c:pt idx="1244">
                  <c:v>38083</c:v>
                </c:pt>
                <c:pt idx="1245">
                  <c:v>38084</c:v>
                </c:pt>
                <c:pt idx="1246">
                  <c:v>38085</c:v>
                </c:pt>
                <c:pt idx="1247">
                  <c:v>38086</c:v>
                </c:pt>
                <c:pt idx="1248">
                  <c:v>38089</c:v>
                </c:pt>
                <c:pt idx="1249">
                  <c:v>38090</c:v>
                </c:pt>
                <c:pt idx="1250">
                  <c:v>38091</c:v>
                </c:pt>
                <c:pt idx="1251">
                  <c:v>38092</c:v>
                </c:pt>
                <c:pt idx="1252">
                  <c:v>38093</c:v>
                </c:pt>
                <c:pt idx="1253">
                  <c:v>38096</c:v>
                </c:pt>
                <c:pt idx="1254">
                  <c:v>38097</c:v>
                </c:pt>
                <c:pt idx="1255">
                  <c:v>38098</c:v>
                </c:pt>
                <c:pt idx="1256">
                  <c:v>38099</c:v>
                </c:pt>
                <c:pt idx="1257">
                  <c:v>38100</c:v>
                </c:pt>
                <c:pt idx="1258">
                  <c:v>38103</c:v>
                </c:pt>
                <c:pt idx="1259">
                  <c:v>38104</c:v>
                </c:pt>
                <c:pt idx="1260">
                  <c:v>38105</c:v>
                </c:pt>
                <c:pt idx="1261">
                  <c:v>38106</c:v>
                </c:pt>
                <c:pt idx="1262">
                  <c:v>38107</c:v>
                </c:pt>
                <c:pt idx="1263">
                  <c:v>38110</c:v>
                </c:pt>
                <c:pt idx="1264">
                  <c:v>38111</c:v>
                </c:pt>
                <c:pt idx="1265">
                  <c:v>38112</c:v>
                </c:pt>
                <c:pt idx="1266">
                  <c:v>38113</c:v>
                </c:pt>
                <c:pt idx="1267">
                  <c:v>38114</c:v>
                </c:pt>
                <c:pt idx="1268">
                  <c:v>38117</c:v>
                </c:pt>
                <c:pt idx="1269">
                  <c:v>38118</c:v>
                </c:pt>
                <c:pt idx="1270">
                  <c:v>38119</c:v>
                </c:pt>
                <c:pt idx="1271">
                  <c:v>38120</c:v>
                </c:pt>
                <c:pt idx="1272">
                  <c:v>38121</c:v>
                </c:pt>
                <c:pt idx="1273">
                  <c:v>38124</c:v>
                </c:pt>
                <c:pt idx="1274">
                  <c:v>38125</c:v>
                </c:pt>
                <c:pt idx="1275">
                  <c:v>38126</c:v>
                </c:pt>
                <c:pt idx="1276">
                  <c:v>38127</c:v>
                </c:pt>
                <c:pt idx="1277">
                  <c:v>38128</c:v>
                </c:pt>
                <c:pt idx="1278">
                  <c:v>38131</c:v>
                </c:pt>
                <c:pt idx="1279">
                  <c:v>38132</c:v>
                </c:pt>
                <c:pt idx="1280">
                  <c:v>38133</c:v>
                </c:pt>
                <c:pt idx="1281">
                  <c:v>38134</c:v>
                </c:pt>
                <c:pt idx="1282">
                  <c:v>38135</c:v>
                </c:pt>
                <c:pt idx="1283">
                  <c:v>38138</c:v>
                </c:pt>
                <c:pt idx="1284">
                  <c:v>38139</c:v>
                </c:pt>
                <c:pt idx="1285">
                  <c:v>38140</c:v>
                </c:pt>
                <c:pt idx="1286">
                  <c:v>38141</c:v>
                </c:pt>
                <c:pt idx="1287">
                  <c:v>38142</c:v>
                </c:pt>
                <c:pt idx="1288">
                  <c:v>38145</c:v>
                </c:pt>
                <c:pt idx="1289">
                  <c:v>38146</c:v>
                </c:pt>
                <c:pt idx="1290">
                  <c:v>38147</c:v>
                </c:pt>
                <c:pt idx="1291">
                  <c:v>38148</c:v>
                </c:pt>
                <c:pt idx="1292">
                  <c:v>38149</c:v>
                </c:pt>
                <c:pt idx="1293">
                  <c:v>38152</c:v>
                </c:pt>
                <c:pt idx="1294">
                  <c:v>38153</c:v>
                </c:pt>
                <c:pt idx="1295">
                  <c:v>38154</c:v>
                </c:pt>
                <c:pt idx="1296">
                  <c:v>38155</c:v>
                </c:pt>
                <c:pt idx="1297">
                  <c:v>38156</c:v>
                </c:pt>
                <c:pt idx="1298">
                  <c:v>38159</c:v>
                </c:pt>
                <c:pt idx="1299">
                  <c:v>38160</c:v>
                </c:pt>
                <c:pt idx="1300">
                  <c:v>38161</c:v>
                </c:pt>
                <c:pt idx="1301">
                  <c:v>38162</c:v>
                </c:pt>
                <c:pt idx="1302">
                  <c:v>38163</c:v>
                </c:pt>
                <c:pt idx="1303">
                  <c:v>38166</c:v>
                </c:pt>
                <c:pt idx="1304">
                  <c:v>38167</c:v>
                </c:pt>
                <c:pt idx="1305">
                  <c:v>38168</c:v>
                </c:pt>
                <c:pt idx="1306">
                  <c:v>38169</c:v>
                </c:pt>
                <c:pt idx="1307">
                  <c:v>38170</c:v>
                </c:pt>
                <c:pt idx="1308">
                  <c:v>38173</c:v>
                </c:pt>
                <c:pt idx="1309">
                  <c:v>38174</c:v>
                </c:pt>
                <c:pt idx="1310">
                  <c:v>38175</c:v>
                </c:pt>
                <c:pt idx="1311">
                  <c:v>38176</c:v>
                </c:pt>
                <c:pt idx="1312">
                  <c:v>38177</c:v>
                </c:pt>
                <c:pt idx="1313">
                  <c:v>38180</c:v>
                </c:pt>
                <c:pt idx="1314">
                  <c:v>38181</c:v>
                </c:pt>
                <c:pt idx="1315">
                  <c:v>38182</c:v>
                </c:pt>
                <c:pt idx="1316">
                  <c:v>38183</c:v>
                </c:pt>
                <c:pt idx="1317">
                  <c:v>38184</c:v>
                </c:pt>
                <c:pt idx="1318">
                  <c:v>38187</c:v>
                </c:pt>
                <c:pt idx="1319">
                  <c:v>38188</c:v>
                </c:pt>
                <c:pt idx="1320">
                  <c:v>38189</c:v>
                </c:pt>
                <c:pt idx="1321">
                  <c:v>38190</c:v>
                </c:pt>
                <c:pt idx="1322">
                  <c:v>38191</c:v>
                </c:pt>
                <c:pt idx="1323">
                  <c:v>38194</c:v>
                </c:pt>
                <c:pt idx="1324">
                  <c:v>38195</c:v>
                </c:pt>
                <c:pt idx="1325">
                  <c:v>38196</c:v>
                </c:pt>
                <c:pt idx="1326">
                  <c:v>38197</c:v>
                </c:pt>
                <c:pt idx="1327">
                  <c:v>38198</c:v>
                </c:pt>
                <c:pt idx="1328">
                  <c:v>38201</c:v>
                </c:pt>
                <c:pt idx="1329">
                  <c:v>38202</c:v>
                </c:pt>
                <c:pt idx="1330">
                  <c:v>38203</c:v>
                </c:pt>
                <c:pt idx="1331">
                  <c:v>38204</c:v>
                </c:pt>
                <c:pt idx="1332">
                  <c:v>38205</c:v>
                </c:pt>
                <c:pt idx="1333">
                  <c:v>38208</c:v>
                </c:pt>
                <c:pt idx="1334">
                  <c:v>38209</c:v>
                </c:pt>
                <c:pt idx="1335">
                  <c:v>38210</c:v>
                </c:pt>
                <c:pt idx="1336">
                  <c:v>38211</c:v>
                </c:pt>
                <c:pt idx="1337">
                  <c:v>38212</c:v>
                </c:pt>
                <c:pt idx="1338">
                  <c:v>38215</c:v>
                </c:pt>
                <c:pt idx="1339">
                  <c:v>38216</c:v>
                </c:pt>
                <c:pt idx="1340">
                  <c:v>38217</c:v>
                </c:pt>
                <c:pt idx="1341">
                  <c:v>38218</c:v>
                </c:pt>
                <c:pt idx="1342">
                  <c:v>38219</c:v>
                </c:pt>
                <c:pt idx="1343">
                  <c:v>38222</c:v>
                </c:pt>
                <c:pt idx="1344">
                  <c:v>38223</c:v>
                </c:pt>
                <c:pt idx="1345">
                  <c:v>38224</c:v>
                </c:pt>
                <c:pt idx="1346">
                  <c:v>38225</c:v>
                </c:pt>
                <c:pt idx="1347">
                  <c:v>38226</c:v>
                </c:pt>
                <c:pt idx="1348">
                  <c:v>38229</c:v>
                </c:pt>
                <c:pt idx="1349">
                  <c:v>38230</c:v>
                </c:pt>
                <c:pt idx="1350">
                  <c:v>38231</c:v>
                </c:pt>
                <c:pt idx="1351">
                  <c:v>38232</c:v>
                </c:pt>
                <c:pt idx="1352">
                  <c:v>38233</c:v>
                </c:pt>
                <c:pt idx="1353">
                  <c:v>38236</c:v>
                </c:pt>
                <c:pt idx="1354">
                  <c:v>38237</c:v>
                </c:pt>
                <c:pt idx="1355">
                  <c:v>38238</c:v>
                </c:pt>
                <c:pt idx="1356">
                  <c:v>38239</c:v>
                </c:pt>
                <c:pt idx="1357">
                  <c:v>38240</c:v>
                </c:pt>
                <c:pt idx="1358">
                  <c:v>38243</c:v>
                </c:pt>
                <c:pt idx="1359">
                  <c:v>38244</c:v>
                </c:pt>
                <c:pt idx="1360">
                  <c:v>38245</c:v>
                </c:pt>
                <c:pt idx="1361">
                  <c:v>38246</c:v>
                </c:pt>
                <c:pt idx="1362">
                  <c:v>38247</c:v>
                </c:pt>
                <c:pt idx="1363">
                  <c:v>38250</c:v>
                </c:pt>
                <c:pt idx="1364">
                  <c:v>38251</c:v>
                </c:pt>
                <c:pt idx="1365">
                  <c:v>38252</c:v>
                </c:pt>
                <c:pt idx="1366">
                  <c:v>38253</c:v>
                </c:pt>
                <c:pt idx="1367">
                  <c:v>38254</c:v>
                </c:pt>
                <c:pt idx="1368">
                  <c:v>38257</c:v>
                </c:pt>
                <c:pt idx="1369">
                  <c:v>38258</c:v>
                </c:pt>
                <c:pt idx="1370">
                  <c:v>38259</c:v>
                </c:pt>
                <c:pt idx="1371">
                  <c:v>38260</c:v>
                </c:pt>
                <c:pt idx="1372">
                  <c:v>38261</c:v>
                </c:pt>
                <c:pt idx="1373">
                  <c:v>38264</c:v>
                </c:pt>
                <c:pt idx="1374">
                  <c:v>38265</c:v>
                </c:pt>
                <c:pt idx="1375">
                  <c:v>38266</c:v>
                </c:pt>
                <c:pt idx="1376">
                  <c:v>38267</c:v>
                </c:pt>
                <c:pt idx="1377">
                  <c:v>38268</c:v>
                </c:pt>
                <c:pt idx="1378">
                  <c:v>38271</c:v>
                </c:pt>
                <c:pt idx="1379">
                  <c:v>38272</c:v>
                </c:pt>
                <c:pt idx="1380">
                  <c:v>38273</c:v>
                </c:pt>
                <c:pt idx="1381">
                  <c:v>38274</c:v>
                </c:pt>
                <c:pt idx="1382">
                  <c:v>38275</c:v>
                </c:pt>
                <c:pt idx="1383">
                  <c:v>38278</c:v>
                </c:pt>
                <c:pt idx="1384">
                  <c:v>38279</c:v>
                </c:pt>
                <c:pt idx="1385">
                  <c:v>38280</c:v>
                </c:pt>
                <c:pt idx="1386">
                  <c:v>38281</c:v>
                </c:pt>
                <c:pt idx="1387">
                  <c:v>38282</c:v>
                </c:pt>
                <c:pt idx="1388">
                  <c:v>38285</c:v>
                </c:pt>
                <c:pt idx="1389">
                  <c:v>38286</c:v>
                </c:pt>
                <c:pt idx="1390">
                  <c:v>38287</c:v>
                </c:pt>
                <c:pt idx="1391">
                  <c:v>38288</c:v>
                </c:pt>
                <c:pt idx="1392">
                  <c:v>38289</c:v>
                </c:pt>
                <c:pt idx="1393">
                  <c:v>38292</c:v>
                </c:pt>
                <c:pt idx="1394">
                  <c:v>38293</c:v>
                </c:pt>
                <c:pt idx="1395">
                  <c:v>38294</c:v>
                </c:pt>
                <c:pt idx="1396">
                  <c:v>38295</c:v>
                </c:pt>
                <c:pt idx="1397">
                  <c:v>38296</c:v>
                </c:pt>
                <c:pt idx="1398">
                  <c:v>38299</c:v>
                </c:pt>
                <c:pt idx="1399">
                  <c:v>38300</c:v>
                </c:pt>
                <c:pt idx="1400">
                  <c:v>38301</c:v>
                </c:pt>
                <c:pt idx="1401">
                  <c:v>38302</c:v>
                </c:pt>
                <c:pt idx="1402">
                  <c:v>38303</c:v>
                </c:pt>
                <c:pt idx="1403">
                  <c:v>38306</c:v>
                </c:pt>
                <c:pt idx="1404">
                  <c:v>38307</c:v>
                </c:pt>
                <c:pt idx="1405">
                  <c:v>38308</c:v>
                </c:pt>
                <c:pt idx="1406">
                  <c:v>38309</c:v>
                </c:pt>
                <c:pt idx="1407">
                  <c:v>38310</c:v>
                </c:pt>
                <c:pt idx="1408">
                  <c:v>38313</c:v>
                </c:pt>
                <c:pt idx="1409">
                  <c:v>38314</c:v>
                </c:pt>
                <c:pt idx="1410">
                  <c:v>38315</c:v>
                </c:pt>
                <c:pt idx="1411">
                  <c:v>38316</c:v>
                </c:pt>
                <c:pt idx="1412">
                  <c:v>38317</c:v>
                </c:pt>
                <c:pt idx="1413">
                  <c:v>38320</c:v>
                </c:pt>
                <c:pt idx="1414">
                  <c:v>38321</c:v>
                </c:pt>
                <c:pt idx="1415">
                  <c:v>38322</c:v>
                </c:pt>
                <c:pt idx="1416">
                  <c:v>38323</c:v>
                </c:pt>
                <c:pt idx="1417">
                  <c:v>38324</c:v>
                </c:pt>
                <c:pt idx="1418">
                  <c:v>38327</c:v>
                </c:pt>
                <c:pt idx="1419">
                  <c:v>38328</c:v>
                </c:pt>
                <c:pt idx="1420">
                  <c:v>38329</c:v>
                </c:pt>
                <c:pt idx="1421">
                  <c:v>38330</c:v>
                </c:pt>
                <c:pt idx="1422">
                  <c:v>38331</c:v>
                </c:pt>
                <c:pt idx="1423">
                  <c:v>38334</c:v>
                </c:pt>
                <c:pt idx="1424">
                  <c:v>38335</c:v>
                </c:pt>
                <c:pt idx="1425">
                  <c:v>38336</c:v>
                </c:pt>
                <c:pt idx="1426">
                  <c:v>38337</c:v>
                </c:pt>
                <c:pt idx="1427">
                  <c:v>38338</c:v>
                </c:pt>
                <c:pt idx="1428">
                  <c:v>38341</c:v>
                </c:pt>
                <c:pt idx="1429">
                  <c:v>38342</c:v>
                </c:pt>
                <c:pt idx="1430">
                  <c:v>38343</c:v>
                </c:pt>
                <c:pt idx="1431">
                  <c:v>38344</c:v>
                </c:pt>
                <c:pt idx="1432">
                  <c:v>38345</c:v>
                </c:pt>
                <c:pt idx="1433">
                  <c:v>38348</c:v>
                </c:pt>
                <c:pt idx="1434">
                  <c:v>38349</c:v>
                </c:pt>
                <c:pt idx="1435">
                  <c:v>38350</c:v>
                </c:pt>
                <c:pt idx="1436">
                  <c:v>38351</c:v>
                </c:pt>
                <c:pt idx="1437">
                  <c:v>38352</c:v>
                </c:pt>
                <c:pt idx="1438">
                  <c:v>38355</c:v>
                </c:pt>
                <c:pt idx="1439">
                  <c:v>38356</c:v>
                </c:pt>
                <c:pt idx="1440">
                  <c:v>38357</c:v>
                </c:pt>
                <c:pt idx="1441">
                  <c:v>38358</c:v>
                </c:pt>
                <c:pt idx="1442">
                  <c:v>38359</c:v>
                </c:pt>
                <c:pt idx="1443">
                  <c:v>38362</c:v>
                </c:pt>
                <c:pt idx="1444">
                  <c:v>38363</c:v>
                </c:pt>
                <c:pt idx="1445">
                  <c:v>38364</c:v>
                </c:pt>
                <c:pt idx="1446">
                  <c:v>38365</c:v>
                </c:pt>
                <c:pt idx="1447">
                  <c:v>38366</c:v>
                </c:pt>
                <c:pt idx="1448">
                  <c:v>38369</c:v>
                </c:pt>
                <c:pt idx="1449">
                  <c:v>38370</c:v>
                </c:pt>
                <c:pt idx="1450">
                  <c:v>38371</c:v>
                </c:pt>
                <c:pt idx="1451">
                  <c:v>38372</c:v>
                </c:pt>
                <c:pt idx="1452">
                  <c:v>38373</c:v>
                </c:pt>
                <c:pt idx="1453">
                  <c:v>38376</c:v>
                </c:pt>
                <c:pt idx="1454">
                  <c:v>38377</c:v>
                </c:pt>
                <c:pt idx="1455">
                  <c:v>38378</c:v>
                </c:pt>
                <c:pt idx="1456">
                  <c:v>38379</c:v>
                </c:pt>
                <c:pt idx="1457">
                  <c:v>38380</c:v>
                </c:pt>
                <c:pt idx="1458">
                  <c:v>38383</c:v>
                </c:pt>
                <c:pt idx="1459">
                  <c:v>38384</c:v>
                </c:pt>
                <c:pt idx="1460">
                  <c:v>38385</c:v>
                </c:pt>
                <c:pt idx="1461">
                  <c:v>38386</c:v>
                </c:pt>
                <c:pt idx="1462">
                  <c:v>38387</c:v>
                </c:pt>
                <c:pt idx="1463">
                  <c:v>38390</c:v>
                </c:pt>
                <c:pt idx="1464">
                  <c:v>38391</c:v>
                </c:pt>
                <c:pt idx="1465">
                  <c:v>38392</c:v>
                </c:pt>
                <c:pt idx="1466">
                  <c:v>38393</c:v>
                </c:pt>
                <c:pt idx="1467">
                  <c:v>38394</c:v>
                </c:pt>
                <c:pt idx="1468">
                  <c:v>38397</c:v>
                </c:pt>
                <c:pt idx="1469">
                  <c:v>38398</c:v>
                </c:pt>
                <c:pt idx="1470">
                  <c:v>38399</c:v>
                </c:pt>
                <c:pt idx="1471">
                  <c:v>38400</c:v>
                </c:pt>
                <c:pt idx="1472">
                  <c:v>38401</c:v>
                </c:pt>
                <c:pt idx="1473">
                  <c:v>38404</c:v>
                </c:pt>
                <c:pt idx="1474">
                  <c:v>38405</c:v>
                </c:pt>
                <c:pt idx="1475">
                  <c:v>38406</c:v>
                </c:pt>
                <c:pt idx="1476">
                  <c:v>38407</c:v>
                </c:pt>
                <c:pt idx="1477">
                  <c:v>38408</c:v>
                </c:pt>
                <c:pt idx="1478">
                  <c:v>38411</c:v>
                </c:pt>
                <c:pt idx="1479">
                  <c:v>38412</c:v>
                </c:pt>
                <c:pt idx="1480">
                  <c:v>38413</c:v>
                </c:pt>
                <c:pt idx="1481">
                  <c:v>38414</c:v>
                </c:pt>
                <c:pt idx="1482">
                  <c:v>38415</c:v>
                </c:pt>
                <c:pt idx="1483">
                  <c:v>38418</c:v>
                </c:pt>
                <c:pt idx="1484">
                  <c:v>38419</c:v>
                </c:pt>
                <c:pt idx="1485">
                  <c:v>38420</c:v>
                </c:pt>
                <c:pt idx="1486">
                  <c:v>38421</c:v>
                </c:pt>
                <c:pt idx="1487">
                  <c:v>38422</c:v>
                </c:pt>
                <c:pt idx="1488">
                  <c:v>38425</c:v>
                </c:pt>
                <c:pt idx="1489">
                  <c:v>38426</c:v>
                </c:pt>
                <c:pt idx="1490">
                  <c:v>38427</c:v>
                </c:pt>
                <c:pt idx="1491">
                  <c:v>38428</c:v>
                </c:pt>
                <c:pt idx="1492">
                  <c:v>38429</c:v>
                </c:pt>
                <c:pt idx="1493">
                  <c:v>38432</c:v>
                </c:pt>
                <c:pt idx="1494">
                  <c:v>38433</c:v>
                </c:pt>
                <c:pt idx="1495">
                  <c:v>38434</c:v>
                </c:pt>
                <c:pt idx="1496">
                  <c:v>38435</c:v>
                </c:pt>
                <c:pt idx="1497">
                  <c:v>38436</c:v>
                </c:pt>
                <c:pt idx="1498">
                  <c:v>38439</c:v>
                </c:pt>
                <c:pt idx="1499">
                  <c:v>38440</c:v>
                </c:pt>
                <c:pt idx="1500">
                  <c:v>38441</c:v>
                </c:pt>
                <c:pt idx="1501">
                  <c:v>38442</c:v>
                </c:pt>
                <c:pt idx="1502">
                  <c:v>38443</c:v>
                </c:pt>
                <c:pt idx="1503">
                  <c:v>38446</c:v>
                </c:pt>
                <c:pt idx="1504">
                  <c:v>38447</c:v>
                </c:pt>
                <c:pt idx="1505">
                  <c:v>38448</c:v>
                </c:pt>
                <c:pt idx="1506">
                  <c:v>38449</c:v>
                </c:pt>
                <c:pt idx="1507">
                  <c:v>38450</c:v>
                </c:pt>
                <c:pt idx="1508">
                  <c:v>38453</c:v>
                </c:pt>
                <c:pt idx="1509">
                  <c:v>38454</c:v>
                </c:pt>
                <c:pt idx="1510">
                  <c:v>38455</c:v>
                </c:pt>
                <c:pt idx="1511">
                  <c:v>38456</c:v>
                </c:pt>
                <c:pt idx="1512">
                  <c:v>38457</c:v>
                </c:pt>
                <c:pt idx="1513">
                  <c:v>38460</c:v>
                </c:pt>
                <c:pt idx="1514">
                  <c:v>38461</c:v>
                </c:pt>
                <c:pt idx="1515">
                  <c:v>38462</c:v>
                </c:pt>
                <c:pt idx="1516">
                  <c:v>38463</c:v>
                </c:pt>
                <c:pt idx="1517">
                  <c:v>38464</c:v>
                </c:pt>
                <c:pt idx="1518">
                  <c:v>38467</c:v>
                </c:pt>
                <c:pt idx="1519">
                  <c:v>38468</c:v>
                </c:pt>
                <c:pt idx="1520">
                  <c:v>38469</c:v>
                </c:pt>
                <c:pt idx="1521">
                  <c:v>38470</c:v>
                </c:pt>
                <c:pt idx="1522">
                  <c:v>38471</c:v>
                </c:pt>
                <c:pt idx="1523">
                  <c:v>38474</c:v>
                </c:pt>
                <c:pt idx="1524">
                  <c:v>38475</c:v>
                </c:pt>
                <c:pt idx="1525">
                  <c:v>38476</c:v>
                </c:pt>
                <c:pt idx="1526">
                  <c:v>38477</c:v>
                </c:pt>
                <c:pt idx="1527">
                  <c:v>38478</c:v>
                </c:pt>
                <c:pt idx="1528">
                  <c:v>38481</c:v>
                </c:pt>
                <c:pt idx="1529">
                  <c:v>38482</c:v>
                </c:pt>
                <c:pt idx="1530">
                  <c:v>38483</c:v>
                </c:pt>
                <c:pt idx="1531">
                  <c:v>38484</c:v>
                </c:pt>
                <c:pt idx="1532">
                  <c:v>38485</c:v>
                </c:pt>
                <c:pt idx="1533">
                  <c:v>38488</c:v>
                </c:pt>
                <c:pt idx="1534">
                  <c:v>38489</c:v>
                </c:pt>
                <c:pt idx="1535">
                  <c:v>38490</c:v>
                </c:pt>
                <c:pt idx="1536">
                  <c:v>38491</c:v>
                </c:pt>
                <c:pt idx="1537">
                  <c:v>38492</c:v>
                </c:pt>
                <c:pt idx="1538">
                  <c:v>38495</c:v>
                </c:pt>
                <c:pt idx="1539">
                  <c:v>38496</c:v>
                </c:pt>
                <c:pt idx="1540">
                  <c:v>38497</c:v>
                </c:pt>
                <c:pt idx="1541">
                  <c:v>38498</c:v>
                </c:pt>
                <c:pt idx="1542">
                  <c:v>38499</c:v>
                </c:pt>
                <c:pt idx="1543">
                  <c:v>38502</c:v>
                </c:pt>
                <c:pt idx="1544">
                  <c:v>38503</c:v>
                </c:pt>
                <c:pt idx="1545">
                  <c:v>38504</c:v>
                </c:pt>
                <c:pt idx="1546">
                  <c:v>38505</c:v>
                </c:pt>
                <c:pt idx="1547">
                  <c:v>38506</c:v>
                </c:pt>
                <c:pt idx="1548">
                  <c:v>38509</c:v>
                </c:pt>
                <c:pt idx="1549">
                  <c:v>38510</c:v>
                </c:pt>
                <c:pt idx="1550">
                  <c:v>38511</c:v>
                </c:pt>
                <c:pt idx="1551">
                  <c:v>38512</c:v>
                </c:pt>
                <c:pt idx="1552">
                  <c:v>38513</c:v>
                </c:pt>
                <c:pt idx="1553">
                  <c:v>38516</c:v>
                </c:pt>
                <c:pt idx="1554">
                  <c:v>38517</c:v>
                </c:pt>
                <c:pt idx="1555">
                  <c:v>38518</c:v>
                </c:pt>
                <c:pt idx="1556">
                  <c:v>38519</c:v>
                </c:pt>
                <c:pt idx="1557">
                  <c:v>38520</c:v>
                </c:pt>
                <c:pt idx="1558">
                  <c:v>38523</c:v>
                </c:pt>
                <c:pt idx="1559">
                  <c:v>38524</c:v>
                </c:pt>
                <c:pt idx="1560">
                  <c:v>38525</c:v>
                </c:pt>
                <c:pt idx="1561">
                  <c:v>38526</c:v>
                </c:pt>
                <c:pt idx="1562">
                  <c:v>38527</c:v>
                </c:pt>
                <c:pt idx="1563">
                  <c:v>38530</c:v>
                </c:pt>
                <c:pt idx="1564">
                  <c:v>38531</c:v>
                </c:pt>
                <c:pt idx="1565">
                  <c:v>38532</c:v>
                </c:pt>
                <c:pt idx="1566">
                  <c:v>38533</c:v>
                </c:pt>
                <c:pt idx="1567">
                  <c:v>38534</c:v>
                </c:pt>
                <c:pt idx="1568">
                  <c:v>38537</c:v>
                </c:pt>
                <c:pt idx="1569">
                  <c:v>38538</c:v>
                </c:pt>
                <c:pt idx="1570">
                  <c:v>38539</c:v>
                </c:pt>
                <c:pt idx="1571">
                  <c:v>38540</c:v>
                </c:pt>
                <c:pt idx="1572">
                  <c:v>38541</c:v>
                </c:pt>
                <c:pt idx="1573">
                  <c:v>38544</c:v>
                </c:pt>
                <c:pt idx="1574">
                  <c:v>38545</c:v>
                </c:pt>
                <c:pt idx="1575">
                  <c:v>38546</c:v>
                </c:pt>
                <c:pt idx="1576">
                  <c:v>38547</c:v>
                </c:pt>
                <c:pt idx="1577">
                  <c:v>38548</c:v>
                </c:pt>
                <c:pt idx="1578">
                  <c:v>38551</c:v>
                </c:pt>
                <c:pt idx="1579">
                  <c:v>38552</c:v>
                </c:pt>
                <c:pt idx="1580">
                  <c:v>38553</c:v>
                </c:pt>
                <c:pt idx="1581">
                  <c:v>38554</c:v>
                </c:pt>
                <c:pt idx="1582">
                  <c:v>38555</c:v>
                </c:pt>
                <c:pt idx="1583">
                  <c:v>38558</c:v>
                </c:pt>
                <c:pt idx="1584">
                  <c:v>38559</c:v>
                </c:pt>
                <c:pt idx="1585">
                  <c:v>38560</c:v>
                </c:pt>
                <c:pt idx="1586">
                  <c:v>38561</c:v>
                </c:pt>
                <c:pt idx="1587">
                  <c:v>38562</c:v>
                </c:pt>
                <c:pt idx="1588">
                  <c:v>38565</c:v>
                </c:pt>
                <c:pt idx="1589">
                  <c:v>38566</c:v>
                </c:pt>
                <c:pt idx="1590">
                  <c:v>38567</c:v>
                </c:pt>
                <c:pt idx="1591">
                  <c:v>38568</c:v>
                </c:pt>
                <c:pt idx="1592">
                  <c:v>38569</c:v>
                </c:pt>
                <c:pt idx="1593">
                  <c:v>38572</c:v>
                </c:pt>
                <c:pt idx="1594">
                  <c:v>38573</c:v>
                </c:pt>
                <c:pt idx="1595">
                  <c:v>38574</c:v>
                </c:pt>
                <c:pt idx="1596">
                  <c:v>38575</c:v>
                </c:pt>
                <c:pt idx="1597">
                  <c:v>38576</c:v>
                </c:pt>
                <c:pt idx="1598">
                  <c:v>38579</c:v>
                </c:pt>
                <c:pt idx="1599">
                  <c:v>38580</c:v>
                </c:pt>
                <c:pt idx="1600">
                  <c:v>38581</c:v>
                </c:pt>
                <c:pt idx="1601">
                  <c:v>38582</c:v>
                </c:pt>
                <c:pt idx="1602">
                  <c:v>38583</c:v>
                </c:pt>
                <c:pt idx="1603">
                  <c:v>38586</c:v>
                </c:pt>
                <c:pt idx="1604">
                  <c:v>38587</c:v>
                </c:pt>
                <c:pt idx="1605">
                  <c:v>38588</c:v>
                </c:pt>
                <c:pt idx="1606">
                  <c:v>38589</c:v>
                </c:pt>
                <c:pt idx="1607">
                  <c:v>38590</c:v>
                </c:pt>
                <c:pt idx="1608">
                  <c:v>38593</c:v>
                </c:pt>
                <c:pt idx="1609">
                  <c:v>38594</c:v>
                </c:pt>
                <c:pt idx="1610">
                  <c:v>38595</c:v>
                </c:pt>
                <c:pt idx="1611">
                  <c:v>38596</c:v>
                </c:pt>
                <c:pt idx="1612">
                  <c:v>38597</c:v>
                </c:pt>
                <c:pt idx="1613">
                  <c:v>38600</c:v>
                </c:pt>
                <c:pt idx="1614">
                  <c:v>38601</c:v>
                </c:pt>
                <c:pt idx="1615">
                  <c:v>38602</c:v>
                </c:pt>
                <c:pt idx="1616">
                  <c:v>38603</c:v>
                </c:pt>
                <c:pt idx="1617">
                  <c:v>38604</c:v>
                </c:pt>
                <c:pt idx="1618">
                  <c:v>38607</c:v>
                </c:pt>
                <c:pt idx="1619">
                  <c:v>38608</c:v>
                </c:pt>
                <c:pt idx="1620">
                  <c:v>38609</c:v>
                </c:pt>
                <c:pt idx="1621">
                  <c:v>38610</c:v>
                </c:pt>
                <c:pt idx="1622">
                  <c:v>38611</c:v>
                </c:pt>
                <c:pt idx="1623">
                  <c:v>38614</c:v>
                </c:pt>
                <c:pt idx="1624">
                  <c:v>38615</c:v>
                </c:pt>
                <c:pt idx="1625">
                  <c:v>38616</c:v>
                </c:pt>
                <c:pt idx="1626">
                  <c:v>38617</c:v>
                </c:pt>
                <c:pt idx="1627">
                  <c:v>38618</c:v>
                </c:pt>
                <c:pt idx="1628">
                  <c:v>38621</c:v>
                </c:pt>
                <c:pt idx="1629">
                  <c:v>38622</c:v>
                </c:pt>
                <c:pt idx="1630">
                  <c:v>38623</c:v>
                </c:pt>
                <c:pt idx="1631">
                  <c:v>38624</c:v>
                </c:pt>
                <c:pt idx="1632">
                  <c:v>38625</c:v>
                </c:pt>
                <c:pt idx="1633">
                  <c:v>38628</c:v>
                </c:pt>
                <c:pt idx="1634">
                  <c:v>38629</c:v>
                </c:pt>
                <c:pt idx="1635">
                  <c:v>38630</c:v>
                </c:pt>
                <c:pt idx="1636">
                  <c:v>38631</c:v>
                </c:pt>
                <c:pt idx="1637">
                  <c:v>38632</c:v>
                </c:pt>
                <c:pt idx="1638">
                  <c:v>38635</c:v>
                </c:pt>
                <c:pt idx="1639">
                  <c:v>38636</c:v>
                </c:pt>
                <c:pt idx="1640">
                  <c:v>38637</c:v>
                </c:pt>
                <c:pt idx="1641">
                  <c:v>38638</c:v>
                </c:pt>
                <c:pt idx="1642">
                  <c:v>38639</c:v>
                </c:pt>
                <c:pt idx="1643">
                  <c:v>38642</c:v>
                </c:pt>
                <c:pt idx="1644">
                  <c:v>38643</c:v>
                </c:pt>
                <c:pt idx="1645">
                  <c:v>38644</c:v>
                </c:pt>
                <c:pt idx="1646">
                  <c:v>38645</c:v>
                </c:pt>
                <c:pt idx="1647">
                  <c:v>38646</c:v>
                </c:pt>
                <c:pt idx="1648">
                  <c:v>38649</c:v>
                </c:pt>
                <c:pt idx="1649">
                  <c:v>38650</c:v>
                </c:pt>
                <c:pt idx="1650">
                  <c:v>38651</c:v>
                </c:pt>
                <c:pt idx="1651">
                  <c:v>38652</c:v>
                </c:pt>
                <c:pt idx="1652">
                  <c:v>38653</c:v>
                </c:pt>
                <c:pt idx="1653">
                  <c:v>38656</c:v>
                </c:pt>
                <c:pt idx="1654">
                  <c:v>38657</c:v>
                </c:pt>
                <c:pt idx="1655">
                  <c:v>38658</c:v>
                </c:pt>
                <c:pt idx="1656">
                  <c:v>38659</c:v>
                </c:pt>
                <c:pt idx="1657">
                  <c:v>38660</c:v>
                </c:pt>
                <c:pt idx="1658">
                  <c:v>38663</c:v>
                </c:pt>
                <c:pt idx="1659">
                  <c:v>38664</c:v>
                </c:pt>
                <c:pt idx="1660">
                  <c:v>38665</c:v>
                </c:pt>
                <c:pt idx="1661">
                  <c:v>38666</c:v>
                </c:pt>
                <c:pt idx="1662">
                  <c:v>38667</c:v>
                </c:pt>
                <c:pt idx="1663">
                  <c:v>38670</c:v>
                </c:pt>
                <c:pt idx="1664">
                  <c:v>38671</c:v>
                </c:pt>
                <c:pt idx="1665">
                  <c:v>38672</c:v>
                </c:pt>
                <c:pt idx="1666">
                  <c:v>38673</c:v>
                </c:pt>
                <c:pt idx="1667">
                  <c:v>38674</c:v>
                </c:pt>
                <c:pt idx="1668">
                  <c:v>38677</c:v>
                </c:pt>
                <c:pt idx="1669">
                  <c:v>38678</c:v>
                </c:pt>
                <c:pt idx="1670">
                  <c:v>38679</c:v>
                </c:pt>
                <c:pt idx="1671">
                  <c:v>38680</c:v>
                </c:pt>
                <c:pt idx="1672">
                  <c:v>38681</c:v>
                </c:pt>
                <c:pt idx="1673">
                  <c:v>38684</c:v>
                </c:pt>
                <c:pt idx="1674">
                  <c:v>38685</c:v>
                </c:pt>
                <c:pt idx="1675">
                  <c:v>38686</c:v>
                </c:pt>
                <c:pt idx="1676">
                  <c:v>38687</c:v>
                </c:pt>
                <c:pt idx="1677">
                  <c:v>38688</c:v>
                </c:pt>
                <c:pt idx="1678">
                  <c:v>38691</c:v>
                </c:pt>
                <c:pt idx="1679">
                  <c:v>38692</c:v>
                </c:pt>
                <c:pt idx="1680">
                  <c:v>38693</c:v>
                </c:pt>
                <c:pt idx="1681">
                  <c:v>38694</c:v>
                </c:pt>
                <c:pt idx="1682">
                  <c:v>38695</c:v>
                </c:pt>
                <c:pt idx="1683">
                  <c:v>38698</c:v>
                </c:pt>
                <c:pt idx="1684">
                  <c:v>38699</c:v>
                </c:pt>
                <c:pt idx="1685">
                  <c:v>38700</c:v>
                </c:pt>
                <c:pt idx="1686">
                  <c:v>38701</c:v>
                </c:pt>
                <c:pt idx="1687">
                  <c:v>38702</c:v>
                </c:pt>
                <c:pt idx="1688">
                  <c:v>38705</c:v>
                </c:pt>
                <c:pt idx="1689">
                  <c:v>38706</c:v>
                </c:pt>
                <c:pt idx="1690">
                  <c:v>38707</c:v>
                </c:pt>
                <c:pt idx="1691">
                  <c:v>38708</c:v>
                </c:pt>
                <c:pt idx="1692">
                  <c:v>38709</c:v>
                </c:pt>
                <c:pt idx="1693">
                  <c:v>38712</c:v>
                </c:pt>
                <c:pt idx="1694">
                  <c:v>38713</c:v>
                </c:pt>
                <c:pt idx="1695">
                  <c:v>38714</c:v>
                </c:pt>
                <c:pt idx="1696">
                  <c:v>38715</c:v>
                </c:pt>
                <c:pt idx="1697">
                  <c:v>38716</c:v>
                </c:pt>
                <c:pt idx="1698">
                  <c:v>38719</c:v>
                </c:pt>
                <c:pt idx="1699">
                  <c:v>38720</c:v>
                </c:pt>
                <c:pt idx="1700">
                  <c:v>38721</c:v>
                </c:pt>
                <c:pt idx="1701">
                  <c:v>38722</c:v>
                </c:pt>
                <c:pt idx="1702">
                  <c:v>38723</c:v>
                </c:pt>
                <c:pt idx="1703">
                  <c:v>38726</c:v>
                </c:pt>
                <c:pt idx="1704">
                  <c:v>38727</c:v>
                </c:pt>
                <c:pt idx="1705">
                  <c:v>38728</c:v>
                </c:pt>
                <c:pt idx="1706">
                  <c:v>38729</c:v>
                </c:pt>
                <c:pt idx="1707">
                  <c:v>38730</c:v>
                </c:pt>
                <c:pt idx="1708">
                  <c:v>38733</c:v>
                </c:pt>
                <c:pt idx="1709">
                  <c:v>38734</c:v>
                </c:pt>
                <c:pt idx="1710">
                  <c:v>38735</c:v>
                </c:pt>
                <c:pt idx="1711">
                  <c:v>38736</c:v>
                </c:pt>
                <c:pt idx="1712">
                  <c:v>38737</c:v>
                </c:pt>
                <c:pt idx="1713">
                  <c:v>38740</c:v>
                </c:pt>
                <c:pt idx="1714">
                  <c:v>38741</c:v>
                </c:pt>
                <c:pt idx="1715">
                  <c:v>38742</c:v>
                </c:pt>
                <c:pt idx="1716">
                  <c:v>38743</c:v>
                </c:pt>
                <c:pt idx="1717">
                  <c:v>38744</c:v>
                </c:pt>
                <c:pt idx="1718">
                  <c:v>38747</c:v>
                </c:pt>
                <c:pt idx="1719">
                  <c:v>38748</c:v>
                </c:pt>
                <c:pt idx="1720">
                  <c:v>38749</c:v>
                </c:pt>
                <c:pt idx="1721">
                  <c:v>38750</c:v>
                </c:pt>
                <c:pt idx="1722">
                  <c:v>38751</c:v>
                </c:pt>
                <c:pt idx="1723">
                  <c:v>38754</c:v>
                </c:pt>
                <c:pt idx="1724">
                  <c:v>38755</c:v>
                </c:pt>
                <c:pt idx="1725">
                  <c:v>38756</c:v>
                </c:pt>
                <c:pt idx="1726">
                  <c:v>38757</c:v>
                </c:pt>
                <c:pt idx="1727">
                  <c:v>38758</c:v>
                </c:pt>
                <c:pt idx="1728">
                  <c:v>38761</c:v>
                </c:pt>
                <c:pt idx="1729">
                  <c:v>38762</c:v>
                </c:pt>
                <c:pt idx="1730">
                  <c:v>38763</c:v>
                </c:pt>
                <c:pt idx="1731">
                  <c:v>38764</c:v>
                </c:pt>
                <c:pt idx="1732">
                  <c:v>38765</c:v>
                </c:pt>
                <c:pt idx="1733">
                  <c:v>38768</c:v>
                </c:pt>
                <c:pt idx="1734">
                  <c:v>38769</c:v>
                </c:pt>
                <c:pt idx="1735">
                  <c:v>38770</c:v>
                </c:pt>
                <c:pt idx="1736">
                  <c:v>38771</c:v>
                </c:pt>
                <c:pt idx="1737">
                  <c:v>38772</c:v>
                </c:pt>
                <c:pt idx="1738">
                  <c:v>38775</c:v>
                </c:pt>
                <c:pt idx="1739">
                  <c:v>38776</c:v>
                </c:pt>
                <c:pt idx="1740">
                  <c:v>38777</c:v>
                </c:pt>
                <c:pt idx="1741">
                  <c:v>38778</c:v>
                </c:pt>
                <c:pt idx="1742">
                  <c:v>38779</c:v>
                </c:pt>
                <c:pt idx="1743">
                  <c:v>38782</c:v>
                </c:pt>
                <c:pt idx="1744">
                  <c:v>38783</c:v>
                </c:pt>
                <c:pt idx="1745">
                  <c:v>38784</c:v>
                </c:pt>
                <c:pt idx="1746">
                  <c:v>38785</c:v>
                </c:pt>
                <c:pt idx="1747">
                  <c:v>38786</c:v>
                </c:pt>
                <c:pt idx="1748">
                  <c:v>38789</c:v>
                </c:pt>
                <c:pt idx="1749">
                  <c:v>38790</c:v>
                </c:pt>
                <c:pt idx="1750">
                  <c:v>38791</c:v>
                </c:pt>
                <c:pt idx="1751">
                  <c:v>38792</c:v>
                </c:pt>
                <c:pt idx="1752">
                  <c:v>38793</c:v>
                </c:pt>
                <c:pt idx="1753">
                  <c:v>38796</c:v>
                </c:pt>
                <c:pt idx="1754">
                  <c:v>38797</c:v>
                </c:pt>
                <c:pt idx="1755">
                  <c:v>38798</c:v>
                </c:pt>
                <c:pt idx="1756">
                  <c:v>38799</c:v>
                </c:pt>
                <c:pt idx="1757">
                  <c:v>38800</c:v>
                </c:pt>
                <c:pt idx="1758">
                  <c:v>38803</c:v>
                </c:pt>
                <c:pt idx="1759">
                  <c:v>38804</c:v>
                </c:pt>
                <c:pt idx="1760">
                  <c:v>38805</c:v>
                </c:pt>
                <c:pt idx="1761">
                  <c:v>38806</c:v>
                </c:pt>
                <c:pt idx="1762">
                  <c:v>38807</c:v>
                </c:pt>
                <c:pt idx="1763">
                  <c:v>38810</c:v>
                </c:pt>
                <c:pt idx="1764">
                  <c:v>38811</c:v>
                </c:pt>
                <c:pt idx="1765">
                  <c:v>38812</c:v>
                </c:pt>
                <c:pt idx="1766">
                  <c:v>38813</c:v>
                </c:pt>
                <c:pt idx="1767">
                  <c:v>38814</c:v>
                </c:pt>
                <c:pt idx="1768">
                  <c:v>38817</c:v>
                </c:pt>
                <c:pt idx="1769">
                  <c:v>38818</c:v>
                </c:pt>
                <c:pt idx="1770">
                  <c:v>38819</c:v>
                </c:pt>
                <c:pt idx="1771">
                  <c:v>38820</c:v>
                </c:pt>
                <c:pt idx="1772">
                  <c:v>38821</c:v>
                </c:pt>
                <c:pt idx="1773">
                  <c:v>38824</c:v>
                </c:pt>
                <c:pt idx="1774">
                  <c:v>38825</c:v>
                </c:pt>
                <c:pt idx="1775">
                  <c:v>38826</c:v>
                </c:pt>
                <c:pt idx="1776">
                  <c:v>38827</c:v>
                </c:pt>
                <c:pt idx="1777">
                  <c:v>38828</c:v>
                </c:pt>
                <c:pt idx="1778">
                  <c:v>38831</c:v>
                </c:pt>
                <c:pt idx="1779">
                  <c:v>38832</c:v>
                </c:pt>
                <c:pt idx="1780">
                  <c:v>38833</c:v>
                </c:pt>
                <c:pt idx="1781">
                  <c:v>38834</c:v>
                </c:pt>
                <c:pt idx="1782">
                  <c:v>38835</c:v>
                </c:pt>
                <c:pt idx="1783">
                  <c:v>38838</c:v>
                </c:pt>
                <c:pt idx="1784">
                  <c:v>38839</c:v>
                </c:pt>
                <c:pt idx="1785">
                  <c:v>38840</c:v>
                </c:pt>
                <c:pt idx="1786">
                  <c:v>38841</c:v>
                </c:pt>
                <c:pt idx="1787">
                  <c:v>38842</c:v>
                </c:pt>
                <c:pt idx="1788">
                  <c:v>38845</c:v>
                </c:pt>
                <c:pt idx="1789">
                  <c:v>38846</c:v>
                </c:pt>
                <c:pt idx="1790">
                  <c:v>38847</c:v>
                </c:pt>
                <c:pt idx="1791">
                  <c:v>38848</c:v>
                </c:pt>
                <c:pt idx="1792">
                  <c:v>38849</c:v>
                </c:pt>
                <c:pt idx="1793">
                  <c:v>38852</c:v>
                </c:pt>
                <c:pt idx="1794">
                  <c:v>38853</c:v>
                </c:pt>
                <c:pt idx="1795">
                  <c:v>38854</c:v>
                </c:pt>
                <c:pt idx="1796">
                  <c:v>38855</c:v>
                </c:pt>
                <c:pt idx="1797">
                  <c:v>38856</c:v>
                </c:pt>
                <c:pt idx="1798">
                  <c:v>38859</c:v>
                </c:pt>
                <c:pt idx="1799">
                  <c:v>38860</c:v>
                </c:pt>
                <c:pt idx="1800">
                  <c:v>38861</c:v>
                </c:pt>
                <c:pt idx="1801">
                  <c:v>38862</c:v>
                </c:pt>
                <c:pt idx="1802">
                  <c:v>38863</c:v>
                </c:pt>
                <c:pt idx="1803">
                  <c:v>38866</c:v>
                </c:pt>
                <c:pt idx="1804">
                  <c:v>38867</c:v>
                </c:pt>
                <c:pt idx="1805">
                  <c:v>38868</c:v>
                </c:pt>
                <c:pt idx="1806">
                  <c:v>38869</c:v>
                </c:pt>
                <c:pt idx="1807">
                  <c:v>38870</c:v>
                </c:pt>
                <c:pt idx="1808">
                  <c:v>38873</c:v>
                </c:pt>
                <c:pt idx="1809">
                  <c:v>38874</c:v>
                </c:pt>
                <c:pt idx="1810">
                  <c:v>38875</c:v>
                </c:pt>
                <c:pt idx="1811">
                  <c:v>38876</c:v>
                </c:pt>
                <c:pt idx="1812">
                  <c:v>38877</c:v>
                </c:pt>
                <c:pt idx="1813">
                  <c:v>38880</c:v>
                </c:pt>
                <c:pt idx="1814">
                  <c:v>38881</c:v>
                </c:pt>
                <c:pt idx="1815">
                  <c:v>38882</c:v>
                </c:pt>
                <c:pt idx="1816">
                  <c:v>38883</c:v>
                </c:pt>
                <c:pt idx="1817">
                  <c:v>38884</c:v>
                </c:pt>
                <c:pt idx="1818">
                  <c:v>38887</c:v>
                </c:pt>
                <c:pt idx="1819">
                  <c:v>38888</c:v>
                </c:pt>
                <c:pt idx="1820">
                  <c:v>38889</c:v>
                </c:pt>
                <c:pt idx="1821">
                  <c:v>38890</c:v>
                </c:pt>
                <c:pt idx="1822">
                  <c:v>38891</c:v>
                </c:pt>
                <c:pt idx="1823">
                  <c:v>38894</c:v>
                </c:pt>
                <c:pt idx="1824">
                  <c:v>38895</c:v>
                </c:pt>
                <c:pt idx="1825">
                  <c:v>38896</c:v>
                </c:pt>
                <c:pt idx="1826">
                  <c:v>38897</c:v>
                </c:pt>
                <c:pt idx="1827">
                  <c:v>38898</c:v>
                </c:pt>
                <c:pt idx="1828">
                  <c:v>38901</c:v>
                </c:pt>
                <c:pt idx="1829">
                  <c:v>38902</c:v>
                </c:pt>
                <c:pt idx="1830">
                  <c:v>38903</c:v>
                </c:pt>
                <c:pt idx="1831">
                  <c:v>38904</c:v>
                </c:pt>
                <c:pt idx="1832">
                  <c:v>38905</c:v>
                </c:pt>
                <c:pt idx="1833">
                  <c:v>38908</c:v>
                </c:pt>
                <c:pt idx="1834">
                  <c:v>38909</c:v>
                </c:pt>
                <c:pt idx="1835">
                  <c:v>38910</c:v>
                </c:pt>
                <c:pt idx="1836">
                  <c:v>38911</c:v>
                </c:pt>
                <c:pt idx="1837">
                  <c:v>38912</c:v>
                </c:pt>
                <c:pt idx="1838">
                  <c:v>38915</c:v>
                </c:pt>
                <c:pt idx="1839">
                  <c:v>38916</c:v>
                </c:pt>
                <c:pt idx="1840">
                  <c:v>38917</c:v>
                </c:pt>
                <c:pt idx="1841">
                  <c:v>38918</c:v>
                </c:pt>
                <c:pt idx="1842">
                  <c:v>38919</c:v>
                </c:pt>
                <c:pt idx="1843">
                  <c:v>38922</c:v>
                </c:pt>
                <c:pt idx="1844">
                  <c:v>38923</c:v>
                </c:pt>
                <c:pt idx="1845">
                  <c:v>38924</c:v>
                </c:pt>
                <c:pt idx="1846">
                  <c:v>38925</c:v>
                </c:pt>
                <c:pt idx="1847">
                  <c:v>38926</c:v>
                </c:pt>
                <c:pt idx="1848">
                  <c:v>38929</c:v>
                </c:pt>
                <c:pt idx="1849">
                  <c:v>38930</c:v>
                </c:pt>
                <c:pt idx="1850">
                  <c:v>38931</c:v>
                </c:pt>
                <c:pt idx="1851">
                  <c:v>38932</c:v>
                </c:pt>
                <c:pt idx="1852">
                  <c:v>38933</c:v>
                </c:pt>
                <c:pt idx="1853">
                  <c:v>38936</c:v>
                </c:pt>
                <c:pt idx="1854">
                  <c:v>38937</c:v>
                </c:pt>
                <c:pt idx="1855">
                  <c:v>38938</c:v>
                </c:pt>
                <c:pt idx="1856">
                  <c:v>38939</c:v>
                </c:pt>
                <c:pt idx="1857">
                  <c:v>38940</c:v>
                </c:pt>
                <c:pt idx="1858">
                  <c:v>38943</c:v>
                </c:pt>
                <c:pt idx="1859">
                  <c:v>38944</c:v>
                </c:pt>
                <c:pt idx="1860">
                  <c:v>38945</c:v>
                </c:pt>
                <c:pt idx="1861">
                  <c:v>38946</c:v>
                </c:pt>
                <c:pt idx="1862">
                  <c:v>38947</c:v>
                </c:pt>
                <c:pt idx="1863">
                  <c:v>38950</c:v>
                </c:pt>
                <c:pt idx="1864">
                  <c:v>38951</c:v>
                </c:pt>
                <c:pt idx="1865">
                  <c:v>38952</c:v>
                </c:pt>
                <c:pt idx="1866">
                  <c:v>38953</c:v>
                </c:pt>
                <c:pt idx="1867">
                  <c:v>38954</c:v>
                </c:pt>
                <c:pt idx="1868">
                  <c:v>38957</c:v>
                </c:pt>
                <c:pt idx="1869">
                  <c:v>38958</c:v>
                </c:pt>
                <c:pt idx="1870">
                  <c:v>38959</c:v>
                </c:pt>
                <c:pt idx="1871">
                  <c:v>38960</c:v>
                </c:pt>
                <c:pt idx="1872">
                  <c:v>38961</c:v>
                </c:pt>
                <c:pt idx="1873">
                  <c:v>38964</c:v>
                </c:pt>
                <c:pt idx="1874">
                  <c:v>38965</c:v>
                </c:pt>
                <c:pt idx="1875">
                  <c:v>38966</c:v>
                </c:pt>
                <c:pt idx="1876">
                  <c:v>38967</c:v>
                </c:pt>
                <c:pt idx="1877">
                  <c:v>38968</c:v>
                </c:pt>
                <c:pt idx="1878">
                  <c:v>38971</c:v>
                </c:pt>
                <c:pt idx="1879">
                  <c:v>38972</c:v>
                </c:pt>
                <c:pt idx="1880">
                  <c:v>38973</c:v>
                </c:pt>
                <c:pt idx="1881">
                  <c:v>38974</c:v>
                </c:pt>
                <c:pt idx="1882">
                  <c:v>38975</c:v>
                </c:pt>
                <c:pt idx="1883">
                  <c:v>38978</c:v>
                </c:pt>
                <c:pt idx="1884">
                  <c:v>38979</c:v>
                </c:pt>
                <c:pt idx="1885">
                  <c:v>38980</c:v>
                </c:pt>
                <c:pt idx="1886">
                  <c:v>38981</c:v>
                </c:pt>
                <c:pt idx="1887">
                  <c:v>38982</c:v>
                </c:pt>
                <c:pt idx="1888">
                  <c:v>38985</c:v>
                </c:pt>
                <c:pt idx="1889">
                  <c:v>38986</c:v>
                </c:pt>
                <c:pt idx="1890">
                  <c:v>38987</c:v>
                </c:pt>
                <c:pt idx="1891">
                  <c:v>38988</c:v>
                </c:pt>
                <c:pt idx="1892">
                  <c:v>38989</c:v>
                </c:pt>
                <c:pt idx="1893">
                  <c:v>38992</c:v>
                </c:pt>
                <c:pt idx="1894">
                  <c:v>38993</c:v>
                </c:pt>
                <c:pt idx="1895">
                  <c:v>38994</c:v>
                </c:pt>
                <c:pt idx="1896">
                  <c:v>38995</c:v>
                </c:pt>
                <c:pt idx="1897">
                  <c:v>38996</c:v>
                </c:pt>
                <c:pt idx="1898">
                  <c:v>38999</c:v>
                </c:pt>
                <c:pt idx="1899">
                  <c:v>39000</c:v>
                </c:pt>
                <c:pt idx="1900">
                  <c:v>39001</c:v>
                </c:pt>
                <c:pt idx="1901">
                  <c:v>39002</c:v>
                </c:pt>
                <c:pt idx="1902">
                  <c:v>39003</c:v>
                </c:pt>
                <c:pt idx="1903">
                  <c:v>39006</c:v>
                </c:pt>
                <c:pt idx="1904">
                  <c:v>39007</c:v>
                </c:pt>
                <c:pt idx="1905">
                  <c:v>39008</c:v>
                </c:pt>
                <c:pt idx="1906">
                  <c:v>39009</c:v>
                </c:pt>
                <c:pt idx="1907">
                  <c:v>39010</c:v>
                </c:pt>
                <c:pt idx="1908">
                  <c:v>39013</c:v>
                </c:pt>
                <c:pt idx="1909">
                  <c:v>39014</c:v>
                </c:pt>
                <c:pt idx="1910">
                  <c:v>39015</c:v>
                </c:pt>
                <c:pt idx="1911">
                  <c:v>39016</c:v>
                </c:pt>
                <c:pt idx="1912">
                  <c:v>39017</c:v>
                </c:pt>
                <c:pt idx="1913">
                  <c:v>39020</c:v>
                </c:pt>
                <c:pt idx="1914">
                  <c:v>39021</c:v>
                </c:pt>
                <c:pt idx="1915">
                  <c:v>39022</c:v>
                </c:pt>
                <c:pt idx="1916">
                  <c:v>39023</c:v>
                </c:pt>
                <c:pt idx="1917">
                  <c:v>39024</c:v>
                </c:pt>
                <c:pt idx="1918">
                  <c:v>39027</c:v>
                </c:pt>
                <c:pt idx="1919">
                  <c:v>39028</c:v>
                </c:pt>
                <c:pt idx="1920">
                  <c:v>39029</c:v>
                </c:pt>
                <c:pt idx="1921">
                  <c:v>39030</c:v>
                </c:pt>
                <c:pt idx="1922">
                  <c:v>39031</c:v>
                </c:pt>
                <c:pt idx="1923">
                  <c:v>39034</c:v>
                </c:pt>
                <c:pt idx="1924">
                  <c:v>39035</c:v>
                </c:pt>
                <c:pt idx="1925">
                  <c:v>39036</c:v>
                </c:pt>
                <c:pt idx="1926">
                  <c:v>39037</c:v>
                </c:pt>
                <c:pt idx="1927">
                  <c:v>39038</c:v>
                </c:pt>
                <c:pt idx="1928">
                  <c:v>39041</c:v>
                </c:pt>
                <c:pt idx="1929">
                  <c:v>39042</c:v>
                </c:pt>
                <c:pt idx="1930">
                  <c:v>39043</c:v>
                </c:pt>
                <c:pt idx="1931">
                  <c:v>39044</c:v>
                </c:pt>
                <c:pt idx="1932">
                  <c:v>39045</c:v>
                </c:pt>
                <c:pt idx="1933">
                  <c:v>39048</c:v>
                </c:pt>
                <c:pt idx="1934">
                  <c:v>39049</c:v>
                </c:pt>
                <c:pt idx="1935">
                  <c:v>39050</c:v>
                </c:pt>
                <c:pt idx="1936">
                  <c:v>39051</c:v>
                </c:pt>
                <c:pt idx="1937">
                  <c:v>39052</c:v>
                </c:pt>
                <c:pt idx="1938">
                  <c:v>39055</c:v>
                </c:pt>
                <c:pt idx="1939">
                  <c:v>39056</c:v>
                </c:pt>
                <c:pt idx="1940">
                  <c:v>39057</c:v>
                </c:pt>
                <c:pt idx="1941">
                  <c:v>39058</c:v>
                </c:pt>
                <c:pt idx="1942">
                  <c:v>39059</c:v>
                </c:pt>
                <c:pt idx="1943">
                  <c:v>39062</c:v>
                </c:pt>
                <c:pt idx="1944">
                  <c:v>39063</c:v>
                </c:pt>
                <c:pt idx="1945">
                  <c:v>39064</c:v>
                </c:pt>
                <c:pt idx="1946">
                  <c:v>39065</c:v>
                </c:pt>
                <c:pt idx="1947">
                  <c:v>39066</c:v>
                </c:pt>
                <c:pt idx="1948">
                  <c:v>39069</c:v>
                </c:pt>
                <c:pt idx="1949">
                  <c:v>39070</c:v>
                </c:pt>
                <c:pt idx="1950">
                  <c:v>39071</c:v>
                </c:pt>
                <c:pt idx="1951">
                  <c:v>39072</c:v>
                </c:pt>
                <c:pt idx="1952">
                  <c:v>39073</c:v>
                </c:pt>
                <c:pt idx="1953">
                  <c:v>39076</c:v>
                </c:pt>
                <c:pt idx="1954">
                  <c:v>39077</c:v>
                </c:pt>
                <c:pt idx="1955">
                  <c:v>39078</c:v>
                </c:pt>
                <c:pt idx="1956">
                  <c:v>39079</c:v>
                </c:pt>
                <c:pt idx="1957">
                  <c:v>39080</c:v>
                </c:pt>
                <c:pt idx="1958">
                  <c:v>39083</c:v>
                </c:pt>
                <c:pt idx="1959">
                  <c:v>39084</c:v>
                </c:pt>
                <c:pt idx="1960">
                  <c:v>39085</c:v>
                </c:pt>
                <c:pt idx="1961">
                  <c:v>39086</c:v>
                </c:pt>
                <c:pt idx="1962">
                  <c:v>39087</c:v>
                </c:pt>
                <c:pt idx="1963">
                  <c:v>39090</c:v>
                </c:pt>
                <c:pt idx="1964">
                  <c:v>39091</c:v>
                </c:pt>
                <c:pt idx="1965">
                  <c:v>39092</c:v>
                </c:pt>
                <c:pt idx="1966">
                  <c:v>39093</c:v>
                </c:pt>
                <c:pt idx="1967">
                  <c:v>39094</c:v>
                </c:pt>
                <c:pt idx="1968">
                  <c:v>39097</c:v>
                </c:pt>
                <c:pt idx="1969">
                  <c:v>39098</c:v>
                </c:pt>
                <c:pt idx="1970">
                  <c:v>39099</c:v>
                </c:pt>
                <c:pt idx="1971">
                  <c:v>39100</c:v>
                </c:pt>
                <c:pt idx="1972">
                  <c:v>39101</c:v>
                </c:pt>
                <c:pt idx="1973">
                  <c:v>39104</c:v>
                </c:pt>
                <c:pt idx="1974">
                  <c:v>39105</c:v>
                </c:pt>
                <c:pt idx="1975">
                  <c:v>39106</c:v>
                </c:pt>
                <c:pt idx="1976">
                  <c:v>39107</c:v>
                </c:pt>
                <c:pt idx="1977">
                  <c:v>39108</c:v>
                </c:pt>
                <c:pt idx="1978">
                  <c:v>39111</c:v>
                </c:pt>
                <c:pt idx="1979">
                  <c:v>39112</c:v>
                </c:pt>
                <c:pt idx="1980">
                  <c:v>39113</c:v>
                </c:pt>
                <c:pt idx="1981">
                  <c:v>39114</c:v>
                </c:pt>
                <c:pt idx="1982">
                  <c:v>39115</c:v>
                </c:pt>
                <c:pt idx="1983">
                  <c:v>39118</c:v>
                </c:pt>
                <c:pt idx="1984">
                  <c:v>39119</c:v>
                </c:pt>
                <c:pt idx="1985">
                  <c:v>39120</c:v>
                </c:pt>
                <c:pt idx="1986">
                  <c:v>39121</c:v>
                </c:pt>
                <c:pt idx="1987">
                  <c:v>39122</c:v>
                </c:pt>
                <c:pt idx="1988">
                  <c:v>39125</c:v>
                </c:pt>
                <c:pt idx="1989">
                  <c:v>39126</c:v>
                </c:pt>
                <c:pt idx="1990">
                  <c:v>39127</c:v>
                </c:pt>
                <c:pt idx="1991">
                  <c:v>39128</c:v>
                </c:pt>
                <c:pt idx="1992">
                  <c:v>39129</c:v>
                </c:pt>
                <c:pt idx="1993">
                  <c:v>39132</c:v>
                </c:pt>
                <c:pt idx="1994">
                  <c:v>39133</c:v>
                </c:pt>
                <c:pt idx="1995">
                  <c:v>39134</c:v>
                </c:pt>
                <c:pt idx="1996">
                  <c:v>39135</c:v>
                </c:pt>
                <c:pt idx="1997">
                  <c:v>39136</c:v>
                </c:pt>
                <c:pt idx="1998">
                  <c:v>39139</c:v>
                </c:pt>
                <c:pt idx="1999">
                  <c:v>39140</c:v>
                </c:pt>
                <c:pt idx="2000">
                  <c:v>39141</c:v>
                </c:pt>
                <c:pt idx="2001">
                  <c:v>39142</c:v>
                </c:pt>
                <c:pt idx="2002">
                  <c:v>39143</c:v>
                </c:pt>
                <c:pt idx="2003">
                  <c:v>39146</c:v>
                </c:pt>
                <c:pt idx="2004">
                  <c:v>39147</c:v>
                </c:pt>
                <c:pt idx="2005">
                  <c:v>39148</c:v>
                </c:pt>
                <c:pt idx="2006">
                  <c:v>39149</c:v>
                </c:pt>
                <c:pt idx="2007">
                  <c:v>39150</c:v>
                </c:pt>
                <c:pt idx="2008">
                  <c:v>39153</c:v>
                </c:pt>
                <c:pt idx="2009">
                  <c:v>39154</c:v>
                </c:pt>
                <c:pt idx="2010">
                  <c:v>39155</c:v>
                </c:pt>
                <c:pt idx="2011">
                  <c:v>39156</c:v>
                </c:pt>
                <c:pt idx="2012">
                  <c:v>39157</c:v>
                </c:pt>
                <c:pt idx="2013">
                  <c:v>39160</c:v>
                </c:pt>
                <c:pt idx="2014">
                  <c:v>39161</c:v>
                </c:pt>
                <c:pt idx="2015">
                  <c:v>39162</c:v>
                </c:pt>
                <c:pt idx="2016">
                  <c:v>39163</c:v>
                </c:pt>
                <c:pt idx="2017">
                  <c:v>39164</c:v>
                </c:pt>
                <c:pt idx="2018">
                  <c:v>39167</c:v>
                </c:pt>
                <c:pt idx="2019">
                  <c:v>39168</c:v>
                </c:pt>
                <c:pt idx="2020">
                  <c:v>39169</c:v>
                </c:pt>
                <c:pt idx="2021">
                  <c:v>39170</c:v>
                </c:pt>
                <c:pt idx="2022">
                  <c:v>39171</c:v>
                </c:pt>
                <c:pt idx="2023">
                  <c:v>39174</c:v>
                </c:pt>
                <c:pt idx="2024">
                  <c:v>39175</c:v>
                </c:pt>
                <c:pt idx="2025">
                  <c:v>39176</c:v>
                </c:pt>
                <c:pt idx="2026">
                  <c:v>39177</c:v>
                </c:pt>
                <c:pt idx="2027">
                  <c:v>39178</c:v>
                </c:pt>
                <c:pt idx="2028">
                  <c:v>39181</c:v>
                </c:pt>
                <c:pt idx="2029">
                  <c:v>39182</c:v>
                </c:pt>
                <c:pt idx="2030">
                  <c:v>39183</c:v>
                </c:pt>
                <c:pt idx="2031">
                  <c:v>39184</c:v>
                </c:pt>
                <c:pt idx="2032">
                  <c:v>39185</c:v>
                </c:pt>
                <c:pt idx="2033">
                  <c:v>39188</c:v>
                </c:pt>
                <c:pt idx="2034">
                  <c:v>39189</c:v>
                </c:pt>
                <c:pt idx="2035">
                  <c:v>39190</c:v>
                </c:pt>
                <c:pt idx="2036">
                  <c:v>39191</c:v>
                </c:pt>
                <c:pt idx="2037">
                  <c:v>39192</c:v>
                </c:pt>
                <c:pt idx="2038">
                  <c:v>39195</c:v>
                </c:pt>
                <c:pt idx="2039">
                  <c:v>39196</c:v>
                </c:pt>
                <c:pt idx="2040">
                  <c:v>39197</c:v>
                </c:pt>
                <c:pt idx="2041">
                  <c:v>39198</c:v>
                </c:pt>
                <c:pt idx="2042">
                  <c:v>39199</c:v>
                </c:pt>
                <c:pt idx="2043">
                  <c:v>39202</c:v>
                </c:pt>
                <c:pt idx="2044">
                  <c:v>39203</c:v>
                </c:pt>
                <c:pt idx="2045">
                  <c:v>39204</c:v>
                </c:pt>
                <c:pt idx="2046">
                  <c:v>39205</c:v>
                </c:pt>
                <c:pt idx="2047">
                  <c:v>39206</c:v>
                </c:pt>
                <c:pt idx="2048">
                  <c:v>39209</c:v>
                </c:pt>
                <c:pt idx="2049">
                  <c:v>39210</c:v>
                </c:pt>
                <c:pt idx="2050">
                  <c:v>39211</c:v>
                </c:pt>
                <c:pt idx="2051">
                  <c:v>39212</c:v>
                </c:pt>
                <c:pt idx="2052">
                  <c:v>39213</c:v>
                </c:pt>
                <c:pt idx="2053">
                  <c:v>39216</c:v>
                </c:pt>
                <c:pt idx="2054">
                  <c:v>39217</c:v>
                </c:pt>
                <c:pt idx="2055">
                  <c:v>39218</c:v>
                </c:pt>
                <c:pt idx="2056">
                  <c:v>39219</c:v>
                </c:pt>
                <c:pt idx="2057">
                  <c:v>39220</c:v>
                </c:pt>
                <c:pt idx="2058">
                  <c:v>39223</c:v>
                </c:pt>
                <c:pt idx="2059">
                  <c:v>39224</c:v>
                </c:pt>
                <c:pt idx="2060">
                  <c:v>39225</c:v>
                </c:pt>
                <c:pt idx="2061">
                  <c:v>39226</c:v>
                </c:pt>
                <c:pt idx="2062">
                  <c:v>39227</c:v>
                </c:pt>
                <c:pt idx="2063">
                  <c:v>39230</c:v>
                </c:pt>
                <c:pt idx="2064">
                  <c:v>39231</c:v>
                </c:pt>
                <c:pt idx="2065">
                  <c:v>39232</c:v>
                </c:pt>
                <c:pt idx="2066">
                  <c:v>39233</c:v>
                </c:pt>
                <c:pt idx="2067">
                  <c:v>39234</c:v>
                </c:pt>
                <c:pt idx="2068">
                  <c:v>39237</c:v>
                </c:pt>
                <c:pt idx="2069">
                  <c:v>39238</c:v>
                </c:pt>
                <c:pt idx="2070">
                  <c:v>39239</c:v>
                </c:pt>
                <c:pt idx="2071">
                  <c:v>39240</c:v>
                </c:pt>
                <c:pt idx="2072">
                  <c:v>39241</c:v>
                </c:pt>
                <c:pt idx="2073">
                  <c:v>39244</c:v>
                </c:pt>
                <c:pt idx="2074">
                  <c:v>39245</c:v>
                </c:pt>
                <c:pt idx="2075">
                  <c:v>39246</c:v>
                </c:pt>
                <c:pt idx="2076">
                  <c:v>39247</c:v>
                </c:pt>
                <c:pt idx="2077">
                  <c:v>39248</c:v>
                </c:pt>
                <c:pt idx="2078">
                  <c:v>39251</c:v>
                </c:pt>
                <c:pt idx="2079">
                  <c:v>39252</c:v>
                </c:pt>
                <c:pt idx="2080">
                  <c:v>39253</c:v>
                </c:pt>
                <c:pt idx="2081">
                  <c:v>39254</c:v>
                </c:pt>
                <c:pt idx="2082">
                  <c:v>39255</c:v>
                </c:pt>
                <c:pt idx="2083">
                  <c:v>39258</c:v>
                </c:pt>
                <c:pt idx="2084">
                  <c:v>39259</c:v>
                </c:pt>
                <c:pt idx="2085">
                  <c:v>39260</c:v>
                </c:pt>
                <c:pt idx="2086">
                  <c:v>39261</c:v>
                </c:pt>
                <c:pt idx="2087">
                  <c:v>39262</c:v>
                </c:pt>
                <c:pt idx="2088">
                  <c:v>39265</c:v>
                </c:pt>
                <c:pt idx="2089">
                  <c:v>39266</c:v>
                </c:pt>
                <c:pt idx="2090">
                  <c:v>39267</c:v>
                </c:pt>
                <c:pt idx="2091">
                  <c:v>39268</c:v>
                </c:pt>
                <c:pt idx="2092">
                  <c:v>39269</c:v>
                </c:pt>
                <c:pt idx="2093">
                  <c:v>39272</c:v>
                </c:pt>
                <c:pt idx="2094">
                  <c:v>39273</c:v>
                </c:pt>
                <c:pt idx="2095">
                  <c:v>39274</c:v>
                </c:pt>
                <c:pt idx="2096">
                  <c:v>39275</c:v>
                </c:pt>
                <c:pt idx="2097">
                  <c:v>39276</c:v>
                </c:pt>
                <c:pt idx="2098">
                  <c:v>39279</c:v>
                </c:pt>
                <c:pt idx="2099">
                  <c:v>39280</c:v>
                </c:pt>
                <c:pt idx="2100">
                  <c:v>39281</c:v>
                </c:pt>
                <c:pt idx="2101">
                  <c:v>39282</c:v>
                </c:pt>
                <c:pt idx="2102">
                  <c:v>39283</c:v>
                </c:pt>
                <c:pt idx="2103">
                  <c:v>39286</c:v>
                </c:pt>
                <c:pt idx="2104">
                  <c:v>39287</c:v>
                </c:pt>
                <c:pt idx="2105">
                  <c:v>39288</c:v>
                </c:pt>
                <c:pt idx="2106">
                  <c:v>39289</c:v>
                </c:pt>
                <c:pt idx="2107">
                  <c:v>39290</c:v>
                </c:pt>
                <c:pt idx="2108">
                  <c:v>39293</c:v>
                </c:pt>
                <c:pt idx="2109">
                  <c:v>39294</c:v>
                </c:pt>
                <c:pt idx="2110">
                  <c:v>39295</c:v>
                </c:pt>
                <c:pt idx="2111">
                  <c:v>39296</c:v>
                </c:pt>
                <c:pt idx="2112">
                  <c:v>39297</c:v>
                </c:pt>
                <c:pt idx="2113">
                  <c:v>39300</c:v>
                </c:pt>
                <c:pt idx="2114">
                  <c:v>39301</c:v>
                </c:pt>
                <c:pt idx="2115">
                  <c:v>39302</c:v>
                </c:pt>
                <c:pt idx="2116">
                  <c:v>39303</c:v>
                </c:pt>
                <c:pt idx="2117">
                  <c:v>39304</c:v>
                </c:pt>
                <c:pt idx="2118">
                  <c:v>39307</c:v>
                </c:pt>
                <c:pt idx="2119">
                  <c:v>39308</c:v>
                </c:pt>
                <c:pt idx="2120">
                  <c:v>39309</c:v>
                </c:pt>
                <c:pt idx="2121">
                  <c:v>39310</c:v>
                </c:pt>
                <c:pt idx="2122">
                  <c:v>39311</c:v>
                </c:pt>
                <c:pt idx="2123">
                  <c:v>39314</c:v>
                </c:pt>
                <c:pt idx="2124">
                  <c:v>39315</c:v>
                </c:pt>
                <c:pt idx="2125">
                  <c:v>39316</c:v>
                </c:pt>
                <c:pt idx="2126">
                  <c:v>39317</c:v>
                </c:pt>
                <c:pt idx="2127">
                  <c:v>39318</c:v>
                </c:pt>
                <c:pt idx="2128">
                  <c:v>39321</c:v>
                </c:pt>
                <c:pt idx="2129">
                  <c:v>39322</c:v>
                </c:pt>
                <c:pt idx="2130">
                  <c:v>39323</c:v>
                </c:pt>
                <c:pt idx="2131">
                  <c:v>39324</c:v>
                </c:pt>
                <c:pt idx="2132">
                  <c:v>39325</c:v>
                </c:pt>
                <c:pt idx="2133">
                  <c:v>39328</c:v>
                </c:pt>
                <c:pt idx="2134">
                  <c:v>39329</c:v>
                </c:pt>
                <c:pt idx="2135">
                  <c:v>39330</c:v>
                </c:pt>
                <c:pt idx="2136">
                  <c:v>39331</c:v>
                </c:pt>
                <c:pt idx="2137">
                  <c:v>39332</c:v>
                </c:pt>
                <c:pt idx="2138">
                  <c:v>39335</c:v>
                </c:pt>
                <c:pt idx="2139">
                  <c:v>39336</c:v>
                </c:pt>
                <c:pt idx="2140">
                  <c:v>39337</c:v>
                </c:pt>
                <c:pt idx="2141">
                  <c:v>39338</c:v>
                </c:pt>
                <c:pt idx="2142">
                  <c:v>39339</c:v>
                </c:pt>
                <c:pt idx="2143">
                  <c:v>39342</c:v>
                </c:pt>
                <c:pt idx="2144">
                  <c:v>39343</c:v>
                </c:pt>
                <c:pt idx="2145">
                  <c:v>39344</c:v>
                </c:pt>
                <c:pt idx="2146">
                  <c:v>39345</c:v>
                </c:pt>
                <c:pt idx="2147">
                  <c:v>39346</c:v>
                </c:pt>
                <c:pt idx="2148">
                  <c:v>39349</c:v>
                </c:pt>
                <c:pt idx="2149">
                  <c:v>39350</c:v>
                </c:pt>
                <c:pt idx="2150">
                  <c:v>39351</c:v>
                </c:pt>
                <c:pt idx="2151">
                  <c:v>39352</c:v>
                </c:pt>
                <c:pt idx="2152">
                  <c:v>39353</c:v>
                </c:pt>
                <c:pt idx="2153">
                  <c:v>39356</c:v>
                </c:pt>
                <c:pt idx="2154">
                  <c:v>39357</c:v>
                </c:pt>
                <c:pt idx="2155">
                  <c:v>39358</c:v>
                </c:pt>
                <c:pt idx="2156">
                  <c:v>39359</c:v>
                </c:pt>
                <c:pt idx="2157">
                  <c:v>39360</c:v>
                </c:pt>
                <c:pt idx="2158">
                  <c:v>39363</c:v>
                </c:pt>
                <c:pt idx="2159">
                  <c:v>39364</c:v>
                </c:pt>
                <c:pt idx="2160">
                  <c:v>39365</c:v>
                </c:pt>
                <c:pt idx="2161">
                  <c:v>39366</c:v>
                </c:pt>
                <c:pt idx="2162">
                  <c:v>39367</c:v>
                </c:pt>
                <c:pt idx="2163">
                  <c:v>39370</c:v>
                </c:pt>
                <c:pt idx="2164">
                  <c:v>39371</c:v>
                </c:pt>
                <c:pt idx="2165">
                  <c:v>39372</c:v>
                </c:pt>
                <c:pt idx="2166">
                  <c:v>39373</c:v>
                </c:pt>
                <c:pt idx="2167">
                  <c:v>39374</c:v>
                </c:pt>
                <c:pt idx="2168">
                  <c:v>39377</c:v>
                </c:pt>
                <c:pt idx="2169">
                  <c:v>39378</c:v>
                </c:pt>
                <c:pt idx="2170">
                  <c:v>39379</c:v>
                </c:pt>
                <c:pt idx="2171">
                  <c:v>39380</c:v>
                </c:pt>
                <c:pt idx="2172">
                  <c:v>39381</c:v>
                </c:pt>
                <c:pt idx="2173">
                  <c:v>39384</c:v>
                </c:pt>
                <c:pt idx="2174">
                  <c:v>39385</c:v>
                </c:pt>
                <c:pt idx="2175">
                  <c:v>39386</c:v>
                </c:pt>
                <c:pt idx="2176">
                  <c:v>39387</c:v>
                </c:pt>
                <c:pt idx="2177">
                  <c:v>39388</c:v>
                </c:pt>
                <c:pt idx="2178">
                  <c:v>39391</c:v>
                </c:pt>
                <c:pt idx="2179">
                  <c:v>39392</c:v>
                </c:pt>
                <c:pt idx="2180">
                  <c:v>39393</c:v>
                </c:pt>
                <c:pt idx="2181">
                  <c:v>39394</c:v>
                </c:pt>
                <c:pt idx="2182">
                  <c:v>39395</c:v>
                </c:pt>
                <c:pt idx="2183">
                  <c:v>39398</c:v>
                </c:pt>
                <c:pt idx="2184">
                  <c:v>39399</c:v>
                </c:pt>
                <c:pt idx="2185">
                  <c:v>39400</c:v>
                </c:pt>
                <c:pt idx="2186">
                  <c:v>39401</c:v>
                </c:pt>
                <c:pt idx="2187">
                  <c:v>39402</c:v>
                </c:pt>
                <c:pt idx="2188">
                  <c:v>39405</c:v>
                </c:pt>
                <c:pt idx="2189">
                  <c:v>39406</c:v>
                </c:pt>
                <c:pt idx="2190">
                  <c:v>39407</c:v>
                </c:pt>
                <c:pt idx="2191">
                  <c:v>39408</c:v>
                </c:pt>
                <c:pt idx="2192">
                  <c:v>39409</c:v>
                </c:pt>
                <c:pt idx="2193">
                  <c:v>39412</c:v>
                </c:pt>
                <c:pt idx="2194">
                  <c:v>39413</c:v>
                </c:pt>
                <c:pt idx="2195">
                  <c:v>39414</c:v>
                </c:pt>
                <c:pt idx="2196">
                  <c:v>39415</c:v>
                </c:pt>
                <c:pt idx="2197">
                  <c:v>39416</c:v>
                </c:pt>
                <c:pt idx="2198">
                  <c:v>39419</c:v>
                </c:pt>
                <c:pt idx="2199">
                  <c:v>39420</c:v>
                </c:pt>
                <c:pt idx="2200">
                  <c:v>39421</c:v>
                </c:pt>
                <c:pt idx="2201">
                  <c:v>39422</c:v>
                </c:pt>
                <c:pt idx="2202">
                  <c:v>39423</c:v>
                </c:pt>
                <c:pt idx="2203">
                  <c:v>39426</c:v>
                </c:pt>
                <c:pt idx="2204">
                  <c:v>39427</c:v>
                </c:pt>
                <c:pt idx="2205">
                  <c:v>39428</c:v>
                </c:pt>
                <c:pt idx="2206">
                  <c:v>39429</c:v>
                </c:pt>
                <c:pt idx="2207">
                  <c:v>39430</c:v>
                </c:pt>
                <c:pt idx="2208">
                  <c:v>39433</c:v>
                </c:pt>
                <c:pt idx="2209">
                  <c:v>39434</c:v>
                </c:pt>
                <c:pt idx="2210">
                  <c:v>39435</c:v>
                </c:pt>
                <c:pt idx="2211">
                  <c:v>39436</c:v>
                </c:pt>
                <c:pt idx="2212">
                  <c:v>39437</c:v>
                </c:pt>
                <c:pt idx="2213">
                  <c:v>39440</c:v>
                </c:pt>
                <c:pt idx="2214">
                  <c:v>39441</c:v>
                </c:pt>
                <c:pt idx="2215">
                  <c:v>39442</c:v>
                </c:pt>
                <c:pt idx="2216">
                  <c:v>39443</c:v>
                </c:pt>
                <c:pt idx="2217">
                  <c:v>39444</c:v>
                </c:pt>
                <c:pt idx="2218">
                  <c:v>39447</c:v>
                </c:pt>
                <c:pt idx="2219">
                  <c:v>39448</c:v>
                </c:pt>
                <c:pt idx="2220">
                  <c:v>39449</c:v>
                </c:pt>
                <c:pt idx="2221">
                  <c:v>39450</c:v>
                </c:pt>
                <c:pt idx="2222">
                  <c:v>39451</c:v>
                </c:pt>
                <c:pt idx="2223">
                  <c:v>39454</c:v>
                </c:pt>
                <c:pt idx="2224">
                  <c:v>39455</c:v>
                </c:pt>
                <c:pt idx="2225">
                  <c:v>39456</c:v>
                </c:pt>
                <c:pt idx="2226">
                  <c:v>39457</c:v>
                </c:pt>
                <c:pt idx="2227">
                  <c:v>39458</c:v>
                </c:pt>
                <c:pt idx="2228">
                  <c:v>39461</c:v>
                </c:pt>
                <c:pt idx="2229">
                  <c:v>39462</c:v>
                </c:pt>
                <c:pt idx="2230">
                  <c:v>39463</c:v>
                </c:pt>
                <c:pt idx="2231">
                  <c:v>39464</c:v>
                </c:pt>
                <c:pt idx="2232">
                  <c:v>39465</c:v>
                </c:pt>
                <c:pt idx="2233">
                  <c:v>39468</c:v>
                </c:pt>
                <c:pt idx="2234">
                  <c:v>39469</c:v>
                </c:pt>
                <c:pt idx="2235">
                  <c:v>39470</c:v>
                </c:pt>
                <c:pt idx="2236">
                  <c:v>39471</c:v>
                </c:pt>
                <c:pt idx="2237">
                  <c:v>39472</c:v>
                </c:pt>
                <c:pt idx="2238">
                  <c:v>39475</c:v>
                </c:pt>
                <c:pt idx="2239">
                  <c:v>39476</c:v>
                </c:pt>
                <c:pt idx="2240">
                  <c:v>39477</c:v>
                </c:pt>
                <c:pt idx="2241">
                  <c:v>39478</c:v>
                </c:pt>
                <c:pt idx="2242">
                  <c:v>39479</c:v>
                </c:pt>
                <c:pt idx="2243">
                  <c:v>39482</c:v>
                </c:pt>
                <c:pt idx="2244">
                  <c:v>39483</c:v>
                </c:pt>
                <c:pt idx="2245">
                  <c:v>39484</c:v>
                </c:pt>
                <c:pt idx="2246">
                  <c:v>39485</c:v>
                </c:pt>
                <c:pt idx="2247">
                  <c:v>39486</c:v>
                </c:pt>
                <c:pt idx="2248">
                  <c:v>39489</c:v>
                </c:pt>
                <c:pt idx="2249">
                  <c:v>39490</c:v>
                </c:pt>
                <c:pt idx="2250">
                  <c:v>39491</c:v>
                </c:pt>
                <c:pt idx="2251">
                  <c:v>39492</c:v>
                </c:pt>
                <c:pt idx="2252">
                  <c:v>39493</c:v>
                </c:pt>
                <c:pt idx="2253">
                  <c:v>39496</c:v>
                </c:pt>
                <c:pt idx="2254">
                  <c:v>39497</c:v>
                </c:pt>
                <c:pt idx="2255">
                  <c:v>39498</c:v>
                </c:pt>
                <c:pt idx="2256">
                  <c:v>39499</c:v>
                </c:pt>
                <c:pt idx="2257">
                  <c:v>39500</c:v>
                </c:pt>
                <c:pt idx="2258">
                  <c:v>39503</c:v>
                </c:pt>
                <c:pt idx="2259">
                  <c:v>39504</c:v>
                </c:pt>
                <c:pt idx="2260">
                  <c:v>39505</c:v>
                </c:pt>
                <c:pt idx="2261">
                  <c:v>39506</c:v>
                </c:pt>
                <c:pt idx="2262">
                  <c:v>39507</c:v>
                </c:pt>
                <c:pt idx="2263">
                  <c:v>39510</c:v>
                </c:pt>
                <c:pt idx="2264">
                  <c:v>39511</c:v>
                </c:pt>
                <c:pt idx="2265">
                  <c:v>39512</c:v>
                </c:pt>
                <c:pt idx="2266">
                  <c:v>39513</c:v>
                </c:pt>
                <c:pt idx="2267">
                  <c:v>39514</c:v>
                </c:pt>
                <c:pt idx="2268">
                  <c:v>39517</c:v>
                </c:pt>
                <c:pt idx="2269">
                  <c:v>39518</c:v>
                </c:pt>
                <c:pt idx="2270">
                  <c:v>39519</c:v>
                </c:pt>
                <c:pt idx="2271">
                  <c:v>39520</c:v>
                </c:pt>
                <c:pt idx="2272">
                  <c:v>39521</c:v>
                </c:pt>
                <c:pt idx="2273">
                  <c:v>39524</c:v>
                </c:pt>
                <c:pt idx="2274">
                  <c:v>39525</c:v>
                </c:pt>
                <c:pt idx="2275">
                  <c:v>39526</c:v>
                </c:pt>
                <c:pt idx="2276">
                  <c:v>39527</c:v>
                </c:pt>
                <c:pt idx="2277">
                  <c:v>39528</c:v>
                </c:pt>
                <c:pt idx="2278">
                  <c:v>39531</c:v>
                </c:pt>
                <c:pt idx="2279">
                  <c:v>39532</c:v>
                </c:pt>
                <c:pt idx="2280">
                  <c:v>39533</c:v>
                </c:pt>
                <c:pt idx="2281">
                  <c:v>39534</c:v>
                </c:pt>
                <c:pt idx="2282">
                  <c:v>39535</c:v>
                </c:pt>
                <c:pt idx="2283">
                  <c:v>39538</c:v>
                </c:pt>
                <c:pt idx="2284">
                  <c:v>39539</c:v>
                </c:pt>
                <c:pt idx="2285">
                  <c:v>39540</c:v>
                </c:pt>
                <c:pt idx="2286">
                  <c:v>39541</c:v>
                </c:pt>
                <c:pt idx="2287">
                  <c:v>39542</c:v>
                </c:pt>
                <c:pt idx="2288">
                  <c:v>39545</c:v>
                </c:pt>
                <c:pt idx="2289">
                  <c:v>39546</c:v>
                </c:pt>
                <c:pt idx="2290">
                  <c:v>39547</c:v>
                </c:pt>
                <c:pt idx="2291">
                  <c:v>39548</c:v>
                </c:pt>
                <c:pt idx="2292">
                  <c:v>39549</c:v>
                </c:pt>
                <c:pt idx="2293">
                  <c:v>39552</c:v>
                </c:pt>
                <c:pt idx="2294">
                  <c:v>39553</c:v>
                </c:pt>
                <c:pt idx="2295">
                  <c:v>39554</c:v>
                </c:pt>
                <c:pt idx="2296">
                  <c:v>39555</c:v>
                </c:pt>
                <c:pt idx="2297">
                  <c:v>39556</c:v>
                </c:pt>
                <c:pt idx="2298">
                  <c:v>39559</c:v>
                </c:pt>
                <c:pt idx="2299">
                  <c:v>39560</c:v>
                </c:pt>
                <c:pt idx="2300">
                  <c:v>39561</c:v>
                </c:pt>
                <c:pt idx="2301">
                  <c:v>39562</c:v>
                </c:pt>
                <c:pt idx="2302">
                  <c:v>39563</c:v>
                </c:pt>
                <c:pt idx="2303">
                  <c:v>39566</c:v>
                </c:pt>
                <c:pt idx="2304">
                  <c:v>39567</c:v>
                </c:pt>
                <c:pt idx="2305">
                  <c:v>39568</c:v>
                </c:pt>
                <c:pt idx="2306">
                  <c:v>39569</c:v>
                </c:pt>
                <c:pt idx="2307">
                  <c:v>39570</c:v>
                </c:pt>
                <c:pt idx="2308">
                  <c:v>39573</c:v>
                </c:pt>
                <c:pt idx="2309">
                  <c:v>39574</c:v>
                </c:pt>
                <c:pt idx="2310">
                  <c:v>39575</c:v>
                </c:pt>
                <c:pt idx="2311">
                  <c:v>39576</c:v>
                </c:pt>
                <c:pt idx="2312">
                  <c:v>39577</c:v>
                </c:pt>
                <c:pt idx="2313">
                  <c:v>39580</c:v>
                </c:pt>
                <c:pt idx="2314">
                  <c:v>39581</c:v>
                </c:pt>
                <c:pt idx="2315">
                  <c:v>39582</c:v>
                </c:pt>
                <c:pt idx="2316">
                  <c:v>39583</c:v>
                </c:pt>
                <c:pt idx="2317">
                  <c:v>39584</c:v>
                </c:pt>
                <c:pt idx="2318">
                  <c:v>39587</c:v>
                </c:pt>
                <c:pt idx="2319">
                  <c:v>39588</c:v>
                </c:pt>
                <c:pt idx="2320">
                  <c:v>39589</c:v>
                </c:pt>
                <c:pt idx="2321">
                  <c:v>39590</c:v>
                </c:pt>
                <c:pt idx="2322">
                  <c:v>39591</c:v>
                </c:pt>
                <c:pt idx="2323">
                  <c:v>39594</c:v>
                </c:pt>
                <c:pt idx="2324">
                  <c:v>39595</c:v>
                </c:pt>
                <c:pt idx="2325">
                  <c:v>39596</c:v>
                </c:pt>
                <c:pt idx="2326">
                  <c:v>39597</c:v>
                </c:pt>
                <c:pt idx="2327">
                  <c:v>39598</c:v>
                </c:pt>
                <c:pt idx="2328">
                  <c:v>39601</c:v>
                </c:pt>
                <c:pt idx="2329">
                  <c:v>39602</c:v>
                </c:pt>
                <c:pt idx="2330">
                  <c:v>39603</c:v>
                </c:pt>
                <c:pt idx="2331">
                  <c:v>39604</c:v>
                </c:pt>
                <c:pt idx="2332">
                  <c:v>39605</c:v>
                </c:pt>
                <c:pt idx="2333">
                  <c:v>39608</c:v>
                </c:pt>
                <c:pt idx="2334">
                  <c:v>39609</c:v>
                </c:pt>
                <c:pt idx="2335">
                  <c:v>39610</c:v>
                </c:pt>
                <c:pt idx="2336">
                  <c:v>39611</c:v>
                </c:pt>
                <c:pt idx="2337">
                  <c:v>39612</c:v>
                </c:pt>
                <c:pt idx="2338">
                  <c:v>39615</c:v>
                </c:pt>
                <c:pt idx="2339">
                  <c:v>39616</c:v>
                </c:pt>
                <c:pt idx="2340">
                  <c:v>39617</c:v>
                </c:pt>
                <c:pt idx="2341">
                  <c:v>39618</c:v>
                </c:pt>
                <c:pt idx="2342">
                  <c:v>39619</c:v>
                </c:pt>
                <c:pt idx="2343">
                  <c:v>39622</c:v>
                </c:pt>
                <c:pt idx="2344">
                  <c:v>39623</c:v>
                </c:pt>
                <c:pt idx="2345">
                  <c:v>39624</c:v>
                </c:pt>
                <c:pt idx="2346">
                  <c:v>39625</c:v>
                </c:pt>
                <c:pt idx="2347">
                  <c:v>39626</c:v>
                </c:pt>
                <c:pt idx="2348">
                  <c:v>39629</c:v>
                </c:pt>
                <c:pt idx="2349">
                  <c:v>39630</c:v>
                </c:pt>
                <c:pt idx="2350">
                  <c:v>39631</c:v>
                </c:pt>
                <c:pt idx="2351">
                  <c:v>39632</c:v>
                </c:pt>
                <c:pt idx="2352">
                  <c:v>39633</c:v>
                </c:pt>
                <c:pt idx="2353">
                  <c:v>39636</c:v>
                </c:pt>
                <c:pt idx="2354">
                  <c:v>39637</c:v>
                </c:pt>
                <c:pt idx="2355">
                  <c:v>39638</c:v>
                </c:pt>
                <c:pt idx="2356">
                  <c:v>39639</c:v>
                </c:pt>
                <c:pt idx="2357">
                  <c:v>39640</c:v>
                </c:pt>
                <c:pt idx="2358">
                  <c:v>39643</c:v>
                </c:pt>
                <c:pt idx="2359">
                  <c:v>39644</c:v>
                </c:pt>
                <c:pt idx="2360">
                  <c:v>39645</c:v>
                </c:pt>
                <c:pt idx="2361">
                  <c:v>39646</c:v>
                </c:pt>
                <c:pt idx="2362">
                  <c:v>39647</c:v>
                </c:pt>
                <c:pt idx="2363">
                  <c:v>39650</c:v>
                </c:pt>
                <c:pt idx="2364">
                  <c:v>39651</c:v>
                </c:pt>
                <c:pt idx="2365">
                  <c:v>39652</c:v>
                </c:pt>
                <c:pt idx="2366">
                  <c:v>39653</c:v>
                </c:pt>
                <c:pt idx="2367">
                  <c:v>39654</c:v>
                </c:pt>
                <c:pt idx="2368">
                  <c:v>39657</c:v>
                </c:pt>
                <c:pt idx="2369">
                  <c:v>39658</c:v>
                </c:pt>
                <c:pt idx="2370">
                  <c:v>39659</c:v>
                </c:pt>
                <c:pt idx="2371">
                  <c:v>39660</c:v>
                </c:pt>
                <c:pt idx="2372">
                  <c:v>39661</c:v>
                </c:pt>
                <c:pt idx="2373">
                  <c:v>39664</c:v>
                </c:pt>
                <c:pt idx="2374">
                  <c:v>39665</c:v>
                </c:pt>
                <c:pt idx="2375">
                  <c:v>39666</c:v>
                </c:pt>
                <c:pt idx="2376">
                  <c:v>39667</c:v>
                </c:pt>
                <c:pt idx="2377">
                  <c:v>39668</c:v>
                </c:pt>
                <c:pt idx="2378">
                  <c:v>39671</c:v>
                </c:pt>
                <c:pt idx="2379">
                  <c:v>39672</c:v>
                </c:pt>
                <c:pt idx="2380">
                  <c:v>39673</c:v>
                </c:pt>
                <c:pt idx="2381">
                  <c:v>39674</c:v>
                </c:pt>
                <c:pt idx="2382">
                  <c:v>39675</c:v>
                </c:pt>
                <c:pt idx="2383">
                  <c:v>39678</c:v>
                </c:pt>
                <c:pt idx="2384">
                  <c:v>39679</c:v>
                </c:pt>
                <c:pt idx="2385">
                  <c:v>39680</c:v>
                </c:pt>
                <c:pt idx="2386">
                  <c:v>39681</c:v>
                </c:pt>
                <c:pt idx="2387">
                  <c:v>39682</c:v>
                </c:pt>
                <c:pt idx="2388">
                  <c:v>39685</c:v>
                </c:pt>
                <c:pt idx="2389">
                  <c:v>39686</c:v>
                </c:pt>
                <c:pt idx="2390">
                  <c:v>39687</c:v>
                </c:pt>
                <c:pt idx="2391">
                  <c:v>39688</c:v>
                </c:pt>
                <c:pt idx="2392">
                  <c:v>39689</c:v>
                </c:pt>
                <c:pt idx="2393">
                  <c:v>39692</c:v>
                </c:pt>
                <c:pt idx="2394">
                  <c:v>39693</c:v>
                </c:pt>
                <c:pt idx="2395">
                  <c:v>39694</c:v>
                </c:pt>
                <c:pt idx="2396">
                  <c:v>39695</c:v>
                </c:pt>
                <c:pt idx="2397">
                  <c:v>39696</c:v>
                </c:pt>
                <c:pt idx="2398">
                  <c:v>39699</c:v>
                </c:pt>
                <c:pt idx="2399">
                  <c:v>39700</c:v>
                </c:pt>
                <c:pt idx="2400">
                  <c:v>39701</c:v>
                </c:pt>
                <c:pt idx="2401">
                  <c:v>39702</c:v>
                </c:pt>
                <c:pt idx="2402">
                  <c:v>39703</c:v>
                </c:pt>
                <c:pt idx="2403">
                  <c:v>39706</c:v>
                </c:pt>
                <c:pt idx="2404">
                  <c:v>39707</c:v>
                </c:pt>
                <c:pt idx="2405">
                  <c:v>39708</c:v>
                </c:pt>
                <c:pt idx="2406">
                  <c:v>39709</c:v>
                </c:pt>
                <c:pt idx="2407">
                  <c:v>39710</c:v>
                </c:pt>
                <c:pt idx="2408">
                  <c:v>39713</c:v>
                </c:pt>
                <c:pt idx="2409">
                  <c:v>39714</c:v>
                </c:pt>
                <c:pt idx="2410">
                  <c:v>39715</c:v>
                </c:pt>
                <c:pt idx="2411">
                  <c:v>39716</c:v>
                </c:pt>
                <c:pt idx="2412">
                  <c:v>39717</c:v>
                </c:pt>
                <c:pt idx="2413">
                  <c:v>39720</c:v>
                </c:pt>
                <c:pt idx="2414">
                  <c:v>39721</c:v>
                </c:pt>
                <c:pt idx="2415">
                  <c:v>39722</c:v>
                </c:pt>
                <c:pt idx="2416">
                  <c:v>39723</c:v>
                </c:pt>
                <c:pt idx="2417">
                  <c:v>39724</c:v>
                </c:pt>
                <c:pt idx="2418">
                  <c:v>39727</c:v>
                </c:pt>
                <c:pt idx="2419">
                  <c:v>39728</c:v>
                </c:pt>
                <c:pt idx="2420">
                  <c:v>39729</c:v>
                </c:pt>
                <c:pt idx="2421">
                  <c:v>39730</c:v>
                </c:pt>
                <c:pt idx="2422">
                  <c:v>39731</c:v>
                </c:pt>
                <c:pt idx="2423">
                  <c:v>39734</c:v>
                </c:pt>
                <c:pt idx="2424">
                  <c:v>39735</c:v>
                </c:pt>
                <c:pt idx="2425">
                  <c:v>39736</c:v>
                </c:pt>
                <c:pt idx="2426">
                  <c:v>39737</c:v>
                </c:pt>
                <c:pt idx="2427">
                  <c:v>39738</c:v>
                </c:pt>
                <c:pt idx="2428">
                  <c:v>39741</c:v>
                </c:pt>
                <c:pt idx="2429">
                  <c:v>39742</c:v>
                </c:pt>
                <c:pt idx="2430">
                  <c:v>39743</c:v>
                </c:pt>
                <c:pt idx="2431">
                  <c:v>39744</c:v>
                </c:pt>
                <c:pt idx="2432">
                  <c:v>39745</c:v>
                </c:pt>
                <c:pt idx="2433">
                  <c:v>39748</c:v>
                </c:pt>
                <c:pt idx="2434">
                  <c:v>39749</c:v>
                </c:pt>
                <c:pt idx="2435">
                  <c:v>39750</c:v>
                </c:pt>
                <c:pt idx="2436">
                  <c:v>39751</c:v>
                </c:pt>
                <c:pt idx="2437">
                  <c:v>39752</c:v>
                </c:pt>
                <c:pt idx="2438">
                  <c:v>39755</c:v>
                </c:pt>
                <c:pt idx="2439">
                  <c:v>39756</c:v>
                </c:pt>
                <c:pt idx="2440">
                  <c:v>39757</c:v>
                </c:pt>
                <c:pt idx="2441">
                  <c:v>39758</c:v>
                </c:pt>
                <c:pt idx="2442">
                  <c:v>39759</c:v>
                </c:pt>
                <c:pt idx="2443">
                  <c:v>39762</c:v>
                </c:pt>
                <c:pt idx="2444">
                  <c:v>39763</c:v>
                </c:pt>
                <c:pt idx="2445">
                  <c:v>39764</c:v>
                </c:pt>
                <c:pt idx="2446">
                  <c:v>39765</c:v>
                </c:pt>
                <c:pt idx="2447">
                  <c:v>39766</c:v>
                </c:pt>
                <c:pt idx="2448">
                  <c:v>39769</c:v>
                </c:pt>
                <c:pt idx="2449">
                  <c:v>39770</c:v>
                </c:pt>
                <c:pt idx="2450">
                  <c:v>39771</c:v>
                </c:pt>
                <c:pt idx="2451">
                  <c:v>39772</c:v>
                </c:pt>
                <c:pt idx="2452">
                  <c:v>39773</c:v>
                </c:pt>
                <c:pt idx="2453">
                  <c:v>39776</c:v>
                </c:pt>
                <c:pt idx="2454">
                  <c:v>39777</c:v>
                </c:pt>
                <c:pt idx="2455">
                  <c:v>39778</c:v>
                </c:pt>
                <c:pt idx="2456">
                  <c:v>39779</c:v>
                </c:pt>
                <c:pt idx="2457">
                  <c:v>39780</c:v>
                </c:pt>
                <c:pt idx="2458">
                  <c:v>39783</c:v>
                </c:pt>
                <c:pt idx="2459">
                  <c:v>39784</c:v>
                </c:pt>
                <c:pt idx="2460">
                  <c:v>39785</c:v>
                </c:pt>
                <c:pt idx="2461">
                  <c:v>39786</c:v>
                </c:pt>
                <c:pt idx="2462">
                  <c:v>39787</c:v>
                </c:pt>
                <c:pt idx="2463">
                  <c:v>39790</c:v>
                </c:pt>
                <c:pt idx="2464">
                  <c:v>39791</c:v>
                </c:pt>
                <c:pt idx="2465">
                  <c:v>39792</c:v>
                </c:pt>
                <c:pt idx="2466">
                  <c:v>39793</c:v>
                </c:pt>
                <c:pt idx="2467">
                  <c:v>39794</c:v>
                </c:pt>
                <c:pt idx="2468">
                  <c:v>39797</c:v>
                </c:pt>
                <c:pt idx="2469">
                  <c:v>39798</c:v>
                </c:pt>
                <c:pt idx="2470">
                  <c:v>39799</c:v>
                </c:pt>
                <c:pt idx="2471">
                  <c:v>39800</c:v>
                </c:pt>
                <c:pt idx="2472">
                  <c:v>39801</c:v>
                </c:pt>
                <c:pt idx="2473">
                  <c:v>39804</c:v>
                </c:pt>
                <c:pt idx="2474">
                  <c:v>39805</c:v>
                </c:pt>
                <c:pt idx="2475">
                  <c:v>39806</c:v>
                </c:pt>
                <c:pt idx="2476">
                  <c:v>39807</c:v>
                </c:pt>
                <c:pt idx="2477">
                  <c:v>39808</c:v>
                </c:pt>
                <c:pt idx="2478">
                  <c:v>39811</c:v>
                </c:pt>
                <c:pt idx="2479">
                  <c:v>39812</c:v>
                </c:pt>
                <c:pt idx="2480">
                  <c:v>39813</c:v>
                </c:pt>
                <c:pt idx="2481">
                  <c:v>39814</c:v>
                </c:pt>
                <c:pt idx="2482">
                  <c:v>39815</c:v>
                </c:pt>
                <c:pt idx="2483">
                  <c:v>39818</c:v>
                </c:pt>
                <c:pt idx="2484">
                  <c:v>39819</c:v>
                </c:pt>
                <c:pt idx="2485">
                  <c:v>39820</c:v>
                </c:pt>
                <c:pt idx="2486">
                  <c:v>39821</c:v>
                </c:pt>
                <c:pt idx="2487">
                  <c:v>39822</c:v>
                </c:pt>
                <c:pt idx="2488">
                  <c:v>39825</c:v>
                </c:pt>
                <c:pt idx="2489">
                  <c:v>39826</c:v>
                </c:pt>
                <c:pt idx="2490">
                  <c:v>39827</c:v>
                </c:pt>
                <c:pt idx="2491">
                  <c:v>39828</c:v>
                </c:pt>
                <c:pt idx="2492">
                  <c:v>39829</c:v>
                </c:pt>
                <c:pt idx="2493">
                  <c:v>39832</c:v>
                </c:pt>
                <c:pt idx="2494">
                  <c:v>39833</c:v>
                </c:pt>
                <c:pt idx="2495">
                  <c:v>39834</c:v>
                </c:pt>
                <c:pt idx="2496">
                  <c:v>39835</c:v>
                </c:pt>
                <c:pt idx="2497">
                  <c:v>39836</c:v>
                </c:pt>
                <c:pt idx="2498">
                  <c:v>39839</c:v>
                </c:pt>
                <c:pt idx="2499">
                  <c:v>39840</c:v>
                </c:pt>
                <c:pt idx="2500">
                  <c:v>39841</c:v>
                </c:pt>
                <c:pt idx="2501">
                  <c:v>39842</c:v>
                </c:pt>
                <c:pt idx="2502">
                  <c:v>39843</c:v>
                </c:pt>
                <c:pt idx="2503">
                  <c:v>39846</c:v>
                </c:pt>
                <c:pt idx="2504">
                  <c:v>39847</c:v>
                </c:pt>
                <c:pt idx="2505">
                  <c:v>39848</c:v>
                </c:pt>
                <c:pt idx="2506">
                  <c:v>39849</c:v>
                </c:pt>
                <c:pt idx="2507">
                  <c:v>39850</c:v>
                </c:pt>
                <c:pt idx="2508">
                  <c:v>39853</c:v>
                </c:pt>
                <c:pt idx="2509">
                  <c:v>39854</c:v>
                </c:pt>
                <c:pt idx="2510">
                  <c:v>39855</c:v>
                </c:pt>
                <c:pt idx="2511">
                  <c:v>39856</c:v>
                </c:pt>
                <c:pt idx="2512">
                  <c:v>39857</c:v>
                </c:pt>
                <c:pt idx="2513">
                  <c:v>39860</c:v>
                </c:pt>
                <c:pt idx="2514">
                  <c:v>39861</c:v>
                </c:pt>
                <c:pt idx="2515">
                  <c:v>39862</c:v>
                </c:pt>
                <c:pt idx="2516">
                  <c:v>39863</c:v>
                </c:pt>
                <c:pt idx="2517">
                  <c:v>39864</c:v>
                </c:pt>
                <c:pt idx="2518">
                  <c:v>39867</c:v>
                </c:pt>
                <c:pt idx="2519">
                  <c:v>39868</c:v>
                </c:pt>
                <c:pt idx="2520">
                  <c:v>39869</c:v>
                </c:pt>
                <c:pt idx="2521">
                  <c:v>39870</c:v>
                </c:pt>
                <c:pt idx="2522">
                  <c:v>39871</c:v>
                </c:pt>
                <c:pt idx="2523">
                  <c:v>39874</c:v>
                </c:pt>
                <c:pt idx="2524">
                  <c:v>39875</c:v>
                </c:pt>
                <c:pt idx="2525">
                  <c:v>39876</c:v>
                </c:pt>
                <c:pt idx="2526">
                  <c:v>39877</c:v>
                </c:pt>
                <c:pt idx="2527">
                  <c:v>39878</c:v>
                </c:pt>
                <c:pt idx="2528">
                  <c:v>39881</c:v>
                </c:pt>
                <c:pt idx="2529">
                  <c:v>39882</c:v>
                </c:pt>
                <c:pt idx="2530">
                  <c:v>39883</c:v>
                </c:pt>
                <c:pt idx="2531">
                  <c:v>39884</c:v>
                </c:pt>
                <c:pt idx="2532">
                  <c:v>39885</c:v>
                </c:pt>
                <c:pt idx="2533">
                  <c:v>39888</c:v>
                </c:pt>
                <c:pt idx="2534">
                  <c:v>39889</c:v>
                </c:pt>
                <c:pt idx="2535">
                  <c:v>39890</c:v>
                </c:pt>
                <c:pt idx="2536">
                  <c:v>39891</c:v>
                </c:pt>
                <c:pt idx="2537">
                  <c:v>39892</c:v>
                </c:pt>
                <c:pt idx="2538">
                  <c:v>39895</c:v>
                </c:pt>
                <c:pt idx="2539">
                  <c:v>39896</c:v>
                </c:pt>
                <c:pt idx="2540">
                  <c:v>39897</c:v>
                </c:pt>
                <c:pt idx="2541">
                  <c:v>39898</c:v>
                </c:pt>
                <c:pt idx="2542">
                  <c:v>39899</c:v>
                </c:pt>
                <c:pt idx="2543">
                  <c:v>39902</c:v>
                </c:pt>
                <c:pt idx="2544">
                  <c:v>39903</c:v>
                </c:pt>
                <c:pt idx="2545">
                  <c:v>39904</c:v>
                </c:pt>
                <c:pt idx="2546">
                  <c:v>39905</c:v>
                </c:pt>
                <c:pt idx="2547">
                  <c:v>39906</c:v>
                </c:pt>
                <c:pt idx="2548">
                  <c:v>39909</c:v>
                </c:pt>
                <c:pt idx="2549">
                  <c:v>39910</c:v>
                </c:pt>
                <c:pt idx="2550">
                  <c:v>39911</c:v>
                </c:pt>
                <c:pt idx="2551">
                  <c:v>39912</c:v>
                </c:pt>
                <c:pt idx="2552">
                  <c:v>39913</c:v>
                </c:pt>
                <c:pt idx="2553">
                  <c:v>39916</c:v>
                </c:pt>
                <c:pt idx="2554">
                  <c:v>39917</c:v>
                </c:pt>
                <c:pt idx="2555">
                  <c:v>39918</c:v>
                </c:pt>
                <c:pt idx="2556">
                  <c:v>39919</c:v>
                </c:pt>
                <c:pt idx="2557">
                  <c:v>39920</c:v>
                </c:pt>
                <c:pt idx="2558">
                  <c:v>39923</c:v>
                </c:pt>
                <c:pt idx="2559">
                  <c:v>39924</c:v>
                </c:pt>
                <c:pt idx="2560">
                  <c:v>39925</c:v>
                </c:pt>
                <c:pt idx="2561">
                  <c:v>39926</c:v>
                </c:pt>
                <c:pt idx="2562">
                  <c:v>39927</c:v>
                </c:pt>
                <c:pt idx="2563">
                  <c:v>39930</c:v>
                </c:pt>
                <c:pt idx="2564">
                  <c:v>39931</c:v>
                </c:pt>
                <c:pt idx="2565">
                  <c:v>39932</c:v>
                </c:pt>
                <c:pt idx="2566">
                  <c:v>39933</c:v>
                </c:pt>
                <c:pt idx="2567">
                  <c:v>39934</c:v>
                </c:pt>
                <c:pt idx="2568">
                  <c:v>39937</c:v>
                </c:pt>
                <c:pt idx="2569">
                  <c:v>39938</c:v>
                </c:pt>
                <c:pt idx="2570">
                  <c:v>39939</c:v>
                </c:pt>
                <c:pt idx="2571">
                  <c:v>39940</c:v>
                </c:pt>
                <c:pt idx="2572">
                  <c:v>39941</c:v>
                </c:pt>
                <c:pt idx="2573">
                  <c:v>39944</c:v>
                </c:pt>
                <c:pt idx="2574">
                  <c:v>39945</c:v>
                </c:pt>
                <c:pt idx="2575">
                  <c:v>39946</c:v>
                </c:pt>
                <c:pt idx="2576">
                  <c:v>39947</c:v>
                </c:pt>
                <c:pt idx="2577">
                  <c:v>39948</c:v>
                </c:pt>
                <c:pt idx="2578">
                  <c:v>39951</c:v>
                </c:pt>
                <c:pt idx="2579">
                  <c:v>39952</c:v>
                </c:pt>
                <c:pt idx="2580">
                  <c:v>39953</c:v>
                </c:pt>
                <c:pt idx="2581">
                  <c:v>39954</c:v>
                </c:pt>
                <c:pt idx="2582">
                  <c:v>39955</c:v>
                </c:pt>
                <c:pt idx="2583">
                  <c:v>39958</c:v>
                </c:pt>
                <c:pt idx="2584">
                  <c:v>39959</c:v>
                </c:pt>
                <c:pt idx="2585">
                  <c:v>39960</c:v>
                </c:pt>
                <c:pt idx="2586">
                  <c:v>39961</c:v>
                </c:pt>
                <c:pt idx="2587">
                  <c:v>39962</c:v>
                </c:pt>
                <c:pt idx="2588">
                  <c:v>39965</c:v>
                </c:pt>
                <c:pt idx="2589">
                  <c:v>39966</c:v>
                </c:pt>
                <c:pt idx="2590">
                  <c:v>39967</c:v>
                </c:pt>
                <c:pt idx="2591">
                  <c:v>39968</c:v>
                </c:pt>
                <c:pt idx="2592">
                  <c:v>39969</c:v>
                </c:pt>
                <c:pt idx="2593">
                  <c:v>39972</c:v>
                </c:pt>
                <c:pt idx="2594">
                  <c:v>39973</c:v>
                </c:pt>
                <c:pt idx="2595">
                  <c:v>39974</c:v>
                </c:pt>
                <c:pt idx="2596">
                  <c:v>39975</c:v>
                </c:pt>
                <c:pt idx="2597">
                  <c:v>39976</c:v>
                </c:pt>
                <c:pt idx="2598">
                  <c:v>39979</c:v>
                </c:pt>
                <c:pt idx="2599">
                  <c:v>39980</c:v>
                </c:pt>
                <c:pt idx="2600">
                  <c:v>39981</c:v>
                </c:pt>
                <c:pt idx="2601">
                  <c:v>39982</c:v>
                </c:pt>
                <c:pt idx="2602">
                  <c:v>39983</c:v>
                </c:pt>
                <c:pt idx="2603">
                  <c:v>39986</c:v>
                </c:pt>
                <c:pt idx="2604">
                  <c:v>39987</c:v>
                </c:pt>
                <c:pt idx="2605">
                  <c:v>39988</c:v>
                </c:pt>
                <c:pt idx="2606">
                  <c:v>39989</c:v>
                </c:pt>
                <c:pt idx="2607">
                  <c:v>39990</c:v>
                </c:pt>
                <c:pt idx="2608">
                  <c:v>39993</c:v>
                </c:pt>
                <c:pt idx="2609">
                  <c:v>39994</c:v>
                </c:pt>
                <c:pt idx="2610">
                  <c:v>39995</c:v>
                </c:pt>
                <c:pt idx="2611">
                  <c:v>39996</c:v>
                </c:pt>
                <c:pt idx="2612">
                  <c:v>39997</c:v>
                </c:pt>
                <c:pt idx="2613">
                  <c:v>40000</c:v>
                </c:pt>
                <c:pt idx="2614">
                  <c:v>40001</c:v>
                </c:pt>
                <c:pt idx="2615">
                  <c:v>40002</c:v>
                </c:pt>
                <c:pt idx="2616">
                  <c:v>40003</c:v>
                </c:pt>
                <c:pt idx="2617">
                  <c:v>40004</c:v>
                </c:pt>
                <c:pt idx="2618">
                  <c:v>40007</c:v>
                </c:pt>
                <c:pt idx="2619">
                  <c:v>40008</c:v>
                </c:pt>
                <c:pt idx="2620">
                  <c:v>40009</c:v>
                </c:pt>
                <c:pt idx="2621">
                  <c:v>40010</c:v>
                </c:pt>
                <c:pt idx="2622">
                  <c:v>40011</c:v>
                </c:pt>
                <c:pt idx="2623">
                  <c:v>40014</c:v>
                </c:pt>
                <c:pt idx="2624">
                  <c:v>40015</c:v>
                </c:pt>
                <c:pt idx="2625">
                  <c:v>40016</c:v>
                </c:pt>
                <c:pt idx="2626">
                  <c:v>40017</c:v>
                </c:pt>
                <c:pt idx="2627">
                  <c:v>40018</c:v>
                </c:pt>
                <c:pt idx="2628">
                  <c:v>40021</c:v>
                </c:pt>
                <c:pt idx="2629">
                  <c:v>40022</c:v>
                </c:pt>
                <c:pt idx="2630">
                  <c:v>40023</c:v>
                </c:pt>
                <c:pt idx="2631">
                  <c:v>40024</c:v>
                </c:pt>
                <c:pt idx="2632">
                  <c:v>40025</c:v>
                </c:pt>
                <c:pt idx="2633">
                  <c:v>40028</c:v>
                </c:pt>
                <c:pt idx="2634">
                  <c:v>40029</c:v>
                </c:pt>
                <c:pt idx="2635">
                  <c:v>40030</c:v>
                </c:pt>
                <c:pt idx="2636">
                  <c:v>40031</c:v>
                </c:pt>
                <c:pt idx="2637">
                  <c:v>40032</c:v>
                </c:pt>
                <c:pt idx="2638">
                  <c:v>40035</c:v>
                </c:pt>
                <c:pt idx="2639">
                  <c:v>40036</c:v>
                </c:pt>
                <c:pt idx="2640">
                  <c:v>40037</c:v>
                </c:pt>
                <c:pt idx="2641">
                  <c:v>40038</c:v>
                </c:pt>
                <c:pt idx="2642">
                  <c:v>40039</c:v>
                </c:pt>
                <c:pt idx="2643">
                  <c:v>40042</c:v>
                </c:pt>
                <c:pt idx="2644">
                  <c:v>40043</c:v>
                </c:pt>
                <c:pt idx="2645">
                  <c:v>40044</c:v>
                </c:pt>
                <c:pt idx="2646">
                  <c:v>40045</c:v>
                </c:pt>
                <c:pt idx="2647">
                  <c:v>40046</c:v>
                </c:pt>
                <c:pt idx="2648">
                  <c:v>40049</c:v>
                </c:pt>
                <c:pt idx="2649">
                  <c:v>40050</c:v>
                </c:pt>
                <c:pt idx="2650">
                  <c:v>40051</c:v>
                </c:pt>
                <c:pt idx="2651">
                  <c:v>40052</c:v>
                </c:pt>
                <c:pt idx="2652">
                  <c:v>40053</c:v>
                </c:pt>
                <c:pt idx="2653">
                  <c:v>40056</c:v>
                </c:pt>
                <c:pt idx="2654">
                  <c:v>40057</c:v>
                </c:pt>
                <c:pt idx="2655">
                  <c:v>40058</c:v>
                </c:pt>
                <c:pt idx="2656">
                  <c:v>40059</c:v>
                </c:pt>
                <c:pt idx="2657">
                  <c:v>40060</c:v>
                </c:pt>
                <c:pt idx="2658">
                  <c:v>40063</c:v>
                </c:pt>
                <c:pt idx="2659">
                  <c:v>40064</c:v>
                </c:pt>
                <c:pt idx="2660">
                  <c:v>40065</c:v>
                </c:pt>
                <c:pt idx="2661">
                  <c:v>40066</c:v>
                </c:pt>
                <c:pt idx="2662">
                  <c:v>40067</c:v>
                </c:pt>
                <c:pt idx="2663">
                  <c:v>40070</c:v>
                </c:pt>
                <c:pt idx="2664">
                  <c:v>40071</c:v>
                </c:pt>
                <c:pt idx="2665">
                  <c:v>40072</c:v>
                </c:pt>
                <c:pt idx="2666">
                  <c:v>40073</c:v>
                </c:pt>
                <c:pt idx="2667">
                  <c:v>40074</c:v>
                </c:pt>
                <c:pt idx="2668">
                  <c:v>40077</c:v>
                </c:pt>
                <c:pt idx="2669">
                  <c:v>40078</c:v>
                </c:pt>
                <c:pt idx="2670">
                  <c:v>40079</c:v>
                </c:pt>
                <c:pt idx="2671">
                  <c:v>40080</c:v>
                </c:pt>
                <c:pt idx="2672">
                  <c:v>40081</c:v>
                </c:pt>
                <c:pt idx="2673">
                  <c:v>40084</c:v>
                </c:pt>
                <c:pt idx="2674">
                  <c:v>40085</c:v>
                </c:pt>
                <c:pt idx="2675">
                  <c:v>40086</c:v>
                </c:pt>
                <c:pt idx="2676">
                  <c:v>40087</c:v>
                </c:pt>
                <c:pt idx="2677">
                  <c:v>40088</c:v>
                </c:pt>
                <c:pt idx="2678">
                  <c:v>40091</c:v>
                </c:pt>
                <c:pt idx="2679">
                  <c:v>40092</c:v>
                </c:pt>
                <c:pt idx="2680">
                  <c:v>40093</c:v>
                </c:pt>
                <c:pt idx="2681">
                  <c:v>40094</c:v>
                </c:pt>
                <c:pt idx="2682">
                  <c:v>40095</c:v>
                </c:pt>
                <c:pt idx="2683">
                  <c:v>40098</c:v>
                </c:pt>
                <c:pt idx="2684">
                  <c:v>40099</c:v>
                </c:pt>
                <c:pt idx="2685">
                  <c:v>40100</c:v>
                </c:pt>
                <c:pt idx="2686">
                  <c:v>40101</c:v>
                </c:pt>
                <c:pt idx="2687">
                  <c:v>40102</c:v>
                </c:pt>
                <c:pt idx="2688">
                  <c:v>40105</c:v>
                </c:pt>
                <c:pt idx="2689">
                  <c:v>40106</c:v>
                </c:pt>
                <c:pt idx="2690">
                  <c:v>40107</c:v>
                </c:pt>
                <c:pt idx="2691">
                  <c:v>40108</c:v>
                </c:pt>
                <c:pt idx="2692">
                  <c:v>40109</c:v>
                </c:pt>
                <c:pt idx="2693">
                  <c:v>40112</c:v>
                </c:pt>
                <c:pt idx="2694">
                  <c:v>40113</c:v>
                </c:pt>
                <c:pt idx="2695">
                  <c:v>40114</c:v>
                </c:pt>
                <c:pt idx="2696">
                  <c:v>40115</c:v>
                </c:pt>
                <c:pt idx="2697">
                  <c:v>40116</c:v>
                </c:pt>
                <c:pt idx="2698">
                  <c:v>40119</c:v>
                </c:pt>
                <c:pt idx="2699">
                  <c:v>40120</c:v>
                </c:pt>
                <c:pt idx="2700">
                  <c:v>40121</c:v>
                </c:pt>
                <c:pt idx="2701">
                  <c:v>40122</c:v>
                </c:pt>
                <c:pt idx="2702">
                  <c:v>40123</c:v>
                </c:pt>
                <c:pt idx="2703">
                  <c:v>40126</c:v>
                </c:pt>
                <c:pt idx="2704">
                  <c:v>40127</c:v>
                </c:pt>
                <c:pt idx="2705">
                  <c:v>40128</c:v>
                </c:pt>
                <c:pt idx="2706">
                  <c:v>40129</c:v>
                </c:pt>
                <c:pt idx="2707">
                  <c:v>40130</c:v>
                </c:pt>
                <c:pt idx="2708">
                  <c:v>40133</c:v>
                </c:pt>
                <c:pt idx="2709">
                  <c:v>40134</c:v>
                </c:pt>
                <c:pt idx="2710">
                  <c:v>40135</c:v>
                </c:pt>
                <c:pt idx="2711">
                  <c:v>40136</c:v>
                </c:pt>
                <c:pt idx="2712">
                  <c:v>40137</c:v>
                </c:pt>
                <c:pt idx="2713">
                  <c:v>40140</c:v>
                </c:pt>
                <c:pt idx="2714">
                  <c:v>40141</c:v>
                </c:pt>
                <c:pt idx="2715">
                  <c:v>40142</c:v>
                </c:pt>
                <c:pt idx="2716">
                  <c:v>40143</c:v>
                </c:pt>
                <c:pt idx="2717">
                  <c:v>40144</c:v>
                </c:pt>
                <c:pt idx="2718">
                  <c:v>40147</c:v>
                </c:pt>
                <c:pt idx="2719">
                  <c:v>40148</c:v>
                </c:pt>
                <c:pt idx="2720">
                  <c:v>40149</c:v>
                </c:pt>
                <c:pt idx="2721">
                  <c:v>40150</c:v>
                </c:pt>
                <c:pt idx="2722">
                  <c:v>40151</c:v>
                </c:pt>
                <c:pt idx="2723">
                  <c:v>40154</c:v>
                </c:pt>
                <c:pt idx="2724">
                  <c:v>40155</c:v>
                </c:pt>
                <c:pt idx="2725">
                  <c:v>40156</c:v>
                </c:pt>
                <c:pt idx="2726">
                  <c:v>40157</c:v>
                </c:pt>
                <c:pt idx="2727">
                  <c:v>40158</c:v>
                </c:pt>
                <c:pt idx="2728">
                  <c:v>40161</c:v>
                </c:pt>
                <c:pt idx="2729">
                  <c:v>40162</c:v>
                </c:pt>
                <c:pt idx="2730">
                  <c:v>40163</c:v>
                </c:pt>
                <c:pt idx="2731">
                  <c:v>40164</c:v>
                </c:pt>
                <c:pt idx="2732">
                  <c:v>40165</c:v>
                </c:pt>
                <c:pt idx="2733">
                  <c:v>40168</c:v>
                </c:pt>
                <c:pt idx="2734">
                  <c:v>40169</c:v>
                </c:pt>
                <c:pt idx="2735">
                  <c:v>40170</c:v>
                </c:pt>
                <c:pt idx="2736">
                  <c:v>40171</c:v>
                </c:pt>
                <c:pt idx="2737">
                  <c:v>40172</c:v>
                </c:pt>
                <c:pt idx="2738">
                  <c:v>40175</c:v>
                </c:pt>
                <c:pt idx="2739">
                  <c:v>40176</c:v>
                </c:pt>
                <c:pt idx="2740">
                  <c:v>40177</c:v>
                </c:pt>
                <c:pt idx="2741">
                  <c:v>40178</c:v>
                </c:pt>
                <c:pt idx="2742">
                  <c:v>40179</c:v>
                </c:pt>
                <c:pt idx="2743">
                  <c:v>40182</c:v>
                </c:pt>
                <c:pt idx="2744">
                  <c:v>40183</c:v>
                </c:pt>
                <c:pt idx="2745">
                  <c:v>40184</c:v>
                </c:pt>
                <c:pt idx="2746">
                  <c:v>40185</c:v>
                </c:pt>
                <c:pt idx="2747">
                  <c:v>40186</c:v>
                </c:pt>
                <c:pt idx="2748">
                  <c:v>40189</c:v>
                </c:pt>
                <c:pt idx="2749">
                  <c:v>40190</c:v>
                </c:pt>
                <c:pt idx="2750">
                  <c:v>40191</c:v>
                </c:pt>
                <c:pt idx="2751">
                  <c:v>40192</c:v>
                </c:pt>
                <c:pt idx="2752">
                  <c:v>40193</c:v>
                </c:pt>
                <c:pt idx="2753">
                  <c:v>40196</c:v>
                </c:pt>
                <c:pt idx="2754">
                  <c:v>40197</c:v>
                </c:pt>
                <c:pt idx="2755">
                  <c:v>40198</c:v>
                </c:pt>
                <c:pt idx="2756">
                  <c:v>40199</c:v>
                </c:pt>
                <c:pt idx="2757">
                  <c:v>40200</c:v>
                </c:pt>
                <c:pt idx="2758">
                  <c:v>40203</c:v>
                </c:pt>
                <c:pt idx="2759">
                  <c:v>40204</c:v>
                </c:pt>
                <c:pt idx="2760">
                  <c:v>40205</c:v>
                </c:pt>
                <c:pt idx="2761">
                  <c:v>40206</c:v>
                </c:pt>
                <c:pt idx="2762">
                  <c:v>40207</c:v>
                </c:pt>
                <c:pt idx="2763">
                  <c:v>40210</c:v>
                </c:pt>
                <c:pt idx="2764">
                  <c:v>40211</c:v>
                </c:pt>
                <c:pt idx="2765">
                  <c:v>40212</c:v>
                </c:pt>
                <c:pt idx="2766">
                  <c:v>40213</c:v>
                </c:pt>
                <c:pt idx="2767">
                  <c:v>40214</c:v>
                </c:pt>
                <c:pt idx="2768">
                  <c:v>40217</c:v>
                </c:pt>
                <c:pt idx="2769">
                  <c:v>40218</c:v>
                </c:pt>
                <c:pt idx="2770">
                  <c:v>40219</c:v>
                </c:pt>
                <c:pt idx="2771">
                  <c:v>40220</c:v>
                </c:pt>
                <c:pt idx="2772">
                  <c:v>40221</c:v>
                </c:pt>
                <c:pt idx="2773">
                  <c:v>40224</c:v>
                </c:pt>
                <c:pt idx="2774">
                  <c:v>40225</c:v>
                </c:pt>
                <c:pt idx="2775">
                  <c:v>40226</c:v>
                </c:pt>
                <c:pt idx="2776">
                  <c:v>40227</c:v>
                </c:pt>
                <c:pt idx="2777">
                  <c:v>40228</c:v>
                </c:pt>
                <c:pt idx="2778">
                  <c:v>40231</c:v>
                </c:pt>
                <c:pt idx="2779">
                  <c:v>40232</c:v>
                </c:pt>
                <c:pt idx="2780">
                  <c:v>40233</c:v>
                </c:pt>
                <c:pt idx="2781">
                  <c:v>40234</c:v>
                </c:pt>
                <c:pt idx="2782">
                  <c:v>40235</c:v>
                </c:pt>
                <c:pt idx="2783">
                  <c:v>40238</c:v>
                </c:pt>
                <c:pt idx="2784">
                  <c:v>40239</c:v>
                </c:pt>
                <c:pt idx="2785">
                  <c:v>40240</c:v>
                </c:pt>
                <c:pt idx="2786">
                  <c:v>40241</c:v>
                </c:pt>
                <c:pt idx="2787">
                  <c:v>40242</c:v>
                </c:pt>
                <c:pt idx="2788">
                  <c:v>40245</c:v>
                </c:pt>
                <c:pt idx="2789">
                  <c:v>40246</c:v>
                </c:pt>
                <c:pt idx="2790">
                  <c:v>40247</c:v>
                </c:pt>
                <c:pt idx="2791">
                  <c:v>40248</c:v>
                </c:pt>
                <c:pt idx="2792">
                  <c:v>40249</c:v>
                </c:pt>
                <c:pt idx="2793">
                  <c:v>40252</c:v>
                </c:pt>
                <c:pt idx="2794">
                  <c:v>40253</c:v>
                </c:pt>
                <c:pt idx="2795">
                  <c:v>40254</c:v>
                </c:pt>
                <c:pt idx="2796">
                  <c:v>40255</c:v>
                </c:pt>
                <c:pt idx="2797">
                  <c:v>40256</c:v>
                </c:pt>
                <c:pt idx="2798">
                  <c:v>40259</c:v>
                </c:pt>
                <c:pt idx="2799">
                  <c:v>40260</c:v>
                </c:pt>
                <c:pt idx="2800">
                  <c:v>40261</c:v>
                </c:pt>
                <c:pt idx="2801">
                  <c:v>40262</c:v>
                </c:pt>
                <c:pt idx="2802">
                  <c:v>40263</c:v>
                </c:pt>
                <c:pt idx="2803">
                  <c:v>40266</c:v>
                </c:pt>
                <c:pt idx="2804">
                  <c:v>40267</c:v>
                </c:pt>
                <c:pt idx="2805">
                  <c:v>40268</c:v>
                </c:pt>
                <c:pt idx="2806">
                  <c:v>40269</c:v>
                </c:pt>
                <c:pt idx="2807">
                  <c:v>40270</c:v>
                </c:pt>
                <c:pt idx="2808">
                  <c:v>40273</c:v>
                </c:pt>
                <c:pt idx="2809">
                  <c:v>40274</c:v>
                </c:pt>
                <c:pt idx="2810">
                  <c:v>40275</c:v>
                </c:pt>
                <c:pt idx="2811">
                  <c:v>40276</c:v>
                </c:pt>
                <c:pt idx="2812">
                  <c:v>40277</c:v>
                </c:pt>
                <c:pt idx="2813">
                  <c:v>40280</c:v>
                </c:pt>
                <c:pt idx="2814">
                  <c:v>40281</c:v>
                </c:pt>
                <c:pt idx="2815">
                  <c:v>40282</c:v>
                </c:pt>
                <c:pt idx="2816">
                  <c:v>40283</c:v>
                </c:pt>
                <c:pt idx="2817">
                  <c:v>40284</c:v>
                </c:pt>
                <c:pt idx="2818">
                  <c:v>40287</c:v>
                </c:pt>
                <c:pt idx="2819">
                  <c:v>40288</c:v>
                </c:pt>
                <c:pt idx="2820">
                  <c:v>40289</c:v>
                </c:pt>
                <c:pt idx="2821">
                  <c:v>40290</c:v>
                </c:pt>
                <c:pt idx="2822">
                  <c:v>40291</c:v>
                </c:pt>
                <c:pt idx="2823">
                  <c:v>40294</c:v>
                </c:pt>
                <c:pt idx="2824">
                  <c:v>40295</c:v>
                </c:pt>
                <c:pt idx="2825">
                  <c:v>40296</c:v>
                </c:pt>
                <c:pt idx="2826">
                  <c:v>40297</c:v>
                </c:pt>
                <c:pt idx="2827">
                  <c:v>40298</c:v>
                </c:pt>
                <c:pt idx="2828">
                  <c:v>40301</c:v>
                </c:pt>
                <c:pt idx="2829">
                  <c:v>40302</c:v>
                </c:pt>
                <c:pt idx="2830">
                  <c:v>40303</c:v>
                </c:pt>
                <c:pt idx="2831">
                  <c:v>40304</c:v>
                </c:pt>
                <c:pt idx="2832">
                  <c:v>40305</c:v>
                </c:pt>
                <c:pt idx="2833">
                  <c:v>40308</c:v>
                </c:pt>
                <c:pt idx="2834">
                  <c:v>40309</c:v>
                </c:pt>
                <c:pt idx="2835">
                  <c:v>40310</c:v>
                </c:pt>
                <c:pt idx="2836">
                  <c:v>40311</c:v>
                </c:pt>
                <c:pt idx="2837">
                  <c:v>40312</c:v>
                </c:pt>
                <c:pt idx="2838">
                  <c:v>40315</c:v>
                </c:pt>
                <c:pt idx="2839">
                  <c:v>40316</c:v>
                </c:pt>
                <c:pt idx="2840">
                  <c:v>40317</c:v>
                </c:pt>
                <c:pt idx="2841">
                  <c:v>40318</c:v>
                </c:pt>
                <c:pt idx="2842">
                  <c:v>40319</c:v>
                </c:pt>
                <c:pt idx="2843">
                  <c:v>40322</c:v>
                </c:pt>
                <c:pt idx="2844">
                  <c:v>40323</c:v>
                </c:pt>
                <c:pt idx="2845">
                  <c:v>40324</c:v>
                </c:pt>
                <c:pt idx="2846">
                  <c:v>40325</c:v>
                </c:pt>
                <c:pt idx="2847">
                  <c:v>40326</c:v>
                </c:pt>
                <c:pt idx="2848">
                  <c:v>40329</c:v>
                </c:pt>
                <c:pt idx="2849">
                  <c:v>40330</c:v>
                </c:pt>
                <c:pt idx="2850">
                  <c:v>40331</c:v>
                </c:pt>
                <c:pt idx="2851">
                  <c:v>40332</c:v>
                </c:pt>
                <c:pt idx="2852">
                  <c:v>40333</c:v>
                </c:pt>
                <c:pt idx="2853">
                  <c:v>40336</c:v>
                </c:pt>
                <c:pt idx="2854">
                  <c:v>40337</c:v>
                </c:pt>
                <c:pt idx="2855">
                  <c:v>40338</c:v>
                </c:pt>
                <c:pt idx="2856">
                  <c:v>40339</c:v>
                </c:pt>
                <c:pt idx="2857">
                  <c:v>40340</c:v>
                </c:pt>
                <c:pt idx="2858">
                  <c:v>40343</c:v>
                </c:pt>
                <c:pt idx="2859">
                  <c:v>40344</c:v>
                </c:pt>
                <c:pt idx="2860">
                  <c:v>40345</c:v>
                </c:pt>
                <c:pt idx="2861">
                  <c:v>40346</c:v>
                </c:pt>
                <c:pt idx="2862">
                  <c:v>40347</c:v>
                </c:pt>
                <c:pt idx="2863">
                  <c:v>40350</c:v>
                </c:pt>
                <c:pt idx="2864">
                  <c:v>40351</c:v>
                </c:pt>
                <c:pt idx="2865">
                  <c:v>40352</c:v>
                </c:pt>
                <c:pt idx="2866">
                  <c:v>40353</c:v>
                </c:pt>
                <c:pt idx="2867">
                  <c:v>40354</c:v>
                </c:pt>
                <c:pt idx="2868">
                  <c:v>40357</c:v>
                </c:pt>
                <c:pt idx="2869">
                  <c:v>40358</c:v>
                </c:pt>
                <c:pt idx="2870">
                  <c:v>40359</c:v>
                </c:pt>
                <c:pt idx="2871">
                  <c:v>40360</c:v>
                </c:pt>
                <c:pt idx="2872">
                  <c:v>40361</c:v>
                </c:pt>
                <c:pt idx="2873">
                  <c:v>40364</c:v>
                </c:pt>
                <c:pt idx="2874">
                  <c:v>40365</c:v>
                </c:pt>
                <c:pt idx="2875">
                  <c:v>40366</c:v>
                </c:pt>
                <c:pt idx="2876">
                  <c:v>40367</c:v>
                </c:pt>
                <c:pt idx="2877">
                  <c:v>40368</c:v>
                </c:pt>
                <c:pt idx="2878">
                  <c:v>40371</c:v>
                </c:pt>
                <c:pt idx="2879">
                  <c:v>40372</c:v>
                </c:pt>
                <c:pt idx="2880">
                  <c:v>40373</c:v>
                </c:pt>
                <c:pt idx="2881">
                  <c:v>40374</c:v>
                </c:pt>
                <c:pt idx="2882">
                  <c:v>40375</c:v>
                </c:pt>
                <c:pt idx="2883">
                  <c:v>40378</c:v>
                </c:pt>
                <c:pt idx="2884">
                  <c:v>40379</c:v>
                </c:pt>
                <c:pt idx="2885">
                  <c:v>40380</c:v>
                </c:pt>
                <c:pt idx="2886">
                  <c:v>40381</c:v>
                </c:pt>
                <c:pt idx="2887">
                  <c:v>40382</c:v>
                </c:pt>
                <c:pt idx="2888">
                  <c:v>40385</c:v>
                </c:pt>
                <c:pt idx="2889">
                  <c:v>40386</c:v>
                </c:pt>
                <c:pt idx="2890">
                  <c:v>40387</c:v>
                </c:pt>
                <c:pt idx="2891">
                  <c:v>40388</c:v>
                </c:pt>
                <c:pt idx="2892">
                  <c:v>40389</c:v>
                </c:pt>
                <c:pt idx="2893">
                  <c:v>40392</c:v>
                </c:pt>
                <c:pt idx="2894">
                  <c:v>40393</c:v>
                </c:pt>
                <c:pt idx="2895">
                  <c:v>40394</c:v>
                </c:pt>
                <c:pt idx="2896">
                  <c:v>40395</c:v>
                </c:pt>
                <c:pt idx="2897">
                  <c:v>40396</c:v>
                </c:pt>
                <c:pt idx="2898">
                  <c:v>40399</c:v>
                </c:pt>
                <c:pt idx="2899">
                  <c:v>40400</c:v>
                </c:pt>
                <c:pt idx="2900">
                  <c:v>40401</c:v>
                </c:pt>
                <c:pt idx="2901">
                  <c:v>40402</c:v>
                </c:pt>
                <c:pt idx="2902">
                  <c:v>40403</c:v>
                </c:pt>
                <c:pt idx="2903">
                  <c:v>40406</c:v>
                </c:pt>
                <c:pt idx="2904">
                  <c:v>40407</c:v>
                </c:pt>
                <c:pt idx="2905">
                  <c:v>40408</c:v>
                </c:pt>
                <c:pt idx="2906">
                  <c:v>40409</c:v>
                </c:pt>
                <c:pt idx="2907">
                  <c:v>40410</c:v>
                </c:pt>
                <c:pt idx="2908">
                  <c:v>40413</c:v>
                </c:pt>
                <c:pt idx="2909">
                  <c:v>40414</c:v>
                </c:pt>
                <c:pt idx="2910">
                  <c:v>40415</c:v>
                </c:pt>
                <c:pt idx="2911">
                  <c:v>40416</c:v>
                </c:pt>
                <c:pt idx="2912">
                  <c:v>40417</c:v>
                </c:pt>
                <c:pt idx="2913">
                  <c:v>40420</c:v>
                </c:pt>
                <c:pt idx="2914">
                  <c:v>40421</c:v>
                </c:pt>
                <c:pt idx="2915">
                  <c:v>40422</c:v>
                </c:pt>
                <c:pt idx="2916">
                  <c:v>40423</c:v>
                </c:pt>
                <c:pt idx="2917">
                  <c:v>40424</c:v>
                </c:pt>
                <c:pt idx="2918">
                  <c:v>40427</c:v>
                </c:pt>
                <c:pt idx="2919">
                  <c:v>40428</c:v>
                </c:pt>
                <c:pt idx="2920">
                  <c:v>40429</c:v>
                </c:pt>
                <c:pt idx="2921">
                  <c:v>40430</c:v>
                </c:pt>
                <c:pt idx="2922">
                  <c:v>40431</c:v>
                </c:pt>
                <c:pt idx="2923">
                  <c:v>40434</c:v>
                </c:pt>
                <c:pt idx="2924">
                  <c:v>40435</c:v>
                </c:pt>
                <c:pt idx="2925">
                  <c:v>40436</c:v>
                </c:pt>
                <c:pt idx="2926">
                  <c:v>40437</c:v>
                </c:pt>
                <c:pt idx="2927">
                  <c:v>40438</c:v>
                </c:pt>
                <c:pt idx="2928">
                  <c:v>40441</c:v>
                </c:pt>
                <c:pt idx="2929">
                  <c:v>40442</c:v>
                </c:pt>
                <c:pt idx="2930">
                  <c:v>40443</c:v>
                </c:pt>
                <c:pt idx="2931">
                  <c:v>40444</c:v>
                </c:pt>
                <c:pt idx="2932">
                  <c:v>40445</c:v>
                </c:pt>
                <c:pt idx="2933">
                  <c:v>40448</c:v>
                </c:pt>
                <c:pt idx="2934">
                  <c:v>40449</c:v>
                </c:pt>
                <c:pt idx="2935">
                  <c:v>40450</c:v>
                </c:pt>
                <c:pt idx="2936">
                  <c:v>40451</c:v>
                </c:pt>
                <c:pt idx="2937">
                  <c:v>40452</c:v>
                </c:pt>
                <c:pt idx="2938">
                  <c:v>40455</c:v>
                </c:pt>
                <c:pt idx="2939">
                  <c:v>40456</c:v>
                </c:pt>
                <c:pt idx="2940">
                  <c:v>40457</c:v>
                </c:pt>
                <c:pt idx="2941">
                  <c:v>40458</c:v>
                </c:pt>
                <c:pt idx="2942">
                  <c:v>40459</c:v>
                </c:pt>
                <c:pt idx="2943">
                  <c:v>40462</c:v>
                </c:pt>
                <c:pt idx="2944">
                  <c:v>40463</c:v>
                </c:pt>
                <c:pt idx="2945">
                  <c:v>40464</c:v>
                </c:pt>
                <c:pt idx="2946">
                  <c:v>40465</c:v>
                </c:pt>
                <c:pt idx="2947">
                  <c:v>40466</c:v>
                </c:pt>
                <c:pt idx="2948">
                  <c:v>40469</c:v>
                </c:pt>
                <c:pt idx="2949">
                  <c:v>40470</c:v>
                </c:pt>
                <c:pt idx="2950">
                  <c:v>40471</c:v>
                </c:pt>
                <c:pt idx="2951">
                  <c:v>40472</c:v>
                </c:pt>
                <c:pt idx="2952">
                  <c:v>40473</c:v>
                </c:pt>
                <c:pt idx="2953">
                  <c:v>40476</c:v>
                </c:pt>
                <c:pt idx="2954">
                  <c:v>40477</c:v>
                </c:pt>
                <c:pt idx="2955">
                  <c:v>40478</c:v>
                </c:pt>
                <c:pt idx="2956">
                  <c:v>40479</c:v>
                </c:pt>
                <c:pt idx="2957">
                  <c:v>40480</c:v>
                </c:pt>
                <c:pt idx="2958">
                  <c:v>40483</c:v>
                </c:pt>
                <c:pt idx="2959">
                  <c:v>40484</c:v>
                </c:pt>
                <c:pt idx="2960">
                  <c:v>40485</c:v>
                </c:pt>
                <c:pt idx="2961">
                  <c:v>40486</c:v>
                </c:pt>
                <c:pt idx="2962">
                  <c:v>40487</c:v>
                </c:pt>
                <c:pt idx="2963">
                  <c:v>40490</c:v>
                </c:pt>
                <c:pt idx="2964">
                  <c:v>40491</c:v>
                </c:pt>
                <c:pt idx="2965">
                  <c:v>40492</c:v>
                </c:pt>
                <c:pt idx="2966">
                  <c:v>40493</c:v>
                </c:pt>
                <c:pt idx="2967">
                  <c:v>40494</c:v>
                </c:pt>
                <c:pt idx="2968">
                  <c:v>40497</c:v>
                </c:pt>
                <c:pt idx="2969">
                  <c:v>40498</c:v>
                </c:pt>
                <c:pt idx="2970">
                  <c:v>40499</c:v>
                </c:pt>
                <c:pt idx="2971">
                  <c:v>40500</c:v>
                </c:pt>
                <c:pt idx="2972">
                  <c:v>40501</c:v>
                </c:pt>
                <c:pt idx="2973">
                  <c:v>40504</c:v>
                </c:pt>
                <c:pt idx="2974">
                  <c:v>40505</c:v>
                </c:pt>
                <c:pt idx="2975">
                  <c:v>40506</c:v>
                </c:pt>
                <c:pt idx="2976">
                  <c:v>40507</c:v>
                </c:pt>
                <c:pt idx="2977">
                  <c:v>40508</c:v>
                </c:pt>
                <c:pt idx="2978">
                  <c:v>40511</c:v>
                </c:pt>
                <c:pt idx="2979">
                  <c:v>40512</c:v>
                </c:pt>
                <c:pt idx="2980">
                  <c:v>40513</c:v>
                </c:pt>
                <c:pt idx="2981">
                  <c:v>40514</c:v>
                </c:pt>
                <c:pt idx="2982">
                  <c:v>40515</c:v>
                </c:pt>
                <c:pt idx="2983">
                  <c:v>40518</c:v>
                </c:pt>
                <c:pt idx="2984">
                  <c:v>40519</c:v>
                </c:pt>
                <c:pt idx="2985">
                  <c:v>40520</c:v>
                </c:pt>
                <c:pt idx="2986">
                  <c:v>40521</c:v>
                </c:pt>
                <c:pt idx="2987">
                  <c:v>40522</c:v>
                </c:pt>
                <c:pt idx="2988">
                  <c:v>40525</c:v>
                </c:pt>
                <c:pt idx="2989">
                  <c:v>40526</c:v>
                </c:pt>
                <c:pt idx="2990">
                  <c:v>40527</c:v>
                </c:pt>
                <c:pt idx="2991">
                  <c:v>40528</c:v>
                </c:pt>
                <c:pt idx="2992">
                  <c:v>40529</c:v>
                </c:pt>
                <c:pt idx="2993">
                  <c:v>40532</c:v>
                </c:pt>
                <c:pt idx="2994">
                  <c:v>40533</c:v>
                </c:pt>
                <c:pt idx="2995">
                  <c:v>40534</c:v>
                </c:pt>
                <c:pt idx="2996">
                  <c:v>40535</c:v>
                </c:pt>
                <c:pt idx="2997">
                  <c:v>40536</c:v>
                </c:pt>
                <c:pt idx="2998">
                  <c:v>40539</c:v>
                </c:pt>
                <c:pt idx="2999">
                  <c:v>40540</c:v>
                </c:pt>
                <c:pt idx="3000">
                  <c:v>40541</c:v>
                </c:pt>
                <c:pt idx="3001">
                  <c:v>40542</c:v>
                </c:pt>
                <c:pt idx="3002">
                  <c:v>40543</c:v>
                </c:pt>
                <c:pt idx="3003">
                  <c:v>40546</c:v>
                </c:pt>
                <c:pt idx="3004">
                  <c:v>40547</c:v>
                </c:pt>
                <c:pt idx="3005">
                  <c:v>40548</c:v>
                </c:pt>
                <c:pt idx="3006">
                  <c:v>40549</c:v>
                </c:pt>
                <c:pt idx="3007">
                  <c:v>40550</c:v>
                </c:pt>
                <c:pt idx="3008">
                  <c:v>40553</c:v>
                </c:pt>
                <c:pt idx="3009">
                  <c:v>40554</c:v>
                </c:pt>
                <c:pt idx="3010">
                  <c:v>40555</c:v>
                </c:pt>
                <c:pt idx="3011">
                  <c:v>40556</c:v>
                </c:pt>
                <c:pt idx="3012">
                  <c:v>40557</c:v>
                </c:pt>
                <c:pt idx="3013">
                  <c:v>40560</c:v>
                </c:pt>
                <c:pt idx="3014">
                  <c:v>40561</c:v>
                </c:pt>
                <c:pt idx="3015">
                  <c:v>40562</c:v>
                </c:pt>
                <c:pt idx="3016">
                  <c:v>40563</c:v>
                </c:pt>
                <c:pt idx="3017">
                  <c:v>40564</c:v>
                </c:pt>
                <c:pt idx="3018">
                  <c:v>40567</c:v>
                </c:pt>
                <c:pt idx="3019">
                  <c:v>40568</c:v>
                </c:pt>
                <c:pt idx="3020">
                  <c:v>40569</c:v>
                </c:pt>
                <c:pt idx="3021">
                  <c:v>40570</c:v>
                </c:pt>
                <c:pt idx="3022">
                  <c:v>40571</c:v>
                </c:pt>
                <c:pt idx="3023">
                  <c:v>40574</c:v>
                </c:pt>
                <c:pt idx="3024">
                  <c:v>40575</c:v>
                </c:pt>
                <c:pt idx="3025">
                  <c:v>40576</c:v>
                </c:pt>
                <c:pt idx="3026">
                  <c:v>40577</c:v>
                </c:pt>
                <c:pt idx="3027">
                  <c:v>40578</c:v>
                </c:pt>
                <c:pt idx="3028">
                  <c:v>40581</c:v>
                </c:pt>
                <c:pt idx="3029">
                  <c:v>40582</c:v>
                </c:pt>
                <c:pt idx="3030">
                  <c:v>40583</c:v>
                </c:pt>
                <c:pt idx="3031">
                  <c:v>40584</c:v>
                </c:pt>
                <c:pt idx="3032">
                  <c:v>40585</c:v>
                </c:pt>
                <c:pt idx="3033">
                  <c:v>40588</c:v>
                </c:pt>
                <c:pt idx="3034">
                  <c:v>40589</c:v>
                </c:pt>
                <c:pt idx="3035">
                  <c:v>40590</c:v>
                </c:pt>
                <c:pt idx="3036">
                  <c:v>40591</c:v>
                </c:pt>
                <c:pt idx="3037">
                  <c:v>40592</c:v>
                </c:pt>
                <c:pt idx="3038">
                  <c:v>40595</c:v>
                </c:pt>
                <c:pt idx="3039">
                  <c:v>40596</c:v>
                </c:pt>
                <c:pt idx="3040">
                  <c:v>40597</c:v>
                </c:pt>
                <c:pt idx="3041">
                  <c:v>40598</c:v>
                </c:pt>
                <c:pt idx="3042">
                  <c:v>40599</c:v>
                </c:pt>
                <c:pt idx="3043">
                  <c:v>40602</c:v>
                </c:pt>
                <c:pt idx="3044">
                  <c:v>40603</c:v>
                </c:pt>
                <c:pt idx="3045">
                  <c:v>40604</c:v>
                </c:pt>
                <c:pt idx="3046">
                  <c:v>40605</c:v>
                </c:pt>
                <c:pt idx="3047">
                  <c:v>40606</c:v>
                </c:pt>
                <c:pt idx="3048">
                  <c:v>40609</c:v>
                </c:pt>
                <c:pt idx="3049">
                  <c:v>40610</c:v>
                </c:pt>
                <c:pt idx="3050">
                  <c:v>40611</c:v>
                </c:pt>
                <c:pt idx="3051">
                  <c:v>40612</c:v>
                </c:pt>
                <c:pt idx="3052">
                  <c:v>40613</c:v>
                </c:pt>
                <c:pt idx="3053">
                  <c:v>40616</c:v>
                </c:pt>
                <c:pt idx="3054">
                  <c:v>40617</c:v>
                </c:pt>
                <c:pt idx="3055">
                  <c:v>40618</c:v>
                </c:pt>
                <c:pt idx="3056">
                  <c:v>40619</c:v>
                </c:pt>
                <c:pt idx="3057">
                  <c:v>40620</c:v>
                </c:pt>
                <c:pt idx="3058">
                  <c:v>40623</c:v>
                </c:pt>
                <c:pt idx="3059">
                  <c:v>40624</c:v>
                </c:pt>
                <c:pt idx="3060">
                  <c:v>40625</c:v>
                </c:pt>
                <c:pt idx="3061">
                  <c:v>40626</c:v>
                </c:pt>
                <c:pt idx="3062">
                  <c:v>40627</c:v>
                </c:pt>
                <c:pt idx="3063">
                  <c:v>40630</c:v>
                </c:pt>
                <c:pt idx="3064">
                  <c:v>40631</c:v>
                </c:pt>
                <c:pt idx="3065">
                  <c:v>40632</c:v>
                </c:pt>
                <c:pt idx="3066">
                  <c:v>40633</c:v>
                </c:pt>
                <c:pt idx="3067">
                  <c:v>40634</c:v>
                </c:pt>
                <c:pt idx="3068">
                  <c:v>40637</c:v>
                </c:pt>
                <c:pt idx="3069">
                  <c:v>40638</c:v>
                </c:pt>
                <c:pt idx="3070">
                  <c:v>40639</c:v>
                </c:pt>
                <c:pt idx="3071">
                  <c:v>40640</c:v>
                </c:pt>
                <c:pt idx="3072">
                  <c:v>40641</c:v>
                </c:pt>
                <c:pt idx="3073">
                  <c:v>40644</c:v>
                </c:pt>
                <c:pt idx="3074">
                  <c:v>40645</c:v>
                </c:pt>
                <c:pt idx="3075">
                  <c:v>40646</c:v>
                </c:pt>
                <c:pt idx="3076">
                  <c:v>40647</c:v>
                </c:pt>
                <c:pt idx="3077">
                  <c:v>40648</c:v>
                </c:pt>
                <c:pt idx="3078">
                  <c:v>40651</c:v>
                </c:pt>
                <c:pt idx="3079">
                  <c:v>40652</c:v>
                </c:pt>
                <c:pt idx="3080">
                  <c:v>40653</c:v>
                </c:pt>
                <c:pt idx="3081">
                  <c:v>40654</c:v>
                </c:pt>
                <c:pt idx="3082">
                  <c:v>40655</c:v>
                </c:pt>
                <c:pt idx="3083">
                  <c:v>40658</c:v>
                </c:pt>
                <c:pt idx="3084">
                  <c:v>40659</c:v>
                </c:pt>
                <c:pt idx="3085">
                  <c:v>40660</c:v>
                </c:pt>
                <c:pt idx="3086">
                  <c:v>40661</c:v>
                </c:pt>
                <c:pt idx="3087">
                  <c:v>40662</c:v>
                </c:pt>
                <c:pt idx="3088">
                  <c:v>40665</c:v>
                </c:pt>
                <c:pt idx="3089">
                  <c:v>40666</c:v>
                </c:pt>
                <c:pt idx="3090">
                  <c:v>40667</c:v>
                </c:pt>
                <c:pt idx="3091">
                  <c:v>40668</c:v>
                </c:pt>
                <c:pt idx="3092">
                  <c:v>40669</c:v>
                </c:pt>
                <c:pt idx="3093">
                  <c:v>40672</c:v>
                </c:pt>
                <c:pt idx="3094">
                  <c:v>40673</c:v>
                </c:pt>
                <c:pt idx="3095">
                  <c:v>40674</c:v>
                </c:pt>
                <c:pt idx="3096">
                  <c:v>40675</c:v>
                </c:pt>
                <c:pt idx="3097">
                  <c:v>40676</c:v>
                </c:pt>
                <c:pt idx="3098">
                  <c:v>40679</c:v>
                </c:pt>
                <c:pt idx="3099">
                  <c:v>40680</c:v>
                </c:pt>
                <c:pt idx="3100">
                  <c:v>40681</c:v>
                </c:pt>
                <c:pt idx="3101">
                  <c:v>40682</c:v>
                </c:pt>
                <c:pt idx="3102">
                  <c:v>40683</c:v>
                </c:pt>
                <c:pt idx="3103">
                  <c:v>40686</c:v>
                </c:pt>
                <c:pt idx="3104">
                  <c:v>40687</c:v>
                </c:pt>
                <c:pt idx="3105">
                  <c:v>40688</c:v>
                </c:pt>
                <c:pt idx="3106">
                  <c:v>40689</c:v>
                </c:pt>
                <c:pt idx="3107">
                  <c:v>40690</c:v>
                </c:pt>
                <c:pt idx="3108">
                  <c:v>40693</c:v>
                </c:pt>
                <c:pt idx="3109">
                  <c:v>40694</c:v>
                </c:pt>
                <c:pt idx="3110">
                  <c:v>40695</c:v>
                </c:pt>
                <c:pt idx="3111">
                  <c:v>40696</c:v>
                </c:pt>
                <c:pt idx="3112">
                  <c:v>40697</c:v>
                </c:pt>
                <c:pt idx="3113">
                  <c:v>40700</c:v>
                </c:pt>
                <c:pt idx="3114">
                  <c:v>40701</c:v>
                </c:pt>
                <c:pt idx="3115">
                  <c:v>40702</c:v>
                </c:pt>
                <c:pt idx="3116">
                  <c:v>40703</c:v>
                </c:pt>
                <c:pt idx="3117">
                  <c:v>40704</c:v>
                </c:pt>
                <c:pt idx="3118">
                  <c:v>40707</c:v>
                </c:pt>
                <c:pt idx="3119">
                  <c:v>40708</c:v>
                </c:pt>
                <c:pt idx="3120">
                  <c:v>40709</c:v>
                </c:pt>
                <c:pt idx="3121">
                  <c:v>40710</c:v>
                </c:pt>
                <c:pt idx="3122">
                  <c:v>40711</c:v>
                </c:pt>
                <c:pt idx="3123">
                  <c:v>40714</c:v>
                </c:pt>
                <c:pt idx="3124">
                  <c:v>40715</c:v>
                </c:pt>
                <c:pt idx="3125">
                  <c:v>40716</c:v>
                </c:pt>
                <c:pt idx="3126">
                  <c:v>40717</c:v>
                </c:pt>
                <c:pt idx="3127">
                  <c:v>40718</c:v>
                </c:pt>
                <c:pt idx="3128">
                  <c:v>40721</c:v>
                </c:pt>
                <c:pt idx="3129">
                  <c:v>40722</c:v>
                </c:pt>
                <c:pt idx="3130">
                  <c:v>40723</c:v>
                </c:pt>
                <c:pt idx="3131">
                  <c:v>40724</c:v>
                </c:pt>
                <c:pt idx="3132">
                  <c:v>40725</c:v>
                </c:pt>
                <c:pt idx="3133">
                  <c:v>40728</c:v>
                </c:pt>
                <c:pt idx="3134">
                  <c:v>40729</c:v>
                </c:pt>
                <c:pt idx="3135">
                  <c:v>40730</c:v>
                </c:pt>
                <c:pt idx="3136">
                  <c:v>40731</c:v>
                </c:pt>
                <c:pt idx="3137">
                  <c:v>40732</c:v>
                </c:pt>
                <c:pt idx="3138">
                  <c:v>40735</c:v>
                </c:pt>
                <c:pt idx="3139">
                  <c:v>40736</c:v>
                </c:pt>
                <c:pt idx="3140">
                  <c:v>40737</c:v>
                </c:pt>
                <c:pt idx="3141">
                  <c:v>40738</c:v>
                </c:pt>
                <c:pt idx="3142">
                  <c:v>40739</c:v>
                </c:pt>
                <c:pt idx="3143">
                  <c:v>40742</c:v>
                </c:pt>
                <c:pt idx="3144">
                  <c:v>40743</c:v>
                </c:pt>
                <c:pt idx="3145">
                  <c:v>40744</c:v>
                </c:pt>
                <c:pt idx="3146">
                  <c:v>40745</c:v>
                </c:pt>
                <c:pt idx="3147">
                  <c:v>40746</c:v>
                </c:pt>
                <c:pt idx="3148">
                  <c:v>40749</c:v>
                </c:pt>
                <c:pt idx="3149">
                  <c:v>40750</c:v>
                </c:pt>
                <c:pt idx="3150">
                  <c:v>40751</c:v>
                </c:pt>
                <c:pt idx="3151">
                  <c:v>40752</c:v>
                </c:pt>
                <c:pt idx="3152">
                  <c:v>40753</c:v>
                </c:pt>
                <c:pt idx="3153">
                  <c:v>40756</c:v>
                </c:pt>
                <c:pt idx="3154">
                  <c:v>40757</c:v>
                </c:pt>
                <c:pt idx="3155">
                  <c:v>40758</c:v>
                </c:pt>
                <c:pt idx="3156">
                  <c:v>40759</c:v>
                </c:pt>
                <c:pt idx="3157">
                  <c:v>40760</c:v>
                </c:pt>
                <c:pt idx="3158">
                  <c:v>40763</c:v>
                </c:pt>
                <c:pt idx="3159">
                  <c:v>40764</c:v>
                </c:pt>
                <c:pt idx="3160">
                  <c:v>40765</c:v>
                </c:pt>
                <c:pt idx="3161">
                  <c:v>40766</c:v>
                </c:pt>
                <c:pt idx="3162">
                  <c:v>40767</c:v>
                </c:pt>
                <c:pt idx="3163">
                  <c:v>40770</c:v>
                </c:pt>
                <c:pt idx="3164">
                  <c:v>40771</c:v>
                </c:pt>
                <c:pt idx="3165">
                  <c:v>40772</c:v>
                </c:pt>
                <c:pt idx="3166">
                  <c:v>40773</c:v>
                </c:pt>
                <c:pt idx="3167">
                  <c:v>40774</c:v>
                </c:pt>
                <c:pt idx="3168">
                  <c:v>40777</c:v>
                </c:pt>
                <c:pt idx="3169">
                  <c:v>40778</c:v>
                </c:pt>
                <c:pt idx="3170">
                  <c:v>40779</c:v>
                </c:pt>
                <c:pt idx="3171">
                  <c:v>40780</c:v>
                </c:pt>
                <c:pt idx="3172">
                  <c:v>40781</c:v>
                </c:pt>
                <c:pt idx="3173">
                  <c:v>40784</c:v>
                </c:pt>
                <c:pt idx="3174">
                  <c:v>40785</c:v>
                </c:pt>
                <c:pt idx="3175">
                  <c:v>40786</c:v>
                </c:pt>
                <c:pt idx="3176">
                  <c:v>40787</c:v>
                </c:pt>
                <c:pt idx="3177">
                  <c:v>40788</c:v>
                </c:pt>
                <c:pt idx="3178">
                  <c:v>40791</c:v>
                </c:pt>
                <c:pt idx="3179">
                  <c:v>40792</c:v>
                </c:pt>
                <c:pt idx="3180">
                  <c:v>40793</c:v>
                </c:pt>
                <c:pt idx="3181">
                  <c:v>40794</c:v>
                </c:pt>
                <c:pt idx="3182">
                  <c:v>40795</c:v>
                </c:pt>
                <c:pt idx="3183">
                  <c:v>40798</c:v>
                </c:pt>
                <c:pt idx="3184">
                  <c:v>40799</c:v>
                </c:pt>
                <c:pt idx="3185">
                  <c:v>40800</c:v>
                </c:pt>
                <c:pt idx="3186">
                  <c:v>40801</c:v>
                </c:pt>
                <c:pt idx="3187">
                  <c:v>40802</c:v>
                </c:pt>
                <c:pt idx="3188">
                  <c:v>40805</c:v>
                </c:pt>
                <c:pt idx="3189">
                  <c:v>40806</c:v>
                </c:pt>
                <c:pt idx="3190">
                  <c:v>40807</c:v>
                </c:pt>
                <c:pt idx="3191">
                  <c:v>40808</c:v>
                </c:pt>
                <c:pt idx="3192">
                  <c:v>40809</c:v>
                </c:pt>
                <c:pt idx="3193">
                  <c:v>40812</c:v>
                </c:pt>
                <c:pt idx="3194">
                  <c:v>40813</c:v>
                </c:pt>
                <c:pt idx="3195">
                  <c:v>40814</c:v>
                </c:pt>
                <c:pt idx="3196">
                  <c:v>40815</c:v>
                </c:pt>
                <c:pt idx="3197">
                  <c:v>40816</c:v>
                </c:pt>
                <c:pt idx="3198">
                  <c:v>40819</c:v>
                </c:pt>
                <c:pt idx="3199">
                  <c:v>40820</c:v>
                </c:pt>
                <c:pt idx="3200">
                  <c:v>40821</c:v>
                </c:pt>
                <c:pt idx="3201">
                  <c:v>40822</c:v>
                </c:pt>
                <c:pt idx="3202">
                  <c:v>40823</c:v>
                </c:pt>
                <c:pt idx="3203">
                  <c:v>40826</c:v>
                </c:pt>
                <c:pt idx="3204">
                  <c:v>40827</c:v>
                </c:pt>
                <c:pt idx="3205">
                  <c:v>40828</c:v>
                </c:pt>
                <c:pt idx="3206">
                  <c:v>40829</c:v>
                </c:pt>
                <c:pt idx="3207">
                  <c:v>40830</c:v>
                </c:pt>
                <c:pt idx="3208">
                  <c:v>40833</c:v>
                </c:pt>
                <c:pt idx="3209">
                  <c:v>40834</c:v>
                </c:pt>
                <c:pt idx="3210">
                  <c:v>40835</c:v>
                </c:pt>
                <c:pt idx="3211">
                  <c:v>40836</c:v>
                </c:pt>
                <c:pt idx="3212">
                  <c:v>40837</c:v>
                </c:pt>
                <c:pt idx="3213">
                  <c:v>40840</c:v>
                </c:pt>
                <c:pt idx="3214">
                  <c:v>40841</c:v>
                </c:pt>
                <c:pt idx="3215">
                  <c:v>40842</c:v>
                </c:pt>
                <c:pt idx="3216">
                  <c:v>40843</c:v>
                </c:pt>
                <c:pt idx="3217">
                  <c:v>40844</c:v>
                </c:pt>
                <c:pt idx="3218">
                  <c:v>40847</c:v>
                </c:pt>
                <c:pt idx="3219">
                  <c:v>40848</c:v>
                </c:pt>
                <c:pt idx="3220">
                  <c:v>40849</c:v>
                </c:pt>
                <c:pt idx="3221">
                  <c:v>40850</c:v>
                </c:pt>
                <c:pt idx="3222">
                  <c:v>40851</c:v>
                </c:pt>
                <c:pt idx="3223">
                  <c:v>40854</c:v>
                </c:pt>
                <c:pt idx="3224">
                  <c:v>40855</c:v>
                </c:pt>
                <c:pt idx="3225">
                  <c:v>40856</c:v>
                </c:pt>
                <c:pt idx="3226">
                  <c:v>40857</c:v>
                </c:pt>
                <c:pt idx="3227">
                  <c:v>40858</c:v>
                </c:pt>
                <c:pt idx="3228">
                  <c:v>40861</c:v>
                </c:pt>
                <c:pt idx="3229">
                  <c:v>40862</c:v>
                </c:pt>
                <c:pt idx="3230">
                  <c:v>40863</c:v>
                </c:pt>
                <c:pt idx="3231">
                  <c:v>40864</c:v>
                </c:pt>
                <c:pt idx="3232">
                  <c:v>40865</c:v>
                </c:pt>
                <c:pt idx="3233">
                  <c:v>40868</c:v>
                </c:pt>
                <c:pt idx="3234">
                  <c:v>40869</c:v>
                </c:pt>
                <c:pt idx="3235">
                  <c:v>40870</c:v>
                </c:pt>
                <c:pt idx="3236">
                  <c:v>40871</c:v>
                </c:pt>
                <c:pt idx="3237">
                  <c:v>40872</c:v>
                </c:pt>
                <c:pt idx="3238">
                  <c:v>40875</c:v>
                </c:pt>
                <c:pt idx="3239">
                  <c:v>40876</c:v>
                </c:pt>
                <c:pt idx="3240">
                  <c:v>40877</c:v>
                </c:pt>
                <c:pt idx="3241">
                  <c:v>40878</c:v>
                </c:pt>
                <c:pt idx="3242">
                  <c:v>40879</c:v>
                </c:pt>
                <c:pt idx="3243">
                  <c:v>40882</c:v>
                </c:pt>
                <c:pt idx="3244">
                  <c:v>40883</c:v>
                </c:pt>
                <c:pt idx="3245">
                  <c:v>40884</c:v>
                </c:pt>
                <c:pt idx="3246">
                  <c:v>40885</c:v>
                </c:pt>
                <c:pt idx="3247">
                  <c:v>40886</c:v>
                </c:pt>
                <c:pt idx="3248">
                  <c:v>40889</c:v>
                </c:pt>
                <c:pt idx="3249">
                  <c:v>40890</c:v>
                </c:pt>
                <c:pt idx="3250">
                  <c:v>40891</c:v>
                </c:pt>
                <c:pt idx="3251">
                  <c:v>40892</c:v>
                </c:pt>
                <c:pt idx="3252">
                  <c:v>40893</c:v>
                </c:pt>
                <c:pt idx="3253">
                  <c:v>40896</c:v>
                </c:pt>
                <c:pt idx="3254">
                  <c:v>40897</c:v>
                </c:pt>
                <c:pt idx="3255">
                  <c:v>40898</c:v>
                </c:pt>
                <c:pt idx="3256">
                  <c:v>40899</c:v>
                </c:pt>
                <c:pt idx="3257">
                  <c:v>40900</c:v>
                </c:pt>
                <c:pt idx="3258">
                  <c:v>40903</c:v>
                </c:pt>
                <c:pt idx="3259">
                  <c:v>40904</c:v>
                </c:pt>
                <c:pt idx="3260">
                  <c:v>40905</c:v>
                </c:pt>
                <c:pt idx="3261">
                  <c:v>40906</c:v>
                </c:pt>
                <c:pt idx="3262">
                  <c:v>40907</c:v>
                </c:pt>
                <c:pt idx="3263">
                  <c:v>40910</c:v>
                </c:pt>
                <c:pt idx="3264">
                  <c:v>40911</c:v>
                </c:pt>
                <c:pt idx="3265">
                  <c:v>40912</c:v>
                </c:pt>
                <c:pt idx="3266">
                  <c:v>40913</c:v>
                </c:pt>
                <c:pt idx="3267">
                  <c:v>40914</c:v>
                </c:pt>
                <c:pt idx="3268">
                  <c:v>40917</c:v>
                </c:pt>
                <c:pt idx="3269">
                  <c:v>40918</c:v>
                </c:pt>
                <c:pt idx="3270">
                  <c:v>40919</c:v>
                </c:pt>
                <c:pt idx="3271">
                  <c:v>40920</c:v>
                </c:pt>
                <c:pt idx="3272">
                  <c:v>40921</c:v>
                </c:pt>
                <c:pt idx="3273">
                  <c:v>40924</c:v>
                </c:pt>
                <c:pt idx="3274">
                  <c:v>40925</c:v>
                </c:pt>
                <c:pt idx="3275">
                  <c:v>40926</c:v>
                </c:pt>
                <c:pt idx="3276">
                  <c:v>40927</c:v>
                </c:pt>
                <c:pt idx="3277">
                  <c:v>40928</c:v>
                </c:pt>
                <c:pt idx="3278">
                  <c:v>40931</c:v>
                </c:pt>
                <c:pt idx="3279">
                  <c:v>40932</c:v>
                </c:pt>
                <c:pt idx="3280">
                  <c:v>40933</c:v>
                </c:pt>
                <c:pt idx="3281">
                  <c:v>40934</c:v>
                </c:pt>
                <c:pt idx="3282">
                  <c:v>40935</c:v>
                </c:pt>
                <c:pt idx="3283">
                  <c:v>40938</c:v>
                </c:pt>
                <c:pt idx="3284">
                  <c:v>40939</c:v>
                </c:pt>
                <c:pt idx="3285">
                  <c:v>40940</c:v>
                </c:pt>
                <c:pt idx="3286">
                  <c:v>40941</c:v>
                </c:pt>
                <c:pt idx="3287">
                  <c:v>40942</c:v>
                </c:pt>
                <c:pt idx="3288">
                  <c:v>40945</c:v>
                </c:pt>
                <c:pt idx="3289">
                  <c:v>40946</c:v>
                </c:pt>
                <c:pt idx="3290">
                  <c:v>40947</c:v>
                </c:pt>
                <c:pt idx="3291">
                  <c:v>40948</c:v>
                </c:pt>
                <c:pt idx="3292">
                  <c:v>40949</c:v>
                </c:pt>
                <c:pt idx="3293">
                  <c:v>40952</c:v>
                </c:pt>
                <c:pt idx="3294">
                  <c:v>40953</c:v>
                </c:pt>
                <c:pt idx="3295">
                  <c:v>40954</c:v>
                </c:pt>
                <c:pt idx="3296">
                  <c:v>40955</c:v>
                </c:pt>
                <c:pt idx="3297">
                  <c:v>40956</c:v>
                </c:pt>
                <c:pt idx="3298">
                  <c:v>40959</c:v>
                </c:pt>
                <c:pt idx="3299">
                  <c:v>40960</c:v>
                </c:pt>
                <c:pt idx="3300">
                  <c:v>40961</c:v>
                </c:pt>
                <c:pt idx="3301">
                  <c:v>40962</c:v>
                </c:pt>
                <c:pt idx="3302">
                  <c:v>40963</c:v>
                </c:pt>
                <c:pt idx="3303">
                  <c:v>40966</c:v>
                </c:pt>
                <c:pt idx="3304">
                  <c:v>40967</c:v>
                </c:pt>
                <c:pt idx="3305">
                  <c:v>40968</c:v>
                </c:pt>
                <c:pt idx="3306">
                  <c:v>40969</c:v>
                </c:pt>
                <c:pt idx="3307">
                  <c:v>40970</c:v>
                </c:pt>
                <c:pt idx="3308">
                  <c:v>40973</c:v>
                </c:pt>
                <c:pt idx="3309">
                  <c:v>40974</c:v>
                </c:pt>
                <c:pt idx="3310">
                  <c:v>40975</c:v>
                </c:pt>
                <c:pt idx="3311">
                  <c:v>40976</c:v>
                </c:pt>
                <c:pt idx="3312">
                  <c:v>40977</c:v>
                </c:pt>
                <c:pt idx="3313">
                  <c:v>40980</c:v>
                </c:pt>
                <c:pt idx="3314">
                  <c:v>40981</c:v>
                </c:pt>
                <c:pt idx="3315">
                  <c:v>40982</c:v>
                </c:pt>
                <c:pt idx="3316">
                  <c:v>40983</c:v>
                </c:pt>
                <c:pt idx="3317">
                  <c:v>40984</c:v>
                </c:pt>
                <c:pt idx="3318">
                  <c:v>40987</c:v>
                </c:pt>
                <c:pt idx="3319">
                  <c:v>40988</c:v>
                </c:pt>
                <c:pt idx="3320">
                  <c:v>40989</c:v>
                </c:pt>
                <c:pt idx="3321">
                  <c:v>40990</c:v>
                </c:pt>
                <c:pt idx="3322">
                  <c:v>40991</c:v>
                </c:pt>
                <c:pt idx="3323">
                  <c:v>40994</c:v>
                </c:pt>
                <c:pt idx="3324">
                  <c:v>40995</c:v>
                </c:pt>
                <c:pt idx="3325">
                  <c:v>40996</c:v>
                </c:pt>
                <c:pt idx="3326">
                  <c:v>40997</c:v>
                </c:pt>
                <c:pt idx="3327">
                  <c:v>40998</c:v>
                </c:pt>
                <c:pt idx="3328">
                  <c:v>41001</c:v>
                </c:pt>
                <c:pt idx="3329">
                  <c:v>41002</c:v>
                </c:pt>
                <c:pt idx="3330">
                  <c:v>41003</c:v>
                </c:pt>
                <c:pt idx="3331">
                  <c:v>41004</c:v>
                </c:pt>
                <c:pt idx="3332">
                  <c:v>41005</c:v>
                </c:pt>
                <c:pt idx="3333">
                  <c:v>41008</c:v>
                </c:pt>
                <c:pt idx="3334">
                  <c:v>41009</c:v>
                </c:pt>
                <c:pt idx="3335">
                  <c:v>41010</c:v>
                </c:pt>
                <c:pt idx="3336">
                  <c:v>41011</c:v>
                </c:pt>
                <c:pt idx="3337">
                  <c:v>41012</c:v>
                </c:pt>
                <c:pt idx="3338">
                  <c:v>41015</c:v>
                </c:pt>
                <c:pt idx="3339">
                  <c:v>41016</c:v>
                </c:pt>
                <c:pt idx="3340">
                  <c:v>41017</c:v>
                </c:pt>
                <c:pt idx="3341">
                  <c:v>41018</c:v>
                </c:pt>
                <c:pt idx="3342">
                  <c:v>41019</c:v>
                </c:pt>
                <c:pt idx="3343">
                  <c:v>41022</c:v>
                </c:pt>
                <c:pt idx="3344">
                  <c:v>41023</c:v>
                </c:pt>
                <c:pt idx="3345">
                  <c:v>41024</c:v>
                </c:pt>
                <c:pt idx="3346">
                  <c:v>41025</c:v>
                </c:pt>
                <c:pt idx="3347">
                  <c:v>41026</c:v>
                </c:pt>
                <c:pt idx="3348">
                  <c:v>41029</c:v>
                </c:pt>
                <c:pt idx="3349">
                  <c:v>41030</c:v>
                </c:pt>
                <c:pt idx="3350">
                  <c:v>41031</c:v>
                </c:pt>
                <c:pt idx="3351">
                  <c:v>41032</c:v>
                </c:pt>
                <c:pt idx="3352">
                  <c:v>41033</c:v>
                </c:pt>
                <c:pt idx="3353">
                  <c:v>41036</c:v>
                </c:pt>
                <c:pt idx="3354">
                  <c:v>41037</c:v>
                </c:pt>
                <c:pt idx="3355">
                  <c:v>41038</c:v>
                </c:pt>
                <c:pt idx="3356">
                  <c:v>41039</c:v>
                </c:pt>
                <c:pt idx="3357">
                  <c:v>41040</c:v>
                </c:pt>
                <c:pt idx="3358">
                  <c:v>41043</c:v>
                </c:pt>
                <c:pt idx="3359">
                  <c:v>41044</c:v>
                </c:pt>
                <c:pt idx="3360">
                  <c:v>41045</c:v>
                </c:pt>
                <c:pt idx="3361">
                  <c:v>41046</c:v>
                </c:pt>
                <c:pt idx="3362">
                  <c:v>41047</c:v>
                </c:pt>
                <c:pt idx="3363">
                  <c:v>41050</c:v>
                </c:pt>
                <c:pt idx="3364">
                  <c:v>41051</c:v>
                </c:pt>
                <c:pt idx="3365">
                  <c:v>41052</c:v>
                </c:pt>
                <c:pt idx="3366">
                  <c:v>41053</c:v>
                </c:pt>
                <c:pt idx="3367">
                  <c:v>41054</c:v>
                </c:pt>
                <c:pt idx="3368">
                  <c:v>41057</c:v>
                </c:pt>
                <c:pt idx="3369">
                  <c:v>41058</c:v>
                </c:pt>
                <c:pt idx="3370">
                  <c:v>41059</c:v>
                </c:pt>
                <c:pt idx="3371">
                  <c:v>41060</c:v>
                </c:pt>
                <c:pt idx="3372">
                  <c:v>41061</c:v>
                </c:pt>
                <c:pt idx="3373">
                  <c:v>41064</c:v>
                </c:pt>
                <c:pt idx="3374">
                  <c:v>41065</c:v>
                </c:pt>
                <c:pt idx="3375">
                  <c:v>41066</c:v>
                </c:pt>
                <c:pt idx="3376">
                  <c:v>41067</c:v>
                </c:pt>
                <c:pt idx="3377">
                  <c:v>41068</c:v>
                </c:pt>
                <c:pt idx="3378">
                  <c:v>41071</c:v>
                </c:pt>
                <c:pt idx="3379">
                  <c:v>41072</c:v>
                </c:pt>
                <c:pt idx="3380">
                  <c:v>41073</c:v>
                </c:pt>
                <c:pt idx="3381">
                  <c:v>41074</c:v>
                </c:pt>
                <c:pt idx="3382">
                  <c:v>41075</c:v>
                </c:pt>
                <c:pt idx="3383">
                  <c:v>41078</c:v>
                </c:pt>
                <c:pt idx="3384">
                  <c:v>41079</c:v>
                </c:pt>
                <c:pt idx="3385">
                  <c:v>41080</c:v>
                </c:pt>
                <c:pt idx="3386">
                  <c:v>41081</c:v>
                </c:pt>
                <c:pt idx="3387">
                  <c:v>41082</c:v>
                </c:pt>
                <c:pt idx="3388">
                  <c:v>41085</c:v>
                </c:pt>
                <c:pt idx="3389">
                  <c:v>41086</c:v>
                </c:pt>
                <c:pt idx="3390">
                  <c:v>41087</c:v>
                </c:pt>
                <c:pt idx="3391">
                  <c:v>41088</c:v>
                </c:pt>
                <c:pt idx="3392">
                  <c:v>41089</c:v>
                </c:pt>
                <c:pt idx="3393">
                  <c:v>41092</c:v>
                </c:pt>
                <c:pt idx="3394">
                  <c:v>41093</c:v>
                </c:pt>
                <c:pt idx="3395">
                  <c:v>41094</c:v>
                </c:pt>
                <c:pt idx="3396">
                  <c:v>41095</c:v>
                </c:pt>
                <c:pt idx="3397">
                  <c:v>41096</c:v>
                </c:pt>
                <c:pt idx="3398">
                  <c:v>41099</c:v>
                </c:pt>
                <c:pt idx="3399">
                  <c:v>41100</c:v>
                </c:pt>
                <c:pt idx="3400">
                  <c:v>41101</c:v>
                </c:pt>
                <c:pt idx="3401">
                  <c:v>41102</c:v>
                </c:pt>
                <c:pt idx="3402">
                  <c:v>41103</c:v>
                </c:pt>
                <c:pt idx="3403">
                  <c:v>41106</c:v>
                </c:pt>
                <c:pt idx="3404">
                  <c:v>41107</c:v>
                </c:pt>
                <c:pt idx="3405">
                  <c:v>41108</c:v>
                </c:pt>
                <c:pt idx="3406">
                  <c:v>41109</c:v>
                </c:pt>
                <c:pt idx="3407">
                  <c:v>41110</c:v>
                </c:pt>
                <c:pt idx="3408">
                  <c:v>41113</c:v>
                </c:pt>
                <c:pt idx="3409">
                  <c:v>41114</c:v>
                </c:pt>
                <c:pt idx="3410">
                  <c:v>41115</c:v>
                </c:pt>
                <c:pt idx="3411">
                  <c:v>41116</c:v>
                </c:pt>
                <c:pt idx="3412">
                  <c:v>41117</c:v>
                </c:pt>
                <c:pt idx="3413">
                  <c:v>41120</c:v>
                </c:pt>
                <c:pt idx="3414">
                  <c:v>41121</c:v>
                </c:pt>
                <c:pt idx="3415">
                  <c:v>41122</c:v>
                </c:pt>
                <c:pt idx="3416">
                  <c:v>41123</c:v>
                </c:pt>
                <c:pt idx="3417">
                  <c:v>41124</c:v>
                </c:pt>
                <c:pt idx="3418">
                  <c:v>41127</c:v>
                </c:pt>
                <c:pt idx="3419">
                  <c:v>41128</c:v>
                </c:pt>
                <c:pt idx="3420">
                  <c:v>41129</c:v>
                </c:pt>
                <c:pt idx="3421">
                  <c:v>41130</c:v>
                </c:pt>
                <c:pt idx="3422">
                  <c:v>41131</c:v>
                </c:pt>
                <c:pt idx="3423">
                  <c:v>41134</c:v>
                </c:pt>
                <c:pt idx="3424">
                  <c:v>41135</c:v>
                </c:pt>
                <c:pt idx="3425">
                  <c:v>41136</c:v>
                </c:pt>
                <c:pt idx="3426">
                  <c:v>41137</c:v>
                </c:pt>
                <c:pt idx="3427">
                  <c:v>41138</c:v>
                </c:pt>
                <c:pt idx="3428">
                  <c:v>41141</c:v>
                </c:pt>
                <c:pt idx="3429">
                  <c:v>41142</c:v>
                </c:pt>
                <c:pt idx="3430">
                  <c:v>41143</c:v>
                </c:pt>
                <c:pt idx="3431">
                  <c:v>41144</c:v>
                </c:pt>
                <c:pt idx="3432">
                  <c:v>41145</c:v>
                </c:pt>
                <c:pt idx="3433">
                  <c:v>41148</c:v>
                </c:pt>
                <c:pt idx="3434">
                  <c:v>41149</c:v>
                </c:pt>
                <c:pt idx="3435">
                  <c:v>41150</c:v>
                </c:pt>
                <c:pt idx="3436">
                  <c:v>41151</c:v>
                </c:pt>
                <c:pt idx="3437">
                  <c:v>41152</c:v>
                </c:pt>
                <c:pt idx="3438">
                  <c:v>41155</c:v>
                </c:pt>
                <c:pt idx="3439">
                  <c:v>41156</c:v>
                </c:pt>
                <c:pt idx="3440">
                  <c:v>41157</c:v>
                </c:pt>
                <c:pt idx="3441">
                  <c:v>41158</c:v>
                </c:pt>
                <c:pt idx="3442">
                  <c:v>41159</c:v>
                </c:pt>
                <c:pt idx="3443">
                  <c:v>41162</c:v>
                </c:pt>
                <c:pt idx="3444">
                  <c:v>41163</c:v>
                </c:pt>
                <c:pt idx="3445">
                  <c:v>41164</c:v>
                </c:pt>
                <c:pt idx="3446">
                  <c:v>41165</c:v>
                </c:pt>
                <c:pt idx="3447">
                  <c:v>41166</c:v>
                </c:pt>
                <c:pt idx="3448">
                  <c:v>41169</c:v>
                </c:pt>
                <c:pt idx="3449">
                  <c:v>41170</c:v>
                </c:pt>
                <c:pt idx="3450">
                  <c:v>41171</c:v>
                </c:pt>
                <c:pt idx="3451">
                  <c:v>41172</c:v>
                </c:pt>
                <c:pt idx="3452">
                  <c:v>41173</c:v>
                </c:pt>
                <c:pt idx="3453">
                  <c:v>41176</c:v>
                </c:pt>
                <c:pt idx="3454">
                  <c:v>41177</c:v>
                </c:pt>
                <c:pt idx="3455">
                  <c:v>41178</c:v>
                </c:pt>
                <c:pt idx="3456">
                  <c:v>41179</c:v>
                </c:pt>
                <c:pt idx="3457">
                  <c:v>41180</c:v>
                </c:pt>
                <c:pt idx="3458">
                  <c:v>41183</c:v>
                </c:pt>
                <c:pt idx="3459">
                  <c:v>41184</c:v>
                </c:pt>
                <c:pt idx="3460">
                  <c:v>41185</c:v>
                </c:pt>
                <c:pt idx="3461">
                  <c:v>41186</c:v>
                </c:pt>
                <c:pt idx="3462">
                  <c:v>41187</c:v>
                </c:pt>
                <c:pt idx="3463">
                  <c:v>41190</c:v>
                </c:pt>
                <c:pt idx="3464">
                  <c:v>41191</c:v>
                </c:pt>
                <c:pt idx="3465">
                  <c:v>41192</c:v>
                </c:pt>
                <c:pt idx="3466">
                  <c:v>41193</c:v>
                </c:pt>
                <c:pt idx="3467">
                  <c:v>41194</c:v>
                </c:pt>
                <c:pt idx="3468">
                  <c:v>41197</c:v>
                </c:pt>
                <c:pt idx="3469">
                  <c:v>41198</c:v>
                </c:pt>
                <c:pt idx="3470">
                  <c:v>41199</c:v>
                </c:pt>
                <c:pt idx="3471">
                  <c:v>41200</c:v>
                </c:pt>
                <c:pt idx="3472">
                  <c:v>41201</c:v>
                </c:pt>
                <c:pt idx="3473">
                  <c:v>41204</c:v>
                </c:pt>
                <c:pt idx="3474">
                  <c:v>41205</c:v>
                </c:pt>
                <c:pt idx="3475">
                  <c:v>41206</c:v>
                </c:pt>
                <c:pt idx="3476">
                  <c:v>41207</c:v>
                </c:pt>
                <c:pt idx="3477">
                  <c:v>41208</c:v>
                </c:pt>
                <c:pt idx="3478">
                  <c:v>41211</c:v>
                </c:pt>
                <c:pt idx="3479">
                  <c:v>41212</c:v>
                </c:pt>
                <c:pt idx="3480">
                  <c:v>41213</c:v>
                </c:pt>
                <c:pt idx="3481">
                  <c:v>41214</c:v>
                </c:pt>
                <c:pt idx="3482">
                  <c:v>41215</c:v>
                </c:pt>
                <c:pt idx="3483">
                  <c:v>41218</c:v>
                </c:pt>
                <c:pt idx="3484">
                  <c:v>41219</c:v>
                </c:pt>
                <c:pt idx="3485">
                  <c:v>41220</c:v>
                </c:pt>
                <c:pt idx="3486">
                  <c:v>41221</c:v>
                </c:pt>
                <c:pt idx="3487">
                  <c:v>41222</c:v>
                </c:pt>
                <c:pt idx="3488">
                  <c:v>41225</c:v>
                </c:pt>
                <c:pt idx="3489">
                  <c:v>41226</c:v>
                </c:pt>
                <c:pt idx="3490">
                  <c:v>41227</c:v>
                </c:pt>
                <c:pt idx="3491">
                  <c:v>41228</c:v>
                </c:pt>
                <c:pt idx="3492">
                  <c:v>41229</c:v>
                </c:pt>
                <c:pt idx="3493">
                  <c:v>41232</c:v>
                </c:pt>
                <c:pt idx="3494">
                  <c:v>41233</c:v>
                </c:pt>
                <c:pt idx="3495">
                  <c:v>41234</c:v>
                </c:pt>
                <c:pt idx="3496">
                  <c:v>41235</c:v>
                </c:pt>
                <c:pt idx="3497">
                  <c:v>41236</c:v>
                </c:pt>
                <c:pt idx="3498">
                  <c:v>41239</c:v>
                </c:pt>
                <c:pt idx="3499">
                  <c:v>41240</c:v>
                </c:pt>
                <c:pt idx="3500">
                  <c:v>41241</c:v>
                </c:pt>
                <c:pt idx="3501">
                  <c:v>41242</c:v>
                </c:pt>
                <c:pt idx="3502">
                  <c:v>41243</c:v>
                </c:pt>
                <c:pt idx="3503">
                  <c:v>41246</c:v>
                </c:pt>
                <c:pt idx="3504">
                  <c:v>41247</c:v>
                </c:pt>
                <c:pt idx="3505">
                  <c:v>41248</c:v>
                </c:pt>
                <c:pt idx="3506">
                  <c:v>41249</c:v>
                </c:pt>
                <c:pt idx="3507">
                  <c:v>41250</c:v>
                </c:pt>
                <c:pt idx="3508">
                  <c:v>41253</c:v>
                </c:pt>
                <c:pt idx="3509">
                  <c:v>41254</c:v>
                </c:pt>
                <c:pt idx="3510">
                  <c:v>41255</c:v>
                </c:pt>
                <c:pt idx="3511">
                  <c:v>41256</c:v>
                </c:pt>
                <c:pt idx="3512">
                  <c:v>41257</c:v>
                </c:pt>
                <c:pt idx="3513">
                  <c:v>41260</c:v>
                </c:pt>
                <c:pt idx="3514">
                  <c:v>41261</c:v>
                </c:pt>
                <c:pt idx="3515">
                  <c:v>41262</c:v>
                </c:pt>
                <c:pt idx="3516">
                  <c:v>41263</c:v>
                </c:pt>
                <c:pt idx="3517">
                  <c:v>41264</c:v>
                </c:pt>
                <c:pt idx="3518">
                  <c:v>41267</c:v>
                </c:pt>
                <c:pt idx="3519">
                  <c:v>41268</c:v>
                </c:pt>
                <c:pt idx="3520">
                  <c:v>41269</c:v>
                </c:pt>
                <c:pt idx="3521">
                  <c:v>41270</c:v>
                </c:pt>
                <c:pt idx="3522">
                  <c:v>41271</c:v>
                </c:pt>
                <c:pt idx="3523">
                  <c:v>41274</c:v>
                </c:pt>
                <c:pt idx="3524">
                  <c:v>41275</c:v>
                </c:pt>
                <c:pt idx="3525">
                  <c:v>41276</c:v>
                </c:pt>
                <c:pt idx="3526">
                  <c:v>41277</c:v>
                </c:pt>
                <c:pt idx="3527">
                  <c:v>41278</c:v>
                </c:pt>
                <c:pt idx="3528">
                  <c:v>41281</c:v>
                </c:pt>
                <c:pt idx="3529">
                  <c:v>41282</c:v>
                </c:pt>
                <c:pt idx="3530">
                  <c:v>41283</c:v>
                </c:pt>
                <c:pt idx="3531">
                  <c:v>41284</c:v>
                </c:pt>
                <c:pt idx="3532">
                  <c:v>41285</c:v>
                </c:pt>
                <c:pt idx="3533">
                  <c:v>41288</c:v>
                </c:pt>
                <c:pt idx="3534">
                  <c:v>41289</c:v>
                </c:pt>
                <c:pt idx="3535">
                  <c:v>41290</c:v>
                </c:pt>
                <c:pt idx="3536">
                  <c:v>41291</c:v>
                </c:pt>
                <c:pt idx="3537">
                  <c:v>41292</c:v>
                </c:pt>
                <c:pt idx="3538">
                  <c:v>41295</c:v>
                </c:pt>
                <c:pt idx="3539">
                  <c:v>41296</c:v>
                </c:pt>
                <c:pt idx="3540">
                  <c:v>41297</c:v>
                </c:pt>
                <c:pt idx="3541">
                  <c:v>41298</c:v>
                </c:pt>
                <c:pt idx="3542">
                  <c:v>41299</c:v>
                </c:pt>
                <c:pt idx="3543">
                  <c:v>41302</c:v>
                </c:pt>
                <c:pt idx="3544">
                  <c:v>41303</c:v>
                </c:pt>
                <c:pt idx="3545">
                  <c:v>41304</c:v>
                </c:pt>
                <c:pt idx="3546">
                  <c:v>41305</c:v>
                </c:pt>
                <c:pt idx="3547">
                  <c:v>41306</c:v>
                </c:pt>
                <c:pt idx="3548">
                  <c:v>41309</c:v>
                </c:pt>
                <c:pt idx="3549">
                  <c:v>41310</c:v>
                </c:pt>
                <c:pt idx="3550">
                  <c:v>41311</c:v>
                </c:pt>
                <c:pt idx="3551">
                  <c:v>41312</c:v>
                </c:pt>
                <c:pt idx="3552">
                  <c:v>41313</c:v>
                </c:pt>
                <c:pt idx="3553">
                  <c:v>41316</c:v>
                </c:pt>
                <c:pt idx="3554">
                  <c:v>41317</c:v>
                </c:pt>
                <c:pt idx="3555">
                  <c:v>41318</c:v>
                </c:pt>
                <c:pt idx="3556">
                  <c:v>41319</c:v>
                </c:pt>
                <c:pt idx="3557">
                  <c:v>41320</c:v>
                </c:pt>
                <c:pt idx="3558">
                  <c:v>41323</c:v>
                </c:pt>
                <c:pt idx="3559">
                  <c:v>41324</c:v>
                </c:pt>
                <c:pt idx="3560">
                  <c:v>41325</c:v>
                </c:pt>
                <c:pt idx="3561">
                  <c:v>41326</c:v>
                </c:pt>
                <c:pt idx="3562">
                  <c:v>41327</c:v>
                </c:pt>
                <c:pt idx="3563">
                  <c:v>41330</c:v>
                </c:pt>
                <c:pt idx="3564">
                  <c:v>41331</c:v>
                </c:pt>
                <c:pt idx="3565">
                  <c:v>41332</c:v>
                </c:pt>
                <c:pt idx="3566">
                  <c:v>41333</c:v>
                </c:pt>
                <c:pt idx="3567">
                  <c:v>41334</c:v>
                </c:pt>
                <c:pt idx="3568">
                  <c:v>41337</c:v>
                </c:pt>
                <c:pt idx="3569">
                  <c:v>41338</c:v>
                </c:pt>
                <c:pt idx="3570">
                  <c:v>41339</c:v>
                </c:pt>
                <c:pt idx="3571">
                  <c:v>41340</c:v>
                </c:pt>
                <c:pt idx="3572">
                  <c:v>41341</c:v>
                </c:pt>
                <c:pt idx="3573">
                  <c:v>41344</c:v>
                </c:pt>
                <c:pt idx="3574">
                  <c:v>41345</c:v>
                </c:pt>
                <c:pt idx="3575">
                  <c:v>41346</c:v>
                </c:pt>
                <c:pt idx="3576">
                  <c:v>41347</c:v>
                </c:pt>
                <c:pt idx="3577">
                  <c:v>41348</c:v>
                </c:pt>
                <c:pt idx="3578">
                  <c:v>41351</c:v>
                </c:pt>
                <c:pt idx="3579">
                  <c:v>41352</c:v>
                </c:pt>
                <c:pt idx="3580">
                  <c:v>41353</c:v>
                </c:pt>
                <c:pt idx="3581">
                  <c:v>41354</c:v>
                </c:pt>
                <c:pt idx="3582">
                  <c:v>41355</c:v>
                </c:pt>
                <c:pt idx="3583">
                  <c:v>41358</c:v>
                </c:pt>
                <c:pt idx="3584">
                  <c:v>41359</c:v>
                </c:pt>
                <c:pt idx="3585">
                  <c:v>41360</c:v>
                </c:pt>
                <c:pt idx="3586">
                  <c:v>41361</c:v>
                </c:pt>
                <c:pt idx="3587">
                  <c:v>41362</c:v>
                </c:pt>
                <c:pt idx="3588">
                  <c:v>41365</c:v>
                </c:pt>
                <c:pt idx="3589">
                  <c:v>41366</c:v>
                </c:pt>
                <c:pt idx="3590">
                  <c:v>41367</c:v>
                </c:pt>
                <c:pt idx="3591">
                  <c:v>41368</c:v>
                </c:pt>
                <c:pt idx="3592">
                  <c:v>41369</c:v>
                </c:pt>
                <c:pt idx="3593">
                  <c:v>41372</c:v>
                </c:pt>
                <c:pt idx="3594">
                  <c:v>41373</c:v>
                </c:pt>
                <c:pt idx="3595">
                  <c:v>41374</c:v>
                </c:pt>
                <c:pt idx="3596">
                  <c:v>41375</c:v>
                </c:pt>
                <c:pt idx="3597">
                  <c:v>41376</c:v>
                </c:pt>
                <c:pt idx="3598">
                  <c:v>41379</c:v>
                </c:pt>
                <c:pt idx="3599">
                  <c:v>41380</c:v>
                </c:pt>
                <c:pt idx="3600">
                  <c:v>41381</c:v>
                </c:pt>
                <c:pt idx="3601">
                  <c:v>41382</c:v>
                </c:pt>
                <c:pt idx="3602">
                  <c:v>41383</c:v>
                </c:pt>
                <c:pt idx="3603">
                  <c:v>41386</c:v>
                </c:pt>
                <c:pt idx="3604">
                  <c:v>41387</c:v>
                </c:pt>
                <c:pt idx="3605">
                  <c:v>41388</c:v>
                </c:pt>
                <c:pt idx="3606">
                  <c:v>41389</c:v>
                </c:pt>
                <c:pt idx="3607">
                  <c:v>41390</c:v>
                </c:pt>
                <c:pt idx="3608">
                  <c:v>41393</c:v>
                </c:pt>
                <c:pt idx="3609">
                  <c:v>41394</c:v>
                </c:pt>
                <c:pt idx="3610">
                  <c:v>41395</c:v>
                </c:pt>
                <c:pt idx="3611">
                  <c:v>41396</c:v>
                </c:pt>
                <c:pt idx="3612">
                  <c:v>41397</c:v>
                </c:pt>
                <c:pt idx="3613">
                  <c:v>41400</c:v>
                </c:pt>
                <c:pt idx="3614">
                  <c:v>41401</c:v>
                </c:pt>
                <c:pt idx="3615">
                  <c:v>41402</c:v>
                </c:pt>
                <c:pt idx="3616">
                  <c:v>41403</c:v>
                </c:pt>
                <c:pt idx="3617">
                  <c:v>41404</c:v>
                </c:pt>
                <c:pt idx="3618">
                  <c:v>41407</c:v>
                </c:pt>
                <c:pt idx="3619">
                  <c:v>41408</c:v>
                </c:pt>
                <c:pt idx="3620">
                  <c:v>41409</c:v>
                </c:pt>
                <c:pt idx="3621">
                  <c:v>41410</c:v>
                </c:pt>
                <c:pt idx="3622">
                  <c:v>41411</c:v>
                </c:pt>
                <c:pt idx="3623">
                  <c:v>41414</c:v>
                </c:pt>
                <c:pt idx="3624">
                  <c:v>41415</c:v>
                </c:pt>
                <c:pt idx="3625">
                  <c:v>41416</c:v>
                </c:pt>
                <c:pt idx="3626">
                  <c:v>41417</c:v>
                </c:pt>
                <c:pt idx="3627">
                  <c:v>41418</c:v>
                </c:pt>
                <c:pt idx="3628">
                  <c:v>41421</c:v>
                </c:pt>
                <c:pt idx="3629">
                  <c:v>41422</c:v>
                </c:pt>
                <c:pt idx="3630">
                  <c:v>41423</c:v>
                </c:pt>
                <c:pt idx="3631">
                  <c:v>41424</c:v>
                </c:pt>
                <c:pt idx="3632">
                  <c:v>41425</c:v>
                </c:pt>
                <c:pt idx="3633">
                  <c:v>41428</c:v>
                </c:pt>
                <c:pt idx="3634">
                  <c:v>41429</c:v>
                </c:pt>
                <c:pt idx="3635">
                  <c:v>41430</c:v>
                </c:pt>
                <c:pt idx="3636">
                  <c:v>41431</c:v>
                </c:pt>
                <c:pt idx="3637">
                  <c:v>41432</c:v>
                </c:pt>
                <c:pt idx="3638">
                  <c:v>41435</c:v>
                </c:pt>
                <c:pt idx="3639">
                  <c:v>41436</c:v>
                </c:pt>
                <c:pt idx="3640">
                  <c:v>41437</c:v>
                </c:pt>
                <c:pt idx="3641">
                  <c:v>41438</c:v>
                </c:pt>
                <c:pt idx="3642">
                  <c:v>41439</c:v>
                </c:pt>
                <c:pt idx="3643">
                  <c:v>41442</c:v>
                </c:pt>
                <c:pt idx="3644">
                  <c:v>41443</c:v>
                </c:pt>
                <c:pt idx="3645">
                  <c:v>41444</c:v>
                </c:pt>
                <c:pt idx="3646">
                  <c:v>41445</c:v>
                </c:pt>
                <c:pt idx="3647">
                  <c:v>41446</c:v>
                </c:pt>
                <c:pt idx="3648">
                  <c:v>41449</c:v>
                </c:pt>
                <c:pt idx="3649">
                  <c:v>41450</c:v>
                </c:pt>
                <c:pt idx="3650">
                  <c:v>41451</c:v>
                </c:pt>
                <c:pt idx="3651">
                  <c:v>41452</c:v>
                </c:pt>
                <c:pt idx="3652">
                  <c:v>41453</c:v>
                </c:pt>
                <c:pt idx="3653">
                  <c:v>41456</c:v>
                </c:pt>
                <c:pt idx="3654">
                  <c:v>41457</c:v>
                </c:pt>
                <c:pt idx="3655">
                  <c:v>41458</c:v>
                </c:pt>
                <c:pt idx="3656">
                  <c:v>41459</c:v>
                </c:pt>
                <c:pt idx="3657">
                  <c:v>41460</c:v>
                </c:pt>
                <c:pt idx="3658">
                  <c:v>41463</c:v>
                </c:pt>
                <c:pt idx="3659">
                  <c:v>41464</c:v>
                </c:pt>
                <c:pt idx="3660">
                  <c:v>41465</c:v>
                </c:pt>
                <c:pt idx="3661">
                  <c:v>41466</c:v>
                </c:pt>
                <c:pt idx="3662">
                  <c:v>41467</c:v>
                </c:pt>
                <c:pt idx="3663">
                  <c:v>41470</c:v>
                </c:pt>
                <c:pt idx="3664">
                  <c:v>41471</c:v>
                </c:pt>
                <c:pt idx="3665">
                  <c:v>41472</c:v>
                </c:pt>
                <c:pt idx="3666">
                  <c:v>41473</c:v>
                </c:pt>
                <c:pt idx="3667">
                  <c:v>41474</c:v>
                </c:pt>
                <c:pt idx="3668">
                  <c:v>41477</c:v>
                </c:pt>
                <c:pt idx="3669">
                  <c:v>41478</c:v>
                </c:pt>
                <c:pt idx="3670">
                  <c:v>41479</c:v>
                </c:pt>
                <c:pt idx="3671">
                  <c:v>41480</c:v>
                </c:pt>
                <c:pt idx="3672">
                  <c:v>41481</c:v>
                </c:pt>
                <c:pt idx="3673">
                  <c:v>41484</c:v>
                </c:pt>
                <c:pt idx="3674">
                  <c:v>41485</c:v>
                </c:pt>
                <c:pt idx="3675">
                  <c:v>41486</c:v>
                </c:pt>
                <c:pt idx="3676">
                  <c:v>41487</c:v>
                </c:pt>
                <c:pt idx="3677">
                  <c:v>41488</c:v>
                </c:pt>
                <c:pt idx="3678">
                  <c:v>41491</c:v>
                </c:pt>
                <c:pt idx="3679">
                  <c:v>41492</c:v>
                </c:pt>
                <c:pt idx="3680">
                  <c:v>41493</c:v>
                </c:pt>
                <c:pt idx="3681">
                  <c:v>41494</c:v>
                </c:pt>
                <c:pt idx="3682">
                  <c:v>41495</c:v>
                </c:pt>
                <c:pt idx="3683">
                  <c:v>41498</c:v>
                </c:pt>
                <c:pt idx="3684">
                  <c:v>41499</c:v>
                </c:pt>
                <c:pt idx="3685">
                  <c:v>41500</c:v>
                </c:pt>
                <c:pt idx="3686">
                  <c:v>41501</c:v>
                </c:pt>
                <c:pt idx="3687">
                  <c:v>41502</c:v>
                </c:pt>
                <c:pt idx="3688">
                  <c:v>41505</c:v>
                </c:pt>
                <c:pt idx="3689">
                  <c:v>41506</c:v>
                </c:pt>
                <c:pt idx="3690">
                  <c:v>41507</c:v>
                </c:pt>
                <c:pt idx="3691">
                  <c:v>41508</c:v>
                </c:pt>
                <c:pt idx="3692">
                  <c:v>41509</c:v>
                </c:pt>
                <c:pt idx="3693">
                  <c:v>41512</c:v>
                </c:pt>
                <c:pt idx="3694">
                  <c:v>41513</c:v>
                </c:pt>
                <c:pt idx="3695">
                  <c:v>41514</c:v>
                </c:pt>
                <c:pt idx="3696">
                  <c:v>41515</c:v>
                </c:pt>
                <c:pt idx="3697">
                  <c:v>41516</c:v>
                </c:pt>
                <c:pt idx="3698">
                  <c:v>41519</c:v>
                </c:pt>
                <c:pt idx="3699">
                  <c:v>41520</c:v>
                </c:pt>
                <c:pt idx="3700">
                  <c:v>41521</c:v>
                </c:pt>
                <c:pt idx="3701">
                  <c:v>41522</c:v>
                </c:pt>
                <c:pt idx="3702">
                  <c:v>41523</c:v>
                </c:pt>
                <c:pt idx="3703">
                  <c:v>41526</c:v>
                </c:pt>
                <c:pt idx="3704">
                  <c:v>41527</c:v>
                </c:pt>
                <c:pt idx="3705">
                  <c:v>41528</c:v>
                </c:pt>
                <c:pt idx="3706">
                  <c:v>41529</c:v>
                </c:pt>
                <c:pt idx="3707">
                  <c:v>41530</c:v>
                </c:pt>
                <c:pt idx="3708">
                  <c:v>41533</c:v>
                </c:pt>
                <c:pt idx="3709">
                  <c:v>41534</c:v>
                </c:pt>
                <c:pt idx="3710">
                  <c:v>41535</c:v>
                </c:pt>
                <c:pt idx="3711">
                  <c:v>41536</c:v>
                </c:pt>
                <c:pt idx="3712">
                  <c:v>41537</c:v>
                </c:pt>
                <c:pt idx="3713">
                  <c:v>41540</c:v>
                </c:pt>
                <c:pt idx="3714">
                  <c:v>41541</c:v>
                </c:pt>
                <c:pt idx="3715">
                  <c:v>41542</c:v>
                </c:pt>
                <c:pt idx="3716">
                  <c:v>41543</c:v>
                </c:pt>
                <c:pt idx="3717">
                  <c:v>41544</c:v>
                </c:pt>
                <c:pt idx="3718">
                  <c:v>41547</c:v>
                </c:pt>
                <c:pt idx="3719">
                  <c:v>41548</c:v>
                </c:pt>
                <c:pt idx="3720">
                  <c:v>41549</c:v>
                </c:pt>
                <c:pt idx="3721">
                  <c:v>41550</c:v>
                </c:pt>
                <c:pt idx="3722">
                  <c:v>41551</c:v>
                </c:pt>
                <c:pt idx="3723">
                  <c:v>41554</c:v>
                </c:pt>
                <c:pt idx="3724">
                  <c:v>41555</c:v>
                </c:pt>
                <c:pt idx="3725">
                  <c:v>41556</c:v>
                </c:pt>
                <c:pt idx="3726">
                  <c:v>41557</c:v>
                </c:pt>
                <c:pt idx="3727">
                  <c:v>41558</c:v>
                </c:pt>
                <c:pt idx="3728">
                  <c:v>41561</c:v>
                </c:pt>
                <c:pt idx="3729">
                  <c:v>41562</c:v>
                </c:pt>
                <c:pt idx="3730">
                  <c:v>41563</c:v>
                </c:pt>
                <c:pt idx="3731">
                  <c:v>41564</c:v>
                </c:pt>
                <c:pt idx="3732">
                  <c:v>41565</c:v>
                </c:pt>
                <c:pt idx="3733">
                  <c:v>41568</c:v>
                </c:pt>
                <c:pt idx="3734">
                  <c:v>41569</c:v>
                </c:pt>
                <c:pt idx="3735">
                  <c:v>41570</c:v>
                </c:pt>
                <c:pt idx="3736">
                  <c:v>41571</c:v>
                </c:pt>
                <c:pt idx="3737">
                  <c:v>41572</c:v>
                </c:pt>
                <c:pt idx="3738">
                  <c:v>41575</c:v>
                </c:pt>
                <c:pt idx="3739">
                  <c:v>41576</c:v>
                </c:pt>
                <c:pt idx="3740">
                  <c:v>41577</c:v>
                </c:pt>
                <c:pt idx="3741">
                  <c:v>41578</c:v>
                </c:pt>
                <c:pt idx="3742">
                  <c:v>41579</c:v>
                </c:pt>
                <c:pt idx="3743">
                  <c:v>41582</c:v>
                </c:pt>
                <c:pt idx="3744">
                  <c:v>41583</c:v>
                </c:pt>
                <c:pt idx="3745">
                  <c:v>41584</c:v>
                </c:pt>
                <c:pt idx="3746">
                  <c:v>41585</c:v>
                </c:pt>
                <c:pt idx="3747">
                  <c:v>41586</c:v>
                </c:pt>
                <c:pt idx="3748">
                  <c:v>41589</c:v>
                </c:pt>
                <c:pt idx="3749">
                  <c:v>41590</c:v>
                </c:pt>
                <c:pt idx="3750">
                  <c:v>41591</c:v>
                </c:pt>
                <c:pt idx="3751">
                  <c:v>41592</c:v>
                </c:pt>
                <c:pt idx="3752">
                  <c:v>41593</c:v>
                </c:pt>
                <c:pt idx="3753">
                  <c:v>41596</c:v>
                </c:pt>
                <c:pt idx="3754">
                  <c:v>41597</c:v>
                </c:pt>
                <c:pt idx="3755">
                  <c:v>41598</c:v>
                </c:pt>
                <c:pt idx="3756">
                  <c:v>41599</c:v>
                </c:pt>
                <c:pt idx="3757">
                  <c:v>41600</c:v>
                </c:pt>
                <c:pt idx="3758">
                  <c:v>41603</c:v>
                </c:pt>
                <c:pt idx="3759">
                  <c:v>41604</c:v>
                </c:pt>
                <c:pt idx="3760">
                  <c:v>41605</c:v>
                </c:pt>
                <c:pt idx="3761">
                  <c:v>41606</c:v>
                </c:pt>
                <c:pt idx="3762">
                  <c:v>41607</c:v>
                </c:pt>
                <c:pt idx="3763">
                  <c:v>41610</c:v>
                </c:pt>
                <c:pt idx="3764">
                  <c:v>41611</c:v>
                </c:pt>
                <c:pt idx="3765">
                  <c:v>41612</c:v>
                </c:pt>
                <c:pt idx="3766">
                  <c:v>41613</c:v>
                </c:pt>
                <c:pt idx="3767">
                  <c:v>41614</c:v>
                </c:pt>
                <c:pt idx="3768">
                  <c:v>41617</c:v>
                </c:pt>
                <c:pt idx="3769">
                  <c:v>41618</c:v>
                </c:pt>
                <c:pt idx="3770">
                  <c:v>41619</c:v>
                </c:pt>
                <c:pt idx="3771">
                  <c:v>41620</c:v>
                </c:pt>
                <c:pt idx="3772">
                  <c:v>41621</c:v>
                </c:pt>
                <c:pt idx="3773">
                  <c:v>41624</c:v>
                </c:pt>
                <c:pt idx="3774">
                  <c:v>41625</c:v>
                </c:pt>
                <c:pt idx="3775">
                  <c:v>41626</c:v>
                </c:pt>
                <c:pt idx="3776">
                  <c:v>41627</c:v>
                </c:pt>
                <c:pt idx="3777">
                  <c:v>41628</c:v>
                </c:pt>
                <c:pt idx="3778">
                  <c:v>41631</c:v>
                </c:pt>
                <c:pt idx="3779">
                  <c:v>41632</c:v>
                </c:pt>
                <c:pt idx="3780">
                  <c:v>41633</c:v>
                </c:pt>
                <c:pt idx="3781">
                  <c:v>41634</c:v>
                </c:pt>
                <c:pt idx="3782">
                  <c:v>41635</c:v>
                </c:pt>
                <c:pt idx="3783">
                  <c:v>41638</c:v>
                </c:pt>
                <c:pt idx="3784">
                  <c:v>41639</c:v>
                </c:pt>
                <c:pt idx="3785">
                  <c:v>41640</c:v>
                </c:pt>
                <c:pt idx="3786">
                  <c:v>41641</c:v>
                </c:pt>
                <c:pt idx="3787">
                  <c:v>41642</c:v>
                </c:pt>
                <c:pt idx="3788">
                  <c:v>41645</c:v>
                </c:pt>
                <c:pt idx="3789">
                  <c:v>41646</c:v>
                </c:pt>
                <c:pt idx="3790">
                  <c:v>41647</c:v>
                </c:pt>
                <c:pt idx="3791">
                  <c:v>41648</c:v>
                </c:pt>
                <c:pt idx="3792">
                  <c:v>41649</c:v>
                </c:pt>
                <c:pt idx="3793">
                  <c:v>41652</c:v>
                </c:pt>
                <c:pt idx="3794">
                  <c:v>41653</c:v>
                </c:pt>
                <c:pt idx="3795">
                  <c:v>41654</c:v>
                </c:pt>
                <c:pt idx="3796">
                  <c:v>41655</c:v>
                </c:pt>
                <c:pt idx="3797">
                  <c:v>41656</c:v>
                </c:pt>
                <c:pt idx="3798">
                  <c:v>41659</c:v>
                </c:pt>
                <c:pt idx="3799">
                  <c:v>41660</c:v>
                </c:pt>
                <c:pt idx="3800">
                  <c:v>41661</c:v>
                </c:pt>
                <c:pt idx="3801">
                  <c:v>41662</c:v>
                </c:pt>
                <c:pt idx="3802">
                  <c:v>41663</c:v>
                </c:pt>
                <c:pt idx="3803">
                  <c:v>41666</c:v>
                </c:pt>
                <c:pt idx="3804">
                  <c:v>41667</c:v>
                </c:pt>
                <c:pt idx="3805">
                  <c:v>41668</c:v>
                </c:pt>
                <c:pt idx="3806">
                  <c:v>41669</c:v>
                </c:pt>
                <c:pt idx="3807">
                  <c:v>41670</c:v>
                </c:pt>
                <c:pt idx="3808">
                  <c:v>41673</c:v>
                </c:pt>
                <c:pt idx="3809">
                  <c:v>41674</c:v>
                </c:pt>
                <c:pt idx="3810">
                  <c:v>41675</c:v>
                </c:pt>
                <c:pt idx="3811">
                  <c:v>41676</c:v>
                </c:pt>
                <c:pt idx="3812">
                  <c:v>41677</c:v>
                </c:pt>
                <c:pt idx="3813">
                  <c:v>41680</c:v>
                </c:pt>
                <c:pt idx="3814">
                  <c:v>41681</c:v>
                </c:pt>
                <c:pt idx="3815">
                  <c:v>41682</c:v>
                </c:pt>
                <c:pt idx="3816">
                  <c:v>41683</c:v>
                </c:pt>
                <c:pt idx="3817">
                  <c:v>41684</c:v>
                </c:pt>
                <c:pt idx="3818">
                  <c:v>41687</c:v>
                </c:pt>
                <c:pt idx="3819">
                  <c:v>41688</c:v>
                </c:pt>
                <c:pt idx="3820">
                  <c:v>41689</c:v>
                </c:pt>
                <c:pt idx="3821">
                  <c:v>41690</c:v>
                </c:pt>
                <c:pt idx="3822">
                  <c:v>41691</c:v>
                </c:pt>
                <c:pt idx="3823">
                  <c:v>41694</c:v>
                </c:pt>
                <c:pt idx="3824">
                  <c:v>41695</c:v>
                </c:pt>
                <c:pt idx="3825">
                  <c:v>41696</c:v>
                </c:pt>
                <c:pt idx="3826">
                  <c:v>41697</c:v>
                </c:pt>
                <c:pt idx="3827">
                  <c:v>41698</c:v>
                </c:pt>
                <c:pt idx="3828">
                  <c:v>41701</c:v>
                </c:pt>
                <c:pt idx="3829">
                  <c:v>41702</c:v>
                </c:pt>
                <c:pt idx="3830">
                  <c:v>41703</c:v>
                </c:pt>
                <c:pt idx="3831">
                  <c:v>41704</c:v>
                </c:pt>
                <c:pt idx="3832">
                  <c:v>41705</c:v>
                </c:pt>
                <c:pt idx="3833">
                  <c:v>41708</c:v>
                </c:pt>
                <c:pt idx="3834">
                  <c:v>41709</c:v>
                </c:pt>
                <c:pt idx="3835">
                  <c:v>41710</c:v>
                </c:pt>
                <c:pt idx="3836">
                  <c:v>41711</c:v>
                </c:pt>
                <c:pt idx="3837">
                  <c:v>41712</c:v>
                </c:pt>
                <c:pt idx="3838">
                  <c:v>41715</c:v>
                </c:pt>
                <c:pt idx="3839">
                  <c:v>41716</c:v>
                </c:pt>
                <c:pt idx="3840">
                  <c:v>41717</c:v>
                </c:pt>
                <c:pt idx="3841">
                  <c:v>41718</c:v>
                </c:pt>
                <c:pt idx="3842">
                  <c:v>41719</c:v>
                </c:pt>
                <c:pt idx="3843">
                  <c:v>41722</c:v>
                </c:pt>
                <c:pt idx="3844">
                  <c:v>41723</c:v>
                </c:pt>
                <c:pt idx="3845">
                  <c:v>41724</c:v>
                </c:pt>
                <c:pt idx="3846">
                  <c:v>41725</c:v>
                </c:pt>
                <c:pt idx="3847">
                  <c:v>41726</c:v>
                </c:pt>
                <c:pt idx="3848">
                  <c:v>41729</c:v>
                </c:pt>
                <c:pt idx="3849">
                  <c:v>41730</c:v>
                </c:pt>
                <c:pt idx="3850">
                  <c:v>41731</c:v>
                </c:pt>
                <c:pt idx="3851">
                  <c:v>41732</c:v>
                </c:pt>
                <c:pt idx="3852">
                  <c:v>41733</c:v>
                </c:pt>
                <c:pt idx="3853">
                  <c:v>41736</c:v>
                </c:pt>
                <c:pt idx="3854">
                  <c:v>41737</c:v>
                </c:pt>
                <c:pt idx="3855">
                  <c:v>41738</c:v>
                </c:pt>
                <c:pt idx="3856">
                  <c:v>41739</c:v>
                </c:pt>
                <c:pt idx="3857">
                  <c:v>41740</c:v>
                </c:pt>
                <c:pt idx="3858">
                  <c:v>41743</c:v>
                </c:pt>
                <c:pt idx="3859">
                  <c:v>41744</c:v>
                </c:pt>
                <c:pt idx="3860">
                  <c:v>41745</c:v>
                </c:pt>
                <c:pt idx="3861">
                  <c:v>41746</c:v>
                </c:pt>
                <c:pt idx="3862">
                  <c:v>41747</c:v>
                </c:pt>
                <c:pt idx="3863">
                  <c:v>41750</c:v>
                </c:pt>
                <c:pt idx="3864">
                  <c:v>41751</c:v>
                </c:pt>
                <c:pt idx="3865">
                  <c:v>41752</c:v>
                </c:pt>
                <c:pt idx="3866">
                  <c:v>41753</c:v>
                </c:pt>
                <c:pt idx="3867">
                  <c:v>41754</c:v>
                </c:pt>
                <c:pt idx="3868">
                  <c:v>41757</c:v>
                </c:pt>
                <c:pt idx="3869">
                  <c:v>41758</c:v>
                </c:pt>
                <c:pt idx="3870">
                  <c:v>41759</c:v>
                </c:pt>
                <c:pt idx="3871">
                  <c:v>41760</c:v>
                </c:pt>
                <c:pt idx="3872">
                  <c:v>41761</c:v>
                </c:pt>
                <c:pt idx="3873">
                  <c:v>41764</c:v>
                </c:pt>
                <c:pt idx="3874">
                  <c:v>41765</c:v>
                </c:pt>
                <c:pt idx="3875">
                  <c:v>41766</c:v>
                </c:pt>
                <c:pt idx="3876">
                  <c:v>41767</c:v>
                </c:pt>
                <c:pt idx="3877">
                  <c:v>41768</c:v>
                </c:pt>
                <c:pt idx="3878">
                  <c:v>41771</c:v>
                </c:pt>
                <c:pt idx="3879">
                  <c:v>41772</c:v>
                </c:pt>
                <c:pt idx="3880">
                  <c:v>41773</c:v>
                </c:pt>
                <c:pt idx="3881">
                  <c:v>41774</c:v>
                </c:pt>
                <c:pt idx="3882">
                  <c:v>41775</c:v>
                </c:pt>
                <c:pt idx="3883">
                  <c:v>41778</c:v>
                </c:pt>
                <c:pt idx="3884">
                  <c:v>41779</c:v>
                </c:pt>
                <c:pt idx="3885">
                  <c:v>41780</c:v>
                </c:pt>
                <c:pt idx="3886">
                  <c:v>41781</c:v>
                </c:pt>
                <c:pt idx="3887">
                  <c:v>41782</c:v>
                </c:pt>
                <c:pt idx="3888">
                  <c:v>41785</c:v>
                </c:pt>
                <c:pt idx="3889">
                  <c:v>41786</c:v>
                </c:pt>
                <c:pt idx="3890">
                  <c:v>41787</c:v>
                </c:pt>
                <c:pt idx="3891">
                  <c:v>41788</c:v>
                </c:pt>
                <c:pt idx="3892">
                  <c:v>41789</c:v>
                </c:pt>
                <c:pt idx="3893">
                  <c:v>41792</c:v>
                </c:pt>
                <c:pt idx="3894">
                  <c:v>41793</c:v>
                </c:pt>
                <c:pt idx="3895">
                  <c:v>41794</c:v>
                </c:pt>
                <c:pt idx="3896">
                  <c:v>41795</c:v>
                </c:pt>
                <c:pt idx="3897">
                  <c:v>41796</c:v>
                </c:pt>
                <c:pt idx="3898">
                  <c:v>41799</c:v>
                </c:pt>
                <c:pt idx="3899">
                  <c:v>41800</c:v>
                </c:pt>
                <c:pt idx="3900">
                  <c:v>41801</c:v>
                </c:pt>
                <c:pt idx="3901">
                  <c:v>41802</c:v>
                </c:pt>
                <c:pt idx="3902">
                  <c:v>41803</c:v>
                </c:pt>
                <c:pt idx="3903">
                  <c:v>41806</c:v>
                </c:pt>
                <c:pt idx="3904">
                  <c:v>41807</c:v>
                </c:pt>
                <c:pt idx="3905">
                  <c:v>41808</c:v>
                </c:pt>
                <c:pt idx="3906">
                  <c:v>41809</c:v>
                </c:pt>
                <c:pt idx="3907">
                  <c:v>41810</c:v>
                </c:pt>
                <c:pt idx="3908">
                  <c:v>41813</c:v>
                </c:pt>
                <c:pt idx="3909">
                  <c:v>41814</c:v>
                </c:pt>
                <c:pt idx="3910">
                  <c:v>41815</c:v>
                </c:pt>
                <c:pt idx="3911">
                  <c:v>41816</c:v>
                </c:pt>
                <c:pt idx="3912">
                  <c:v>41817</c:v>
                </c:pt>
                <c:pt idx="3913">
                  <c:v>41820</c:v>
                </c:pt>
                <c:pt idx="3914">
                  <c:v>41821</c:v>
                </c:pt>
                <c:pt idx="3915">
                  <c:v>41822</c:v>
                </c:pt>
                <c:pt idx="3916">
                  <c:v>41823</c:v>
                </c:pt>
                <c:pt idx="3917">
                  <c:v>41824</c:v>
                </c:pt>
                <c:pt idx="3918">
                  <c:v>41827</c:v>
                </c:pt>
                <c:pt idx="3919">
                  <c:v>41828</c:v>
                </c:pt>
                <c:pt idx="3920">
                  <c:v>41829</c:v>
                </c:pt>
                <c:pt idx="3921">
                  <c:v>41830</c:v>
                </c:pt>
                <c:pt idx="3922">
                  <c:v>41831</c:v>
                </c:pt>
                <c:pt idx="3923">
                  <c:v>41834</c:v>
                </c:pt>
                <c:pt idx="3924">
                  <c:v>41835</c:v>
                </c:pt>
                <c:pt idx="3925">
                  <c:v>41836</c:v>
                </c:pt>
                <c:pt idx="3926">
                  <c:v>41837</c:v>
                </c:pt>
                <c:pt idx="3927">
                  <c:v>41838</c:v>
                </c:pt>
                <c:pt idx="3928">
                  <c:v>41841</c:v>
                </c:pt>
                <c:pt idx="3929">
                  <c:v>41842</c:v>
                </c:pt>
                <c:pt idx="3930">
                  <c:v>41843</c:v>
                </c:pt>
                <c:pt idx="3931">
                  <c:v>41844</c:v>
                </c:pt>
                <c:pt idx="3932">
                  <c:v>41845</c:v>
                </c:pt>
                <c:pt idx="3933">
                  <c:v>41848</c:v>
                </c:pt>
                <c:pt idx="3934">
                  <c:v>41849</c:v>
                </c:pt>
                <c:pt idx="3935">
                  <c:v>41850</c:v>
                </c:pt>
                <c:pt idx="3936">
                  <c:v>41851</c:v>
                </c:pt>
                <c:pt idx="3937">
                  <c:v>41852</c:v>
                </c:pt>
                <c:pt idx="3938">
                  <c:v>41855</c:v>
                </c:pt>
                <c:pt idx="3939">
                  <c:v>41856</c:v>
                </c:pt>
                <c:pt idx="3940">
                  <c:v>41857</c:v>
                </c:pt>
                <c:pt idx="3941">
                  <c:v>41858</c:v>
                </c:pt>
                <c:pt idx="3942">
                  <c:v>41859</c:v>
                </c:pt>
                <c:pt idx="3943">
                  <c:v>41862</c:v>
                </c:pt>
                <c:pt idx="3944">
                  <c:v>41863</c:v>
                </c:pt>
                <c:pt idx="3945">
                  <c:v>41864</c:v>
                </c:pt>
                <c:pt idx="3946">
                  <c:v>41865</c:v>
                </c:pt>
                <c:pt idx="3947">
                  <c:v>41866</c:v>
                </c:pt>
                <c:pt idx="3948">
                  <c:v>41869</c:v>
                </c:pt>
                <c:pt idx="3949">
                  <c:v>41870</c:v>
                </c:pt>
                <c:pt idx="3950">
                  <c:v>41871</c:v>
                </c:pt>
                <c:pt idx="3951">
                  <c:v>41872</c:v>
                </c:pt>
                <c:pt idx="3952">
                  <c:v>41873</c:v>
                </c:pt>
                <c:pt idx="3953">
                  <c:v>41876</c:v>
                </c:pt>
                <c:pt idx="3954">
                  <c:v>41877</c:v>
                </c:pt>
                <c:pt idx="3955">
                  <c:v>41878</c:v>
                </c:pt>
                <c:pt idx="3956">
                  <c:v>41879</c:v>
                </c:pt>
                <c:pt idx="3957">
                  <c:v>41880</c:v>
                </c:pt>
                <c:pt idx="3958">
                  <c:v>41883</c:v>
                </c:pt>
                <c:pt idx="3959">
                  <c:v>41884</c:v>
                </c:pt>
                <c:pt idx="3960">
                  <c:v>41885</c:v>
                </c:pt>
                <c:pt idx="3961">
                  <c:v>41886</c:v>
                </c:pt>
                <c:pt idx="3962">
                  <c:v>41887</c:v>
                </c:pt>
                <c:pt idx="3963">
                  <c:v>41890</c:v>
                </c:pt>
                <c:pt idx="3964">
                  <c:v>41891</c:v>
                </c:pt>
                <c:pt idx="3965">
                  <c:v>41892</c:v>
                </c:pt>
                <c:pt idx="3966">
                  <c:v>41893</c:v>
                </c:pt>
                <c:pt idx="3967">
                  <c:v>41894</c:v>
                </c:pt>
                <c:pt idx="3968">
                  <c:v>41897</c:v>
                </c:pt>
                <c:pt idx="3969">
                  <c:v>41898</c:v>
                </c:pt>
                <c:pt idx="3970">
                  <c:v>41899</c:v>
                </c:pt>
                <c:pt idx="3971">
                  <c:v>41900</c:v>
                </c:pt>
                <c:pt idx="3972">
                  <c:v>41901</c:v>
                </c:pt>
                <c:pt idx="3973">
                  <c:v>41904</c:v>
                </c:pt>
                <c:pt idx="3974">
                  <c:v>41905</c:v>
                </c:pt>
                <c:pt idx="3975">
                  <c:v>41906</c:v>
                </c:pt>
                <c:pt idx="3976">
                  <c:v>41907</c:v>
                </c:pt>
                <c:pt idx="3977">
                  <c:v>41908</c:v>
                </c:pt>
                <c:pt idx="3978">
                  <c:v>41911</c:v>
                </c:pt>
                <c:pt idx="3979">
                  <c:v>41912</c:v>
                </c:pt>
                <c:pt idx="3980">
                  <c:v>41913</c:v>
                </c:pt>
                <c:pt idx="3981">
                  <c:v>41914</c:v>
                </c:pt>
                <c:pt idx="3982">
                  <c:v>41915</c:v>
                </c:pt>
                <c:pt idx="3983">
                  <c:v>41918</c:v>
                </c:pt>
                <c:pt idx="3984">
                  <c:v>41919</c:v>
                </c:pt>
                <c:pt idx="3985">
                  <c:v>41920</c:v>
                </c:pt>
                <c:pt idx="3986">
                  <c:v>41921</c:v>
                </c:pt>
                <c:pt idx="3987">
                  <c:v>41922</c:v>
                </c:pt>
                <c:pt idx="3988">
                  <c:v>41925</c:v>
                </c:pt>
                <c:pt idx="3989">
                  <c:v>41926</c:v>
                </c:pt>
                <c:pt idx="3990">
                  <c:v>41927</c:v>
                </c:pt>
                <c:pt idx="3991">
                  <c:v>41928</c:v>
                </c:pt>
                <c:pt idx="3992">
                  <c:v>41929</c:v>
                </c:pt>
                <c:pt idx="3993">
                  <c:v>41932</c:v>
                </c:pt>
                <c:pt idx="3994">
                  <c:v>41933</c:v>
                </c:pt>
                <c:pt idx="3995">
                  <c:v>41934</c:v>
                </c:pt>
                <c:pt idx="3996">
                  <c:v>41935</c:v>
                </c:pt>
                <c:pt idx="3997">
                  <c:v>41936</c:v>
                </c:pt>
                <c:pt idx="3998">
                  <c:v>41939</c:v>
                </c:pt>
                <c:pt idx="3999">
                  <c:v>41940</c:v>
                </c:pt>
                <c:pt idx="4000">
                  <c:v>41941</c:v>
                </c:pt>
                <c:pt idx="4001">
                  <c:v>41942</c:v>
                </c:pt>
                <c:pt idx="4002">
                  <c:v>41943</c:v>
                </c:pt>
                <c:pt idx="4003">
                  <c:v>41946</c:v>
                </c:pt>
                <c:pt idx="4004">
                  <c:v>41947</c:v>
                </c:pt>
                <c:pt idx="4005">
                  <c:v>41948</c:v>
                </c:pt>
                <c:pt idx="4006">
                  <c:v>41949</c:v>
                </c:pt>
                <c:pt idx="4007">
                  <c:v>41950</c:v>
                </c:pt>
                <c:pt idx="4008">
                  <c:v>41953</c:v>
                </c:pt>
                <c:pt idx="4009">
                  <c:v>41954</c:v>
                </c:pt>
                <c:pt idx="4010">
                  <c:v>41955</c:v>
                </c:pt>
                <c:pt idx="4011">
                  <c:v>41956</c:v>
                </c:pt>
                <c:pt idx="4012">
                  <c:v>41957</c:v>
                </c:pt>
                <c:pt idx="4013">
                  <c:v>41960</c:v>
                </c:pt>
                <c:pt idx="4014">
                  <c:v>41961</c:v>
                </c:pt>
                <c:pt idx="4015">
                  <c:v>41962</c:v>
                </c:pt>
                <c:pt idx="4016">
                  <c:v>41963</c:v>
                </c:pt>
                <c:pt idx="4017">
                  <c:v>41964</c:v>
                </c:pt>
                <c:pt idx="4018">
                  <c:v>41967</c:v>
                </c:pt>
                <c:pt idx="4019">
                  <c:v>41968</c:v>
                </c:pt>
                <c:pt idx="4020">
                  <c:v>41969</c:v>
                </c:pt>
                <c:pt idx="4021">
                  <c:v>41970</c:v>
                </c:pt>
                <c:pt idx="4022">
                  <c:v>41971</c:v>
                </c:pt>
                <c:pt idx="4023">
                  <c:v>41974</c:v>
                </c:pt>
                <c:pt idx="4024">
                  <c:v>41975</c:v>
                </c:pt>
                <c:pt idx="4025">
                  <c:v>41976</c:v>
                </c:pt>
                <c:pt idx="4026">
                  <c:v>41977</c:v>
                </c:pt>
                <c:pt idx="4027">
                  <c:v>41978</c:v>
                </c:pt>
                <c:pt idx="4028">
                  <c:v>41981</c:v>
                </c:pt>
                <c:pt idx="4029">
                  <c:v>41982</c:v>
                </c:pt>
                <c:pt idx="4030">
                  <c:v>41983</c:v>
                </c:pt>
                <c:pt idx="4031">
                  <c:v>41984</c:v>
                </c:pt>
                <c:pt idx="4032">
                  <c:v>41985</c:v>
                </c:pt>
                <c:pt idx="4033">
                  <c:v>41988</c:v>
                </c:pt>
                <c:pt idx="4034">
                  <c:v>41989</c:v>
                </c:pt>
                <c:pt idx="4035">
                  <c:v>41990</c:v>
                </c:pt>
                <c:pt idx="4036">
                  <c:v>41991</c:v>
                </c:pt>
                <c:pt idx="4037">
                  <c:v>41992</c:v>
                </c:pt>
                <c:pt idx="4038">
                  <c:v>41995</c:v>
                </c:pt>
                <c:pt idx="4039">
                  <c:v>41996</c:v>
                </c:pt>
                <c:pt idx="4040">
                  <c:v>41997</c:v>
                </c:pt>
                <c:pt idx="4041">
                  <c:v>41998</c:v>
                </c:pt>
                <c:pt idx="4042">
                  <c:v>41999</c:v>
                </c:pt>
                <c:pt idx="4043">
                  <c:v>42002</c:v>
                </c:pt>
                <c:pt idx="4044">
                  <c:v>42003</c:v>
                </c:pt>
                <c:pt idx="4045">
                  <c:v>42004</c:v>
                </c:pt>
                <c:pt idx="4046">
                  <c:v>42005</c:v>
                </c:pt>
                <c:pt idx="4047">
                  <c:v>42006</c:v>
                </c:pt>
                <c:pt idx="4048">
                  <c:v>42009</c:v>
                </c:pt>
                <c:pt idx="4049">
                  <c:v>42010</c:v>
                </c:pt>
                <c:pt idx="4050">
                  <c:v>42011</c:v>
                </c:pt>
                <c:pt idx="4051">
                  <c:v>42012</c:v>
                </c:pt>
                <c:pt idx="4052">
                  <c:v>42013</c:v>
                </c:pt>
                <c:pt idx="4053">
                  <c:v>42016</c:v>
                </c:pt>
                <c:pt idx="4054">
                  <c:v>42017</c:v>
                </c:pt>
                <c:pt idx="4055">
                  <c:v>42018</c:v>
                </c:pt>
                <c:pt idx="4056">
                  <c:v>42019</c:v>
                </c:pt>
                <c:pt idx="4057">
                  <c:v>42020</c:v>
                </c:pt>
                <c:pt idx="4058">
                  <c:v>42023</c:v>
                </c:pt>
                <c:pt idx="4059">
                  <c:v>42024</c:v>
                </c:pt>
                <c:pt idx="4060">
                  <c:v>42025</c:v>
                </c:pt>
                <c:pt idx="4061">
                  <c:v>42026</c:v>
                </c:pt>
                <c:pt idx="4062">
                  <c:v>42027</c:v>
                </c:pt>
                <c:pt idx="4063">
                  <c:v>42030</c:v>
                </c:pt>
                <c:pt idx="4064">
                  <c:v>42031</c:v>
                </c:pt>
                <c:pt idx="4065">
                  <c:v>42032</c:v>
                </c:pt>
                <c:pt idx="4066">
                  <c:v>42033</c:v>
                </c:pt>
                <c:pt idx="4067">
                  <c:v>42034</c:v>
                </c:pt>
                <c:pt idx="4068">
                  <c:v>42037</c:v>
                </c:pt>
                <c:pt idx="4069">
                  <c:v>42038</c:v>
                </c:pt>
                <c:pt idx="4070">
                  <c:v>42039</c:v>
                </c:pt>
                <c:pt idx="4071">
                  <c:v>42040</c:v>
                </c:pt>
                <c:pt idx="4072">
                  <c:v>42041</c:v>
                </c:pt>
                <c:pt idx="4073">
                  <c:v>42044</c:v>
                </c:pt>
                <c:pt idx="4074">
                  <c:v>42045</c:v>
                </c:pt>
                <c:pt idx="4075">
                  <c:v>42046</c:v>
                </c:pt>
                <c:pt idx="4076">
                  <c:v>42047</c:v>
                </c:pt>
                <c:pt idx="4077">
                  <c:v>42048</c:v>
                </c:pt>
                <c:pt idx="4078">
                  <c:v>42051</c:v>
                </c:pt>
                <c:pt idx="4079">
                  <c:v>42052</c:v>
                </c:pt>
                <c:pt idx="4080">
                  <c:v>42053</c:v>
                </c:pt>
                <c:pt idx="4081">
                  <c:v>42054</c:v>
                </c:pt>
                <c:pt idx="4082">
                  <c:v>42055</c:v>
                </c:pt>
                <c:pt idx="4083">
                  <c:v>42058</c:v>
                </c:pt>
                <c:pt idx="4084">
                  <c:v>42059</c:v>
                </c:pt>
                <c:pt idx="4085">
                  <c:v>42060</c:v>
                </c:pt>
                <c:pt idx="4086">
                  <c:v>42061</c:v>
                </c:pt>
                <c:pt idx="4087">
                  <c:v>42062</c:v>
                </c:pt>
                <c:pt idx="4088">
                  <c:v>42065</c:v>
                </c:pt>
                <c:pt idx="4089">
                  <c:v>42066</c:v>
                </c:pt>
                <c:pt idx="4090">
                  <c:v>42067</c:v>
                </c:pt>
                <c:pt idx="4091">
                  <c:v>42068</c:v>
                </c:pt>
                <c:pt idx="4092">
                  <c:v>42069</c:v>
                </c:pt>
                <c:pt idx="4093">
                  <c:v>42072</c:v>
                </c:pt>
                <c:pt idx="4094">
                  <c:v>42073</c:v>
                </c:pt>
                <c:pt idx="4095">
                  <c:v>42074</c:v>
                </c:pt>
                <c:pt idx="4096">
                  <c:v>42075</c:v>
                </c:pt>
                <c:pt idx="4097">
                  <c:v>42076</c:v>
                </c:pt>
                <c:pt idx="4098">
                  <c:v>42079</c:v>
                </c:pt>
                <c:pt idx="4099">
                  <c:v>42080</c:v>
                </c:pt>
                <c:pt idx="4100">
                  <c:v>42081</c:v>
                </c:pt>
                <c:pt idx="4101">
                  <c:v>42082</c:v>
                </c:pt>
                <c:pt idx="4102">
                  <c:v>42083</c:v>
                </c:pt>
                <c:pt idx="4103">
                  <c:v>42086</c:v>
                </c:pt>
                <c:pt idx="4104">
                  <c:v>42087</c:v>
                </c:pt>
                <c:pt idx="4105">
                  <c:v>42088</c:v>
                </c:pt>
                <c:pt idx="4106">
                  <c:v>42089</c:v>
                </c:pt>
                <c:pt idx="4107">
                  <c:v>42090</c:v>
                </c:pt>
                <c:pt idx="4108">
                  <c:v>42093</c:v>
                </c:pt>
                <c:pt idx="4109">
                  <c:v>42094</c:v>
                </c:pt>
                <c:pt idx="4110">
                  <c:v>42095</c:v>
                </c:pt>
                <c:pt idx="4111">
                  <c:v>42096</c:v>
                </c:pt>
                <c:pt idx="4112">
                  <c:v>42097</c:v>
                </c:pt>
                <c:pt idx="4113">
                  <c:v>42100</c:v>
                </c:pt>
                <c:pt idx="4114">
                  <c:v>42101</c:v>
                </c:pt>
                <c:pt idx="4115">
                  <c:v>42102</c:v>
                </c:pt>
                <c:pt idx="4116">
                  <c:v>42103</c:v>
                </c:pt>
                <c:pt idx="4117">
                  <c:v>42104</c:v>
                </c:pt>
                <c:pt idx="4118">
                  <c:v>42107</c:v>
                </c:pt>
                <c:pt idx="4119">
                  <c:v>42108</c:v>
                </c:pt>
                <c:pt idx="4120">
                  <c:v>42109</c:v>
                </c:pt>
                <c:pt idx="4121">
                  <c:v>42110</c:v>
                </c:pt>
                <c:pt idx="4122">
                  <c:v>42111</c:v>
                </c:pt>
                <c:pt idx="4123">
                  <c:v>42114</c:v>
                </c:pt>
                <c:pt idx="4124">
                  <c:v>42115</c:v>
                </c:pt>
                <c:pt idx="4125">
                  <c:v>42116</c:v>
                </c:pt>
                <c:pt idx="4126">
                  <c:v>42117</c:v>
                </c:pt>
                <c:pt idx="4127">
                  <c:v>42118</c:v>
                </c:pt>
                <c:pt idx="4128">
                  <c:v>42121</c:v>
                </c:pt>
                <c:pt idx="4129">
                  <c:v>42122</c:v>
                </c:pt>
                <c:pt idx="4130">
                  <c:v>42123</c:v>
                </c:pt>
                <c:pt idx="4131">
                  <c:v>42124</c:v>
                </c:pt>
                <c:pt idx="4132">
                  <c:v>42125</c:v>
                </c:pt>
                <c:pt idx="4133">
                  <c:v>42128</c:v>
                </c:pt>
                <c:pt idx="4134">
                  <c:v>42129</c:v>
                </c:pt>
                <c:pt idx="4135">
                  <c:v>42130</c:v>
                </c:pt>
                <c:pt idx="4136">
                  <c:v>42131</c:v>
                </c:pt>
                <c:pt idx="4137">
                  <c:v>42132</c:v>
                </c:pt>
                <c:pt idx="4138">
                  <c:v>42135</c:v>
                </c:pt>
                <c:pt idx="4139">
                  <c:v>42136</c:v>
                </c:pt>
                <c:pt idx="4140">
                  <c:v>42137</c:v>
                </c:pt>
                <c:pt idx="4141">
                  <c:v>42138</c:v>
                </c:pt>
                <c:pt idx="4142">
                  <c:v>42139</c:v>
                </c:pt>
                <c:pt idx="4143">
                  <c:v>42142</c:v>
                </c:pt>
                <c:pt idx="4144">
                  <c:v>42143</c:v>
                </c:pt>
                <c:pt idx="4145">
                  <c:v>42144</c:v>
                </c:pt>
                <c:pt idx="4146">
                  <c:v>42145</c:v>
                </c:pt>
                <c:pt idx="4147">
                  <c:v>42146</c:v>
                </c:pt>
                <c:pt idx="4148">
                  <c:v>42149</c:v>
                </c:pt>
                <c:pt idx="4149">
                  <c:v>42150</c:v>
                </c:pt>
                <c:pt idx="4150">
                  <c:v>42151</c:v>
                </c:pt>
                <c:pt idx="4151">
                  <c:v>42152</c:v>
                </c:pt>
                <c:pt idx="4152">
                  <c:v>42153</c:v>
                </c:pt>
                <c:pt idx="4153">
                  <c:v>42156</c:v>
                </c:pt>
                <c:pt idx="4154">
                  <c:v>42157</c:v>
                </c:pt>
                <c:pt idx="4155">
                  <c:v>42158</c:v>
                </c:pt>
                <c:pt idx="4156">
                  <c:v>42159</c:v>
                </c:pt>
                <c:pt idx="4157">
                  <c:v>42160</c:v>
                </c:pt>
                <c:pt idx="4158">
                  <c:v>42163</c:v>
                </c:pt>
                <c:pt idx="4159">
                  <c:v>42164</c:v>
                </c:pt>
                <c:pt idx="4160">
                  <c:v>42165</c:v>
                </c:pt>
                <c:pt idx="4161">
                  <c:v>42166</c:v>
                </c:pt>
                <c:pt idx="4162">
                  <c:v>42167</c:v>
                </c:pt>
                <c:pt idx="4163">
                  <c:v>42170</c:v>
                </c:pt>
                <c:pt idx="4164">
                  <c:v>42171</c:v>
                </c:pt>
                <c:pt idx="4165">
                  <c:v>42172</c:v>
                </c:pt>
                <c:pt idx="4166">
                  <c:v>42173</c:v>
                </c:pt>
                <c:pt idx="4167">
                  <c:v>42174</c:v>
                </c:pt>
                <c:pt idx="4168">
                  <c:v>42177</c:v>
                </c:pt>
                <c:pt idx="4169">
                  <c:v>42178</c:v>
                </c:pt>
                <c:pt idx="4170">
                  <c:v>42179</c:v>
                </c:pt>
                <c:pt idx="4171">
                  <c:v>42180</c:v>
                </c:pt>
                <c:pt idx="4172">
                  <c:v>42181</c:v>
                </c:pt>
                <c:pt idx="4173">
                  <c:v>42184</c:v>
                </c:pt>
                <c:pt idx="4174">
                  <c:v>42185</c:v>
                </c:pt>
                <c:pt idx="4175">
                  <c:v>42186</c:v>
                </c:pt>
                <c:pt idx="4176">
                  <c:v>42187</c:v>
                </c:pt>
                <c:pt idx="4177">
                  <c:v>42188</c:v>
                </c:pt>
                <c:pt idx="4178">
                  <c:v>42191</c:v>
                </c:pt>
                <c:pt idx="4179">
                  <c:v>42192</c:v>
                </c:pt>
                <c:pt idx="4180">
                  <c:v>42193</c:v>
                </c:pt>
                <c:pt idx="4181">
                  <c:v>42194</c:v>
                </c:pt>
                <c:pt idx="4182">
                  <c:v>42195</c:v>
                </c:pt>
                <c:pt idx="4183">
                  <c:v>42198</c:v>
                </c:pt>
                <c:pt idx="4184">
                  <c:v>42199</c:v>
                </c:pt>
                <c:pt idx="4185">
                  <c:v>42200</c:v>
                </c:pt>
                <c:pt idx="4186">
                  <c:v>42201</c:v>
                </c:pt>
                <c:pt idx="4187">
                  <c:v>42202</c:v>
                </c:pt>
                <c:pt idx="4188">
                  <c:v>42205</c:v>
                </c:pt>
                <c:pt idx="4189">
                  <c:v>42206</c:v>
                </c:pt>
                <c:pt idx="4190">
                  <c:v>42207</c:v>
                </c:pt>
                <c:pt idx="4191">
                  <c:v>42208</c:v>
                </c:pt>
                <c:pt idx="4192">
                  <c:v>42209</c:v>
                </c:pt>
                <c:pt idx="4193">
                  <c:v>42212</c:v>
                </c:pt>
                <c:pt idx="4194">
                  <c:v>42213</c:v>
                </c:pt>
                <c:pt idx="4195">
                  <c:v>42214</c:v>
                </c:pt>
                <c:pt idx="4196">
                  <c:v>42215</c:v>
                </c:pt>
                <c:pt idx="4197">
                  <c:v>42216</c:v>
                </c:pt>
                <c:pt idx="4198">
                  <c:v>42219</c:v>
                </c:pt>
                <c:pt idx="4199">
                  <c:v>42220</c:v>
                </c:pt>
                <c:pt idx="4200">
                  <c:v>42221</c:v>
                </c:pt>
                <c:pt idx="4201">
                  <c:v>42222</c:v>
                </c:pt>
                <c:pt idx="4202">
                  <c:v>42223</c:v>
                </c:pt>
                <c:pt idx="4203">
                  <c:v>42226</c:v>
                </c:pt>
                <c:pt idx="4204">
                  <c:v>42227</c:v>
                </c:pt>
                <c:pt idx="4205">
                  <c:v>42228</c:v>
                </c:pt>
                <c:pt idx="4206">
                  <c:v>42229</c:v>
                </c:pt>
                <c:pt idx="4207">
                  <c:v>42230</c:v>
                </c:pt>
                <c:pt idx="4208">
                  <c:v>42233</c:v>
                </c:pt>
                <c:pt idx="4209">
                  <c:v>42234</c:v>
                </c:pt>
                <c:pt idx="4210">
                  <c:v>42235</c:v>
                </c:pt>
                <c:pt idx="4211">
                  <c:v>42236</c:v>
                </c:pt>
                <c:pt idx="4212">
                  <c:v>42237</c:v>
                </c:pt>
                <c:pt idx="4213">
                  <c:v>42240</c:v>
                </c:pt>
                <c:pt idx="4214">
                  <c:v>42241</c:v>
                </c:pt>
                <c:pt idx="4215">
                  <c:v>42242</c:v>
                </c:pt>
                <c:pt idx="4216">
                  <c:v>42243</c:v>
                </c:pt>
                <c:pt idx="4217">
                  <c:v>42244</c:v>
                </c:pt>
                <c:pt idx="4218">
                  <c:v>42247</c:v>
                </c:pt>
                <c:pt idx="4219">
                  <c:v>42248</c:v>
                </c:pt>
                <c:pt idx="4220">
                  <c:v>42249</c:v>
                </c:pt>
                <c:pt idx="4221">
                  <c:v>42250</c:v>
                </c:pt>
                <c:pt idx="4222">
                  <c:v>42251</c:v>
                </c:pt>
                <c:pt idx="4223">
                  <c:v>42254</c:v>
                </c:pt>
                <c:pt idx="4224">
                  <c:v>42255</c:v>
                </c:pt>
                <c:pt idx="4225">
                  <c:v>42256</c:v>
                </c:pt>
                <c:pt idx="4226">
                  <c:v>42257</c:v>
                </c:pt>
                <c:pt idx="4227">
                  <c:v>42258</c:v>
                </c:pt>
                <c:pt idx="4228">
                  <c:v>42261</c:v>
                </c:pt>
                <c:pt idx="4229">
                  <c:v>42262</c:v>
                </c:pt>
                <c:pt idx="4230">
                  <c:v>42263</c:v>
                </c:pt>
                <c:pt idx="4231">
                  <c:v>42264</c:v>
                </c:pt>
                <c:pt idx="4232">
                  <c:v>42265</c:v>
                </c:pt>
                <c:pt idx="4233">
                  <c:v>42268</c:v>
                </c:pt>
                <c:pt idx="4234">
                  <c:v>42269</c:v>
                </c:pt>
                <c:pt idx="4235">
                  <c:v>42270</c:v>
                </c:pt>
                <c:pt idx="4236">
                  <c:v>42271</c:v>
                </c:pt>
                <c:pt idx="4237">
                  <c:v>42272</c:v>
                </c:pt>
                <c:pt idx="4238">
                  <c:v>42275</c:v>
                </c:pt>
                <c:pt idx="4239">
                  <c:v>42276</c:v>
                </c:pt>
                <c:pt idx="4240">
                  <c:v>42277</c:v>
                </c:pt>
                <c:pt idx="4241">
                  <c:v>42278</c:v>
                </c:pt>
                <c:pt idx="4242">
                  <c:v>42279</c:v>
                </c:pt>
                <c:pt idx="4243">
                  <c:v>42282</c:v>
                </c:pt>
                <c:pt idx="4244">
                  <c:v>42283</c:v>
                </c:pt>
                <c:pt idx="4245">
                  <c:v>42284</c:v>
                </c:pt>
                <c:pt idx="4246">
                  <c:v>42285</c:v>
                </c:pt>
                <c:pt idx="4247">
                  <c:v>42286</c:v>
                </c:pt>
                <c:pt idx="4248">
                  <c:v>42289</c:v>
                </c:pt>
                <c:pt idx="4249">
                  <c:v>42290</c:v>
                </c:pt>
                <c:pt idx="4250">
                  <c:v>42291</c:v>
                </c:pt>
                <c:pt idx="4251">
                  <c:v>42292</c:v>
                </c:pt>
                <c:pt idx="4252">
                  <c:v>42293</c:v>
                </c:pt>
                <c:pt idx="4253">
                  <c:v>42296</c:v>
                </c:pt>
                <c:pt idx="4254">
                  <c:v>42297</c:v>
                </c:pt>
                <c:pt idx="4255">
                  <c:v>42298</c:v>
                </c:pt>
                <c:pt idx="4256">
                  <c:v>42299</c:v>
                </c:pt>
                <c:pt idx="4257">
                  <c:v>42300</c:v>
                </c:pt>
                <c:pt idx="4258">
                  <c:v>42303</c:v>
                </c:pt>
                <c:pt idx="4259">
                  <c:v>42304</c:v>
                </c:pt>
                <c:pt idx="4260">
                  <c:v>42305</c:v>
                </c:pt>
                <c:pt idx="4261">
                  <c:v>42306</c:v>
                </c:pt>
                <c:pt idx="4262">
                  <c:v>42307</c:v>
                </c:pt>
                <c:pt idx="4263">
                  <c:v>42310</c:v>
                </c:pt>
                <c:pt idx="4264">
                  <c:v>42311</c:v>
                </c:pt>
                <c:pt idx="4265">
                  <c:v>42312</c:v>
                </c:pt>
                <c:pt idx="4266">
                  <c:v>42313</c:v>
                </c:pt>
                <c:pt idx="4267">
                  <c:v>42314</c:v>
                </c:pt>
                <c:pt idx="4268">
                  <c:v>42317</c:v>
                </c:pt>
                <c:pt idx="4269">
                  <c:v>42318</c:v>
                </c:pt>
                <c:pt idx="4270">
                  <c:v>42319</c:v>
                </c:pt>
                <c:pt idx="4271">
                  <c:v>42320</c:v>
                </c:pt>
                <c:pt idx="4272">
                  <c:v>42321</c:v>
                </c:pt>
                <c:pt idx="4273">
                  <c:v>42324</c:v>
                </c:pt>
                <c:pt idx="4274">
                  <c:v>42325</c:v>
                </c:pt>
                <c:pt idx="4275">
                  <c:v>42326</c:v>
                </c:pt>
                <c:pt idx="4276">
                  <c:v>42327</c:v>
                </c:pt>
                <c:pt idx="4277">
                  <c:v>42328</c:v>
                </c:pt>
                <c:pt idx="4278">
                  <c:v>42331</c:v>
                </c:pt>
                <c:pt idx="4279">
                  <c:v>42332</c:v>
                </c:pt>
                <c:pt idx="4280">
                  <c:v>42333</c:v>
                </c:pt>
                <c:pt idx="4281">
                  <c:v>42334</c:v>
                </c:pt>
                <c:pt idx="4282">
                  <c:v>42335</c:v>
                </c:pt>
                <c:pt idx="4283">
                  <c:v>42338</c:v>
                </c:pt>
                <c:pt idx="4284">
                  <c:v>42339</c:v>
                </c:pt>
                <c:pt idx="4285">
                  <c:v>42340</c:v>
                </c:pt>
                <c:pt idx="4286">
                  <c:v>42341</c:v>
                </c:pt>
                <c:pt idx="4287">
                  <c:v>42342</c:v>
                </c:pt>
                <c:pt idx="4288">
                  <c:v>42345</c:v>
                </c:pt>
                <c:pt idx="4289">
                  <c:v>42346</c:v>
                </c:pt>
                <c:pt idx="4290">
                  <c:v>42347</c:v>
                </c:pt>
                <c:pt idx="4291">
                  <c:v>42348</c:v>
                </c:pt>
                <c:pt idx="4292">
                  <c:v>42349</c:v>
                </c:pt>
                <c:pt idx="4293">
                  <c:v>42352</c:v>
                </c:pt>
                <c:pt idx="4294">
                  <c:v>42353</c:v>
                </c:pt>
                <c:pt idx="4295">
                  <c:v>42354</c:v>
                </c:pt>
                <c:pt idx="4296">
                  <c:v>42355</c:v>
                </c:pt>
                <c:pt idx="4297">
                  <c:v>42356</c:v>
                </c:pt>
                <c:pt idx="4298">
                  <c:v>42359</c:v>
                </c:pt>
                <c:pt idx="4299">
                  <c:v>42360</c:v>
                </c:pt>
                <c:pt idx="4300">
                  <c:v>42361</c:v>
                </c:pt>
                <c:pt idx="4301">
                  <c:v>42362</c:v>
                </c:pt>
                <c:pt idx="4302">
                  <c:v>42363</c:v>
                </c:pt>
                <c:pt idx="4303">
                  <c:v>42366</c:v>
                </c:pt>
                <c:pt idx="4304">
                  <c:v>42367</c:v>
                </c:pt>
                <c:pt idx="4305">
                  <c:v>42368</c:v>
                </c:pt>
                <c:pt idx="4306">
                  <c:v>42369</c:v>
                </c:pt>
                <c:pt idx="4307">
                  <c:v>42370</c:v>
                </c:pt>
                <c:pt idx="4308">
                  <c:v>42373</c:v>
                </c:pt>
                <c:pt idx="4309">
                  <c:v>42374</c:v>
                </c:pt>
                <c:pt idx="4310">
                  <c:v>42375</c:v>
                </c:pt>
                <c:pt idx="4311">
                  <c:v>42376</c:v>
                </c:pt>
                <c:pt idx="4312">
                  <c:v>42377</c:v>
                </c:pt>
                <c:pt idx="4313">
                  <c:v>42380</c:v>
                </c:pt>
                <c:pt idx="4314">
                  <c:v>42381</c:v>
                </c:pt>
                <c:pt idx="4315">
                  <c:v>42382</c:v>
                </c:pt>
                <c:pt idx="4316">
                  <c:v>42383</c:v>
                </c:pt>
                <c:pt idx="4317">
                  <c:v>42384</c:v>
                </c:pt>
                <c:pt idx="4318">
                  <c:v>42387</c:v>
                </c:pt>
                <c:pt idx="4319">
                  <c:v>42388</c:v>
                </c:pt>
                <c:pt idx="4320">
                  <c:v>42389</c:v>
                </c:pt>
                <c:pt idx="4321">
                  <c:v>42390</c:v>
                </c:pt>
                <c:pt idx="4322">
                  <c:v>42391</c:v>
                </c:pt>
                <c:pt idx="4323">
                  <c:v>42394</c:v>
                </c:pt>
                <c:pt idx="4324">
                  <c:v>42395</c:v>
                </c:pt>
                <c:pt idx="4325">
                  <c:v>42396</c:v>
                </c:pt>
                <c:pt idx="4326">
                  <c:v>42397</c:v>
                </c:pt>
                <c:pt idx="4327">
                  <c:v>42398</c:v>
                </c:pt>
                <c:pt idx="4328">
                  <c:v>42401</c:v>
                </c:pt>
                <c:pt idx="4329">
                  <c:v>42402</c:v>
                </c:pt>
                <c:pt idx="4330">
                  <c:v>42403</c:v>
                </c:pt>
                <c:pt idx="4331">
                  <c:v>42404</c:v>
                </c:pt>
                <c:pt idx="4332">
                  <c:v>42405</c:v>
                </c:pt>
                <c:pt idx="4333">
                  <c:v>42408</c:v>
                </c:pt>
                <c:pt idx="4334">
                  <c:v>42409</c:v>
                </c:pt>
                <c:pt idx="4335">
                  <c:v>42410</c:v>
                </c:pt>
                <c:pt idx="4336">
                  <c:v>42411</c:v>
                </c:pt>
                <c:pt idx="4337">
                  <c:v>42412</c:v>
                </c:pt>
                <c:pt idx="4338">
                  <c:v>42415</c:v>
                </c:pt>
                <c:pt idx="4339">
                  <c:v>42416</c:v>
                </c:pt>
                <c:pt idx="4340">
                  <c:v>42417</c:v>
                </c:pt>
                <c:pt idx="4341">
                  <c:v>42418</c:v>
                </c:pt>
                <c:pt idx="4342">
                  <c:v>42419</c:v>
                </c:pt>
                <c:pt idx="4343">
                  <c:v>42422</c:v>
                </c:pt>
                <c:pt idx="4344">
                  <c:v>42423</c:v>
                </c:pt>
                <c:pt idx="4345">
                  <c:v>42424</c:v>
                </c:pt>
                <c:pt idx="4346">
                  <c:v>42425</c:v>
                </c:pt>
                <c:pt idx="4347">
                  <c:v>42426</c:v>
                </c:pt>
                <c:pt idx="4348">
                  <c:v>42429</c:v>
                </c:pt>
                <c:pt idx="4349">
                  <c:v>42430</c:v>
                </c:pt>
                <c:pt idx="4350">
                  <c:v>42431</c:v>
                </c:pt>
                <c:pt idx="4351">
                  <c:v>42432</c:v>
                </c:pt>
                <c:pt idx="4352">
                  <c:v>42433</c:v>
                </c:pt>
                <c:pt idx="4353">
                  <c:v>42436</c:v>
                </c:pt>
                <c:pt idx="4354">
                  <c:v>42437</c:v>
                </c:pt>
                <c:pt idx="4355">
                  <c:v>42438</c:v>
                </c:pt>
                <c:pt idx="4356">
                  <c:v>42439</c:v>
                </c:pt>
                <c:pt idx="4357">
                  <c:v>42440</c:v>
                </c:pt>
                <c:pt idx="4358">
                  <c:v>42443</c:v>
                </c:pt>
                <c:pt idx="4359">
                  <c:v>42444</c:v>
                </c:pt>
                <c:pt idx="4360">
                  <c:v>42445</c:v>
                </c:pt>
                <c:pt idx="4361">
                  <c:v>42446</c:v>
                </c:pt>
                <c:pt idx="4362">
                  <c:v>42447</c:v>
                </c:pt>
                <c:pt idx="4363">
                  <c:v>42450</c:v>
                </c:pt>
                <c:pt idx="4364">
                  <c:v>42451</c:v>
                </c:pt>
                <c:pt idx="4365">
                  <c:v>42452</c:v>
                </c:pt>
                <c:pt idx="4366">
                  <c:v>42453</c:v>
                </c:pt>
                <c:pt idx="4367">
                  <c:v>42454</c:v>
                </c:pt>
                <c:pt idx="4368">
                  <c:v>42457</c:v>
                </c:pt>
                <c:pt idx="4369">
                  <c:v>42458</c:v>
                </c:pt>
                <c:pt idx="4370">
                  <c:v>42459</c:v>
                </c:pt>
                <c:pt idx="4371">
                  <c:v>42460</c:v>
                </c:pt>
                <c:pt idx="4372">
                  <c:v>42461</c:v>
                </c:pt>
                <c:pt idx="4373">
                  <c:v>42464</c:v>
                </c:pt>
                <c:pt idx="4374">
                  <c:v>42465</c:v>
                </c:pt>
                <c:pt idx="4375">
                  <c:v>42466</c:v>
                </c:pt>
                <c:pt idx="4376">
                  <c:v>42467</c:v>
                </c:pt>
                <c:pt idx="4377">
                  <c:v>42468</c:v>
                </c:pt>
                <c:pt idx="4378">
                  <c:v>42471</c:v>
                </c:pt>
                <c:pt idx="4379">
                  <c:v>42472</c:v>
                </c:pt>
                <c:pt idx="4380">
                  <c:v>42473</c:v>
                </c:pt>
                <c:pt idx="4381">
                  <c:v>42474</c:v>
                </c:pt>
                <c:pt idx="4382">
                  <c:v>42475</c:v>
                </c:pt>
                <c:pt idx="4383">
                  <c:v>42478</c:v>
                </c:pt>
                <c:pt idx="4384">
                  <c:v>42479</c:v>
                </c:pt>
                <c:pt idx="4385">
                  <c:v>42480</c:v>
                </c:pt>
                <c:pt idx="4386">
                  <c:v>42481</c:v>
                </c:pt>
                <c:pt idx="4387">
                  <c:v>42482</c:v>
                </c:pt>
                <c:pt idx="4388">
                  <c:v>42485</c:v>
                </c:pt>
                <c:pt idx="4389">
                  <c:v>42486</c:v>
                </c:pt>
                <c:pt idx="4390">
                  <c:v>42487</c:v>
                </c:pt>
                <c:pt idx="4391">
                  <c:v>42488</c:v>
                </c:pt>
                <c:pt idx="4392">
                  <c:v>42489</c:v>
                </c:pt>
                <c:pt idx="4393">
                  <c:v>42492</c:v>
                </c:pt>
                <c:pt idx="4394">
                  <c:v>42493</c:v>
                </c:pt>
                <c:pt idx="4395">
                  <c:v>42494</c:v>
                </c:pt>
                <c:pt idx="4396">
                  <c:v>42495</c:v>
                </c:pt>
                <c:pt idx="4397">
                  <c:v>42496</c:v>
                </c:pt>
                <c:pt idx="4398">
                  <c:v>42499</c:v>
                </c:pt>
                <c:pt idx="4399">
                  <c:v>42500</c:v>
                </c:pt>
                <c:pt idx="4400">
                  <c:v>42501</c:v>
                </c:pt>
                <c:pt idx="4401">
                  <c:v>42502</c:v>
                </c:pt>
                <c:pt idx="4402">
                  <c:v>42503</c:v>
                </c:pt>
                <c:pt idx="4403">
                  <c:v>42506</c:v>
                </c:pt>
                <c:pt idx="4404">
                  <c:v>42507</c:v>
                </c:pt>
                <c:pt idx="4405">
                  <c:v>42508</c:v>
                </c:pt>
                <c:pt idx="4406">
                  <c:v>42509</c:v>
                </c:pt>
                <c:pt idx="4407">
                  <c:v>42510</c:v>
                </c:pt>
                <c:pt idx="4408">
                  <c:v>42513</c:v>
                </c:pt>
                <c:pt idx="4409">
                  <c:v>42514</c:v>
                </c:pt>
                <c:pt idx="4410">
                  <c:v>42515</c:v>
                </c:pt>
                <c:pt idx="4411">
                  <c:v>42516</c:v>
                </c:pt>
                <c:pt idx="4412">
                  <c:v>42517</c:v>
                </c:pt>
                <c:pt idx="4413">
                  <c:v>42520</c:v>
                </c:pt>
                <c:pt idx="4414">
                  <c:v>42521</c:v>
                </c:pt>
                <c:pt idx="4415">
                  <c:v>42522</c:v>
                </c:pt>
                <c:pt idx="4416">
                  <c:v>42523</c:v>
                </c:pt>
                <c:pt idx="4417">
                  <c:v>42524</c:v>
                </c:pt>
                <c:pt idx="4418">
                  <c:v>42527</c:v>
                </c:pt>
                <c:pt idx="4419">
                  <c:v>42528</c:v>
                </c:pt>
                <c:pt idx="4420">
                  <c:v>42529</c:v>
                </c:pt>
                <c:pt idx="4421">
                  <c:v>42530</c:v>
                </c:pt>
                <c:pt idx="4422">
                  <c:v>42531</c:v>
                </c:pt>
                <c:pt idx="4423">
                  <c:v>42534</c:v>
                </c:pt>
                <c:pt idx="4424">
                  <c:v>42535</c:v>
                </c:pt>
                <c:pt idx="4425">
                  <c:v>42536</c:v>
                </c:pt>
                <c:pt idx="4426">
                  <c:v>42537</c:v>
                </c:pt>
                <c:pt idx="4427">
                  <c:v>42538</c:v>
                </c:pt>
                <c:pt idx="4428">
                  <c:v>42541</c:v>
                </c:pt>
                <c:pt idx="4429">
                  <c:v>42542</c:v>
                </c:pt>
                <c:pt idx="4430">
                  <c:v>42543</c:v>
                </c:pt>
                <c:pt idx="4431">
                  <c:v>42544</c:v>
                </c:pt>
                <c:pt idx="4432">
                  <c:v>42545</c:v>
                </c:pt>
                <c:pt idx="4433">
                  <c:v>42548</c:v>
                </c:pt>
                <c:pt idx="4434">
                  <c:v>42549</c:v>
                </c:pt>
                <c:pt idx="4435">
                  <c:v>42550</c:v>
                </c:pt>
                <c:pt idx="4436">
                  <c:v>42551</c:v>
                </c:pt>
                <c:pt idx="4437">
                  <c:v>42552</c:v>
                </c:pt>
                <c:pt idx="4438">
                  <c:v>42555</c:v>
                </c:pt>
                <c:pt idx="4439">
                  <c:v>42556</c:v>
                </c:pt>
                <c:pt idx="4440">
                  <c:v>42557</c:v>
                </c:pt>
                <c:pt idx="4441">
                  <c:v>42558</c:v>
                </c:pt>
                <c:pt idx="4442">
                  <c:v>42559</c:v>
                </c:pt>
                <c:pt idx="4443">
                  <c:v>42562</c:v>
                </c:pt>
                <c:pt idx="4444">
                  <c:v>42563</c:v>
                </c:pt>
                <c:pt idx="4445">
                  <c:v>42564</c:v>
                </c:pt>
                <c:pt idx="4446">
                  <c:v>42565</c:v>
                </c:pt>
                <c:pt idx="4447">
                  <c:v>42566</c:v>
                </c:pt>
                <c:pt idx="4448">
                  <c:v>42569</c:v>
                </c:pt>
                <c:pt idx="4449">
                  <c:v>42570</c:v>
                </c:pt>
                <c:pt idx="4450">
                  <c:v>42571</c:v>
                </c:pt>
                <c:pt idx="4451">
                  <c:v>42572</c:v>
                </c:pt>
                <c:pt idx="4452">
                  <c:v>42573</c:v>
                </c:pt>
                <c:pt idx="4453">
                  <c:v>42576</c:v>
                </c:pt>
                <c:pt idx="4454">
                  <c:v>42577</c:v>
                </c:pt>
                <c:pt idx="4455">
                  <c:v>42578</c:v>
                </c:pt>
                <c:pt idx="4456">
                  <c:v>42579</c:v>
                </c:pt>
                <c:pt idx="4457">
                  <c:v>42580</c:v>
                </c:pt>
                <c:pt idx="4458">
                  <c:v>42583</c:v>
                </c:pt>
                <c:pt idx="4459">
                  <c:v>42584</c:v>
                </c:pt>
                <c:pt idx="4460">
                  <c:v>42585</c:v>
                </c:pt>
                <c:pt idx="4461">
                  <c:v>42586</c:v>
                </c:pt>
                <c:pt idx="4462">
                  <c:v>42587</c:v>
                </c:pt>
                <c:pt idx="4463">
                  <c:v>42590</c:v>
                </c:pt>
                <c:pt idx="4464">
                  <c:v>42591</c:v>
                </c:pt>
                <c:pt idx="4465">
                  <c:v>42592</c:v>
                </c:pt>
                <c:pt idx="4466">
                  <c:v>42593</c:v>
                </c:pt>
                <c:pt idx="4467">
                  <c:v>42594</c:v>
                </c:pt>
                <c:pt idx="4468">
                  <c:v>42597</c:v>
                </c:pt>
                <c:pt idx="4469">
                  <c:v>42598</c:v>
                </c:pt>
                <c:pt idx="4470">
                  <c:v>42599</c:v>
                </c:pt>
                <c:pt idx="4471">
                  <c:v>42600</c:v>
                </c:pt>
                <c:pt idx="4472">
                  <c:v>42601</c:v>
                </c:pt>
                <c:pt idx="4473">
                  <c:v>42604</c:v>
                </c:pt>
                <c:pt idx="4474">
                  <c:v>42605</c:v>
                </c:pt>
                <c:pt idx="4475">
                  <c:v>42606</c:v>
                </c:pt>
                <c:pt idx="4476">
                  <c:v>42607</c:v>
                </c:pt>
                <c:pt idx="4477">
                  <c:v>42608</c:v>
                </c:pt>
                <c:pt idx="4478">
                  <c:v>42611</c:v>
                </c:pt>
                <c:pt idx="4479">
                  <c:v>42612</c:v>
                </c:pt>
                <c:pt idx="4480">
                  <c:v>42613</c:v>
                </c:pt>
                <c:pt idx="4481">
                  <c:v>42614</c:v>
                </c:pt>
                <c:pt idx="4482">
                  <c:v>42615</c:v>
                </c:pt>
                <c:pt idx="4483">
                  <c:v>42618</c:v>
                </c:pt>
                <c:pt idx="4484">
                  <c:v>42619</c:v>
                </c:pt>
                <c:pt idx="4485">
                  <c:v>42620</c:v>
                </c:pt>
                <c:pt idx="4486">
                  <c:v>42621</c:v>
                </c:pt>
                <c:pt idx="4487">
                  <c:v>42622</c:v>
                </c:pt>
                <c:pt idx="4488">
                  <c:v>42625</c:v>
                </c:pt>
                <c:pt idx="4489">
                  <c:v>42626</c:v>
                </c:pt>
                <c:pt idx="4490">
                  <c:v>42627</c:v>
                </c:pt>
                <c:pt idx="4491">
                  <c:v>42628</c:v>
                </c:pt>
                <c:pt idx="4492">
                  <c:v>42629</c:v>
                </c:pt>
                <c:pt idx="4493">
                  <c:v>42632</c:v>
                </c:pt>
                <c:pt idx="4494">
                  <c:v>42633</c:v>
                </c:pt>
                <c:pt idx="4495">
                  <c:v>42634</c:v>
                </c:pt>
                <c:pt idx="4496">
                  <c:v>42635</c:v>
                </c:pt>
                <c:pt idx="4497">
                  <c:v>42636</c:v>
                </c:pt>
                <c:pt idx="4498">
                  <c:v>42639</c:v>
                </c:pt>
                <c:pt idx="4499">
                  <c:v>42640</c:v>
                </c:pt>
                <c:pt idx="4500">
                  <c:v>42641</c:v>
                </c:pt>
                <c:pt idx="4501">
                  <c:v>42642</c:v>
                </c:pt>
                <c:pt idx="4502">
                  <c:v>42643</c:v>
                </c:pt>
                <c:pt idx="4503">
                  <c:v>42646</c:v>
                </c:pt>
                <c:pt idx="4504">
                  <c:v>42647</c:v>
                </c:pt>
                <c:pt idx="4505">
                  <c:v>42648</c:v>
                </c:pt>
                <c:pt idx="4506">
                  <c:v>42649</c:v>
                </c:pt>
                <c:pt idx="4507">
                  <c:v>42650</c:v>
                </c:pt>
                <c:pt idx="4508">
                  <c:v>42653</c:v>
                </c:pt>
                <c:pt idx="4509">
                  <c:v>42654</c:v>
                </c:pt>
                <c:pt idx="4510">
                  <c:v>42655</c:v>
                </c:pt>
                <c:pt idx="4511">
                  <c:v>42656</c:v>
                </c:pt>
                <c:pt idx="4512">
                  <c:v>42657</c:v>
                </c:pt>
                <c:pt idx="4513">
                  <c:v>42660</c:v>
                </c:pt>
                <c:pt idx="4514">
                  <c:v>42661</c:v>
                </c:pt>
                <c:pt idx="4515">
                  <c:v>42662</c:v>
                </c:pt>
                <c:pt idx="4516">
                  <c:v>42663</c:v>
                </c:pt>
                <c:pt idx="4517">
                  <c:v>42664</c:v>
                </c:pt>
                <c:pt idx="4518">
                  <c:v>42667</c:v>
                </c:pt>
                <c:pt idx="4519">
                  <c:v>42668</c:v>
                </c:pt>
                <c:pt idx="4520">
                  <c:v>42669</c:v>
                </c:pt>
                <c:pt idx="4521">
                  <c:v>42670</c:v>
                </c:pt>
                <c:pt idx="4522">
                  <c:v>42671</c:v>
                </c:pt>
                <c:pt idx="4523">
                  <c:v>42674</c:v>
                </c:pt>
                <c:pt idx="4524">
                  <c:v>42675</c:v>
                </c:pt>
                <c:pt idx="4525">
                  <c:v>42676</c:v>
                </c:pt>
                <c:pt idx="4526">
                  <c:v>42677</c:v>
                </c:pt>
                <c:pt idx="4527">
                  <c:v>42678</c:v>
                </c:pt>
                <c:pt idx="4528">
                  <c:v>42681</c:v>
                </c:pt>
                <c:pt idx="4529">
                  <c:v>42682</c:v>
                </c:pt>
                <c:pt idx="4530">
                  <c:v>42683</c:v>
                </c:pt>
                <c:pt idx="4531">
                  <c:v>42684</c:v>
                </c:pt>
                <c:pt idx="4532">
                  <c:v>42685</c:v>
                </c:pt>
                <c:pt idx="4533">
                  <c:v>42688</c:v>
                </c:pt>
                <c:pt idx="4534">
                  <c:v>42689</c:v>
                </c:pt>
                <c:pt idx="4535">
                  <c:v>42690</c:v>
                </c:pt>
                <c:pt idx="4536">
                  <c:v>42691</c:v>
                </c:pt>
                <c:pt idx="4537">
                  <c:v>42692</c:v>
                </c:pt>
                <c:pt idx="4538">
                  <c:v>42695</c:v>
                </c:pt>
                <c:pt idx="4539">
                  <c:v>42696</c:v>
                </c:pt>
                <c:pt idx="4540">
                  <c:v>42697</c:v>
                </c:pt>
                <c:pt idx="4541">
                  <c:v>42698</c:v>
                </c:pt>
                <c:pt idx="4542">
                  <c:v>42699</c:v>
                </c:pt>
                <c:pt idx="4543">
                  <c:v>42702</c:v>
                </c:pt>
                <c:pt idx="4544">
                  <c:v>42703</c:v>
                </c:pt>
                <c:pt idx="4545">
                  <c:v>42704</c:v>
                </c:pt>
                <c:pt idx="4546">
                  <c:v>42705</c:v>
                </c:pt>
                <c:pt idx="4547">
                  <c:v>42706</c:v>
                </c:pt>
                <c:pt idx="4548">
                  <c:v>42709</c:v>
                </c:pt>
                <c:pt idx="4549">
                  <c:v>42710</c:v>
                </c:pt>
                <c:pt idx="4550">
                  <c:v>42711</c:v>
                </c:pt>
                <c:pt idx="4551">
                  <c:v>42712</c:v>
                </c:pt>
                <c:pt idx="4552">
                  <c:v>42713</c:v>
                </c:pt>
                <c:pt idx="4553">
                  <c:v>42716</c:v>
                </c:pt>
                <c:pt idx="4554">
                  <c:v>42717</c:v>
                </c:pt>
                <c:pt idx="4555">
                  <c:v>42718</c:v>
                </c:pt>
                <c:pt idx="4556">
                  <c:v>42719</c:v>
                </c:pt>
                <c:pt idx="4557">
                  <c:v>42720</c:v>
                </c:pt>
                <c:pt idx="4558">
                  <c:v>42723</c:v>
                </c:pt>
                <c:pt idx="4559">
                  <c:v>42724</c:v>
                </c:pt>
                <c:pt idx="4560">
                  <c:v>42725</c:v>
                </c:pt>
                <c:pt idx="4561">
                  <c:v>42726</c:v>
                </c:pt>
                <c:pt idx="4562">
                  <c:v>42727</c:v>
                </c:pt>
                <c:pt idx="4563">
                  <c:v>42730</c:v>
                </c:pt>
                <c:pt idx="4564">
                  <c:v>42731</c:v>
                </c:pt>
                <c:pt idx="4565">
                  <c:v>42732</c:v>
                </c:pt>
                <c:pt idx="4566">
                  <c:v>42733</c:v>
                </c:pt>
                <c:pt idx="4567">
                  <c:v>42734</c:v>
                </c:pt>
                <c:pt idx="4568">
                  <c:v>42737</c:v>
                </c:pt>
                <c:pt idx="4569">
                  <c:v>42738</c:v>
                </c:pt>
                <c:pt idx="4570">
                  <c:v>42739</c:v>
                </c:pt>
                <c:pt idx="4571">
                  <c:v>42740</c:v>
                </c:pt>
                <c:pt idx="4572">
                  <c:v>42741</c:v>
                </c:pt>
                <c:pt idx="4573">
                  <c:v>42744</c:v>
                </c:pt>
                <c:pt idx="4574">
                  <c:v>42745</c:v>
                </c:pt>
                <c:pt idx="4575">
                  <c:v>42746</c:v>
                </c:pt>
                <c:pt idx="4576">
                  <c:v>42747</c:v>
                </c:pt>
                <c:pt idx="4577">
                  <c:v>42748</c:v>
                </c:pt>
                <c:pt idx="4578">
                  <c:v>42751</c:v>
                </c:pt>
                <c:pt idx="4579">
                  <c:v>42752</c:v>
                </c:pt>
                <c:pt idx="4580">
                  <c:v>42753</c:v>
                </c:pt>
                <c:pt idx="4581">
                  <c:v>42754</c:v>
                </c:pt>
                <c:pt idx="4582">
                  <c:v>42755</c:v>
                </c:pt>
                <c:pt idx="4583">
                  <c:v>42758</c:v>
                </c:pt>
                <c:pt idx="4584">
                  <c:v>42759</c:v>
                </c:pt>
                <c:pt idx="4585">
                  <c:v>42760</c:v>
                </c:pt>
                <c:pt idx="4586">
                  <c:v>42761</c:v>
                </c:pt>
                <c:pt idx="4587">
                  <c:v>42762</c:v>
                </c:pt>
                <c:pt idx="4588">
                  <c:v>42765</c:v>
                </c:pt>
                <c:pt idx="4589">
                  <c:v>42766</c:v>
                </c:pt>
                <c:pt idx="4590">
                  <c:v>42767</c:v>
                </c:pt>
                <c:pt idx="4591">
                  <c:v>42768</c:v>
                </c:pt>
                <c:pt idx="4592">
                  <c:v>42769</c:v>
                </c:pt>
                <c:pt idx="4593">
                  <c:v>42772</c:v>
                </c:pt>
                <c:pt idx="4594">
                  <c:v>42773</c:v>
                </c:pt>
                <c:pt idx="4595">
                  <c:v>42774</c:v>
                </c:pt>
                <c:pt idx="4596">
                  <c:v>42775</c:v>
                </c:pt>
                <c:pt idx="4597">
                  <c:v>42776</c:v>
                </c:pt>
                <c:pt idx="4598">
                  <c:v>42779</c:v>
                </c:pt>
                <c:pt idx="4599">
                  <c:v>42780</c:v>
                </c:pt>
                <c:pt idx="4600">
                  <c:v>42781</c:v>
                </c:pt>
                <c:pt idx="4601">
                  <c:v>42782</c:v>
                </c:pt>
                <c:pt idx="4602">
                  <c:v>42783</c:v>
                </c:pt>
                <c:pt idx="4603">
                  <c:v>42786</c:v>
                </c:pt>
                <c:pt idx="4604">
                  <c:v>42787</c:v>
                </c:pt>
                <c:pt idx="4605">
                  <c:v>42788</c:v>
                </c:pt>
                <c:pt idx="4606">
                  <c:v>42789</c:v>
                </c:pt>
                <c:pt idx="4607">
                  <c:v>42790</c:v>
                </c:pt>
                <c:pt idx="4608">
                  <c:v>42793</c:v>
                </c:pt>
                <c:pt idx="4609">
                  <c:v>42794</c:v>
                </c:pt>
                <c:pt idx="4610">
                  <c:v>42795</c:v>
                </c:pt>
                <c:pt idx="4611">
                  <c:v>42796</c:v>
                </c:pt>
                <c:pt idx="4612">
                  <c:v>42797</c:v>
                </c:pt>
                <c:pt idx="4613">
                  <c:v>42800</c:v>
                </c:pt>
                <c:pt idx="4614">
                  <c:v>42801</c:v>
                </c:pt>
                <c:pt idx="4615">
                  <c:v>42802</c:v>
                </c:pt>
                <c:pt idx="4616">
                  <c:v>42803</c:v>
                </c:pt>
                <c:pt idx="4617">
                  <c:v>42804</c:v>
                </c:pt>
                <c:pt idx="4618">
                  <c:v>42807</c:v>
                </c:pt>
                <c:pt idx="4619">
                  <c:v>42808</c:v>
                </c:pt>
                <c:pt idx="4620">
                  <c:v>42809</c:v>
                </c:pt>
                <c:pt idx="4621">
                  <c:v>42810</c:v>
                </c:pt>
                <c:pt idx="4622">
                  <c:v>42811</c:v>
                </c:pt>
                <c:pt idx="4623">
                  <c:v>42814</c:v>
                </c:pt>
                <c:pt idx="4624">
                  <c:v>42815</c:v>
                </c:pt>
                <c:pt idx="4625">
                  <c:v>42816</c:v>
                </c:pt>
                <c:pt idx="4626">
                  <c:v>42817</c:v>
                </c:pt>
                <c:pt idx="4627">
                  <c:v>42818</c:v>
                </c:pt>
                <c:pt idx="4628">
                  <c:v>42821</c:v>
                </c:pt>
                <c:pt idx="4629">
                  <c:v>42822</c:v>
                </c:pt>
                <c:pt idx="4630">
                  <c:v>42823</c:v>
                </c:pt>
                <c:pt idx="4631">
                  <c:v>42824</c:v>
                </c:pt>
                <c:pt idx="4632">
                  <c:v>42825</c:v>
                </c:pt>
                <c:pt idx="4633">
                  <c:v>42828</c:v>
                </c:pt>
                <c:pt idx="4634">
                  <c:v>42829</c:v>
                </c:pt>
                <c:pt idx="4635">
                  <c:v>42830</c:v>
                </c:pt>
                <c:pt idx="4636">
                  <c:v>42831</c:v>
                </c:pt>
                <c:pt idx="4637">
                  <c:v>42832</c:v>
                </c:pt>
                <c:pt idx="4638">
                  <c:v>42835</c:v>
                </c:pt>
                <c:pt idx="4639">
                  <c:v>42836</c:v>
                </c:pt>
                <c:pt idx="4640">
                  <c:v>42837</c:v>
                </c:pt>
                <c:pt idx="4641">
                  <c:v>42838</c:v>
                </c:pt>
                <c:pt idx="4642">
                  <c:v>42839</c:v>
                </c:pt>
                <c:pt idx="4643">
                  <c:v>42842</c:v>
                </c:pt>
                <c:pt idx="4644">
                  <c:v>42843</c:v>
                </c:pt>
                <c:pt idx="4645">
                  <c:v>42844</c:v>
                </c:pt>
                <c:pt idx="4646">
                  <c:v>42845</c:v>
                </c:pt>
                <c:pt idx="4647">
                  <c:v>42846</c:v>
                </c:pt>
                <c:pt idx="4648">
                  <c:v>42849</c:v>
                </c:pt>
                <c:pt idx="4649">
                  <c:v>42850</c:v>
                </c:pt>
                <c:pt idx="4650">
                  <c:v>42851</c:v>
                </c:pt>
                <c:pt idx="4651">
                  <c:v>42852</c:v>
                </c:pt>
                <c:pt idx="4652">
                  <c:v>42853</c:v>
                </c:pt>
                <c:pt idx="4653">
                  <c:v>42856</c:v>
                </c:pt>
                <c:pt idx="4654">
                  <c:v>42857</c:v>
                </c:pt>
                <c:pt idx="4655">
                  <c:v>42858</c:v>
                </c:pt>
                <c:pt idx="4656">
                  <c:v>42859</c:v>
                </c:pt>
                <c:pt idx="4657">
                  <c:v>42860</c:v>
                </c:pt>
                <c:pt idx="4658">
                  <c:v>42863</c:v>
                </c:pt>
                <c:pt idx="4659">
                  <c:v>42864</c:v>
                </c:pt>
                <c:pt idx="4660">
                  <c:v>42865</c:v>
                </c:pt>
                <c:pt idx="4661">
                  <c:v>42866</c:v>
                </c:pt>
                <c:pt idx="4662">
                  <c:v>42867</c:v>
                </c:pt>
                <c:pt idx="4663">
                  <c:v>42870</c:v>
                </c:pt>
                <c:pt idx="4664">
                  <c:v>42871</c:v>
                </c:pt>
                <c:pt idx="4665">
                  <c:v>42872</c:v>
                </c:pt>
                <c:pt idx="4666">
                  <c:v>42873</c:v>
                </c:pt>
                <c:pt idx="4667">
                  <c:v>42874</c:v>
                </c:pt>
                <c:pt idx="4668">
                  <c:v>42877</c:v>
                </c:pt>
                <c:pt idx="4669">
                  <c:v>42878</c:v>
                </c:pt>
                <c:pt idx="4670">
                  <c:v>42879</c:v>
                </c:pt>
                <c:pt idx="4671">
                  <c:v>42880</c:v>
                </c:pt>
                <c:pt idx="4672">
                  <c:v>42881</c:v>
                </c:pt>
                <c:pt idx="4673">
                  <c:v>42884</c:v>
                </c:pt>
                <c:pt idx="4674">
                  <c:v>42885</c:v>
                </c:pt>
                <c:pt idx="4675">
                  <c:v>42886</c:v>
                </c:pt>
                <c:pt idx="4676">
                  <c:v>42887</c:v>
                </c:pt>
                <c:pt idx="4677">
                  <c:v>42888</c:v>
                </c:pt>
                <c:pt idx="4678">
                  <c:v>42891</c:v>
                </c:pt>
                <c:pt idx="4679">
                  <c:v>42892</c:v>
                </c:pt>
                <c:pt idx="4680">
                  <c:v>42893</c:v>
                </c:pt>
                <c:pt idx="4681">
                  <c:v>42894</c:v>
                </c:pt>
                <c:pt idx="4682">
                  <c:v>42895</c:v>
                </c:pt>
                <c:pt idx="4683">
                  <c:v>42898</c:v>
                </c:pt>
                <c:pt idx="4684">
                  <c:v>42899</c:v>
                </c:pt>
                <c:pt idx="4685">
                  <c:v>42900</c:v>
                </c:pt>
                <c:pt idx="4686">
                  <c:v>42901</c:v>
                </c:pt>
                <c:pt idx="4687">
                  <c:v>42902</c:v>
                </c:pt>
                <c:pt idx="4688">
                  <c:v>42905</c:v>
                </c:pt>
                <c:pt idx="4689">
                  <c:v>42906</c:v>
                </c:pt>
                <c:pt idx="4690">
                  <c:v>42907</c:v>
                </c:pt>
                <c:pt idx="4691">
                  <c:v>42908</c:v>
                </c:pt>
                <c:pt idx="4692">
                  <c:v>42909</c:v>
                </c:pt>
                <c:pt idx="4693">
                  <c:v>42912</c:v>
                </c:pt>
                <c:pt idx="4694">
                  <c:v>42913</c:v>
                </c:pt>
                <c:pt idx="4695">
                  <c:v>42914</c:v>
                </c:pt>
                <c:pt idx="4696">
                  <c:v>42915</c:v>
                </c:pt>
                <c:pt idx="4697">
                  <c:v>42916</c:v>
                </c:pt>
                <c:pt idx="4698">
                  <c:v>42919</c:v>
                </c:pt>
                <c:pt idx="4699">
                  <c:v>42920</c:v>
                </c:pt>
                <c:pt idx="4700">
                  <c:v>42921</c:v>
                </c:pt>
                <c:pt idx="4701">
                  <c:v>42922</c:v>
                </c:pt>
                <c:pt idx="4702">
                  <c:v>42923</c:v>
                </c:pt>
                <c:pt idx="4703">
                  <c:v>42926</c:v>
                </c:pt>
                <c:pt idx="4704">
                  <c:v>42927</c:v>
                </c:pt>
                <c:pt idx="4705">
                  <c:v>42928</c:v>
                </c:pt>
                <c:pt idx="4706">
                  <c:v>42929</c:v>
                </c:pt>
                <c:pt idx="4707">
                  <c:v>42930</c:v>
                </c:pt>
                <c:pt idx="4708">
                  <c:v>42933</c:v>
                </c:pt>
                <c:pt idx="4709">
                  <c:v>42934</c:v>
                </c:pt>
                <c:pt idx="4710">
                  <c:v>42935</c:v>
                </c:pt>
                <c:pt idx="4711">
                  <c:v>42936</c:v>
                </c:pt>
                <c:pt idx="4712">
                  <c:v>42937</c:v>
                </c:pt>
                <c:pt idx="4713">
                  <c:v>42940</c:v>
                </c:pt>
                <c:pt idx="4714">
                  <c:v>42941</c:v>
                </c:pt>
                <c:pt idx="4715">
                  <c:v>42942</c:v>
                </c:pt>
                <c:pt idx="4716">
                  <c:v>42943</c:v>
                </c:pt>
                <c:pt idx="4717">
                  <c:v>42944</c:v>
                </c:pt>
                <c:pt idx="4718">
                  <c:v>42947</c:v>
                </c:pt>
                <c:pt idx="4719">
                  <c:v>42948</c:v>
                </c:pt>
                <c:pt idx="4720">
                  <c:v>42949</c:v>
                </c:pt>
                <c:pt idx="4721">
                  <c:v>42950</c:v>
                </c:pt>
                <c:pt idx="4722">
                  <c:v>42951</c:v>
                </c:pt>
                <c:pt idx="4723">
                  <c:v>42954</c:v>
                </c:pt>
                <c:pt idx="4724">
                  <c:v>42955</c:v>
                </c:pt>
                <c:pt idx="4725">
                  <c:v>42956</c:v>
                </c:pt>
                <c:pt idx="4726">
                  <c:v>42957</c:v>
                </c:pt>
                <c:pt idx="4727">
                  <c:v>42958</c:v>
                </c:pt>
                <c:pt idx="4728">
                  <c:v>42961</c:v>
                </c:pt>
                <c:pt idx="4729">
                  <c:v>42962</c:v>
                </c:pt>
                <c:pt idx="4730">
                  <c:v>42963</c:v>
                </c:pt>
                <c:pt idx="4731">
                  <c:v>42964</c:v>
                </c:pt>
                <c:pt idx="4732">
                  <c:v>42965</c:v>
                </c:pt>
                <c:pt idx="4733">
                  <c:v>42968</c:v>
                </c:pt>
                <c:pt idx="4734">
                  <c:v>42969</c:v>
                </c:pt>
                <c:pt idx="4735">
                  <c:v>42970</c:v>
                </c:pt>
                <c:pt idx="4736">
                  <c:v>42971</c:v>
                </c:pt>
                <c:pt idx="4737">
                  <c:v>42972</c:v>
                </c:pt>
                <c:pt idx="4738">
                  <c:v>42975</c:v>
                </c:pt>
                <c:pt idx="4739">
                  <c:v>42976</c:v>
                </c:pt>
                <c:pt idx="4740">
                  <c:v>42977</c:v>
                </c:pt>
                <c:pt idx="4741">
                  <c:v>42978</c:v>
                </c:pt>
                <c:pt idx="4742">
                  <c:v>42979</c:v>
                </c:pt>
                <c:pt idx="4743">
                  <c:v>42982</c:v>
                </c:pt>
                <c:pt idx="4744">
                  <c:v>42983</c:v>
                </c:pt>
                <c:pt idx="4745">
                  <c:v>42984</c:v>
                </c:pt>
                <c:pt idx="4746">
                  <c:v>42985</c:v>
                </c:pt>
                <c:pt idx="4747">
                  <c:v>42986</c:v>
                </c:pt>
                <c:pt idx="4748">
                  <c:v>42989</c:v>
                </c:pt>
                <c:pt idx="4749">
                  <c:v>42990</c:v>
                </c:pt>
                <c:pt idx="4750">
                  <c:v>42991</c:v>
                </c:pt>
                <c:pt idx="4751">
                  <c:v>42992</c:v>
                </c:pt>
                <c:pt idx="4752">
                  <c:v>42993</c:v>
                </c:pt>
                <c:pt idx="4753">
                  <c:v>42996</c:v>
                </c:pt>
                <c:pt idx="4754">
                  <c:v>42997</c:v>
                </c:pt>
                <c:pt idx="4755">
                  <c:v>42998</c:v>
                </c:pt>
                <c:pt idx="4756">
                  <c:v>42999</c:v>
                </c:pt>
                <c:pt idx="4757">
                  <c:v>43000</c:v>
                </c:pt>
                <c:pt idx="4758">
                  <c:v>43003</c:v>
                </c:pt>
                <c:pt idx="4759">
                  <c:v>43004</c:v>
                </c:pt>
                <c:pt idx="4760">
                  <c:v>43005</c:v>
                </c:pt>
                <c:pt idx="4761">
                  <c:v>43006</c:v>
                </c:pt>
                <c:pt idx="4762">
                  <c:v>43007</c:v>
                </c:pt>
                <c:pt idx="4763">
                  <c:v>43010</c:v>
                </c:pt>
                <c:pt idx="4764">
                  <c:v>43011</c:v>
                </c:pt>
                <c:pt idx="4765">
                  <c:v>43012</c:v>
                </c:pt>
                <c:pt idx="4766">
                  <c:v>43013</c:v>
                </c:pt>
                <c:pt idx="4767">
                  <c:v>43014</c:v>
                </c:pt>
                <c:pt idx="4768">
                  <c:v>43017</c:v>
                </c:pt>
                <c:pt idx="4769">
                  <c:v>43018</c:v>
                </c:pt>
                <c:pt idx="4770">
                  <c:v>43019</c:v>
                </c:pt>
                <c:pt idx="4771">
                  <c:v>43020</c:v>
                </c:pt>
                <c:pt idx="4772">
                  <c:v>43021</c:v>
                </c:pt>
                <c:pt idx="4773">
                  <c:v>43024</c:v>
                </c:pt>
                <c:pt idx="4774">
                  <c:v>43025</c:v>
                </c:pt>
                <c:pt idx="4775">
                  <c:v>43026</c:v>
                </c:pt>
                <c:pt idx="4776">
                  <c:v>43027</c:v>
                </c:pt>
                <c:pt idx="4777">
                  <c:v>43028</c:v>
                </c:pt>
                <c:pt idx="4778">
                  <c:v>43031</c:v>
                </c:pt>
                <c:pt idx="4779">
                  <c:v>43032</c:v>
                </c:pt>
                <c:pt idx="4780">
                  <c:v>43033</c:v>
                </c:pt>
                <c:pt idx="4781">
                  <c:v>43034</c:v>
                </c:pt>
                <c:pt idx="4782">
                  <c:v>43035</c:v>
                </c:pt>
                <c:pt idx="4783">
                  <c:v>43038</c:v>
                </c:pt>
                <c:pt idx="4784">
                  <c:v>43039</c:v>
                </c:pt>
                <c:pt idx="4785">
                  <c:v>43040</c:v>
                </c:pt>
                <c:pt idx="4786">
                  <c:v>43041</c:v>
                </c:pt>
                <c:pt idx="4787">
                  <c:v>43042</c:v>
                </c:pt>
                <c:pt idx="4788">
                  <c:v>43045</c:v>
                </c:pt>
                <c:pt idx="4789">
                  <c:v>43046</c:v>
                </c:pt>
                <c:pt idx="4790">
                  <c:v>43047</c:v>
                </c:pt>
                <c:pt idx="4791">
                  <c:v>43048</c:v>
                </c:pt>
                <c:pt idx="4792">
                  <c:v>43049</c:v>
                </c:pt>
                <c:pt idx="4793">
                  <c:v>43052</c:v>
                </c:pt>
                <c:pt idx="4794">
                  <c:v>43053</c:v>
                </c:pt>
                <c:pt idx="4795">
                  <c:v>43054</c:v>
                </c:pt>
                <c:pt idx="4796">
                  <c:v>43055</c:v>
                </c:pt>
                <c:pt idx="4797">
                  <c:v>43056</c:v>
                </c:pt>
                <c:pt idx="4798">
                  <c:v>43059</c:v>
                </c:pt>
                <c:pt idx="4799">
                  <c:v>43060</c:v>
                </c:pt>
                <c:pt idx="4800">
                  <c:v>43061</c:v>
                </c:pt>
                <c:pt idx="4801">
                  <c:v>43062</c:v>
                </c:pt>
                <c:pt idx="4802">
                  <c:v>43063</c:v>
                </c:pt>
                <c:pt idx="4803">
                  <c:v>43066</c:v>
                </c:pt>
                <c:pt idx="4804">
                  <c:v>43067</c:v>
                </c:pt>
                <c:pt idx="4805">
                  <c:v>43068</c:v>
                </c:pt>
                <c:pt idx="4806">
                  <c:v>43069</c:v>
                </c:pt>
                <c:pt idx="4807">
                  <c:v>43070</c:v>
                </c:pt>
                <c:pt idx="4808">
                  <c:v>43073</c:v>
                </c:pt>
                <c:pt idx="4809">
                  <c:v>43074</c:v>
                </c:pt>
                <c:pt idx="4810">
                  <c:v>43075</c:v>
                </c:pt>
                <c:pt idx="4811">
                  <c:v>43076</c:v>
                </c:pt>
                <c:pt idx="4812">
                  <c:v>43077</c:v>
                </c:pt>
                <c:pt idx="4813">
                  <c:v>43080</c:v>
                </c:pt>
                <c:pt idx="4814">
                  <c:v>43081</c:v>
                </c:pt>
                <c:pt idx="4815">
                  <c:v>43082</c:v>
                </c:pt>
                <c:pt idx="4816">
                  <c:v>43083</c:v>
                </c:pt>
                <c:pt idx="4817">
                  <c:v>43084</c:v>
                </c:pt>
                <c:pt idx="4818">
                  <c:v>43087</c:v>
                </c:pt>
                <c:pt idx="4819">
                  <c:v>43088</c:v>
                </c:pt>
                <c:pt idx="4820">
                  <c:v>43089</c:v>
                </c:pt>
                <c:pt idx="4821">
                  <c:v>43090</c:v>
                </c:pt>
                <c:pt idx="4822">
                  <c:v>43091</c:v>
                </c:pt>
                <c:pt idx="4823">
                  <c:v>43094</c:v>
                </c:pt>
                <c:pt idx="4824">
                  <c:v>43095</c:v>
                </c:pt>
                <c:pt idx="4825">
                  <c:v>43096</c:v>
                </c:pt>
                <c:pt idx="4826">
                  <c:v>43097</c:v>
                </c:pt>
                <c:pt idx="4827">
                  <c:v>43098</c:v>
                </c:pt>
                <c:pt idx="4828">
                  <c:v>43101</c:v>
                </c:pt>
                <c:pt idx="4829">
                  <c:v>43102</c:v>
                </c:pt>
                <c:pt idx="4830">
                  <c:v>43103</c:v>
                </c:pt>
                <c:pt idx="4831">
                  <c:v>43104</c:v>
                </c:pt>
                <c:pt idx="4832">
                  <c:v>43105</c:v>
                </c:pt>
                <c:pt idx="4833">
                  <c:v>43108</c:v>
                </c:pt>
                <c:pt idx="4834">
                  <c:v>43109</c:v>
                </c:pt>
                <c:pt idx="4835">
                  <c:v>43110</c:v>
                </c:pt>
                <c:pt idx="4836">
                  <c:v>43111</c:v>
                </c:pt>
                <c:pt idx="4837">
                  <c:v>43112</c:v>
                </c:pt>
                <c:pt idx="4838">
                  <c:v>43115</c:v>
                </c:pt>
                <c:pt idx="4839">
                  <c:v>43116</c:v>
                </c:pt>
                <c:pt idx="4840">
                  <c:v>43117</c:v>
                </c:pt>
                <c:pt idx="4841">
                  <c:v>43118</c:v>
                </c:pt>
                <c:pt idx="4842">
                  <c:v>43119</c:v>
                </c:pt>
                <c:pt idx="4843">
                  <c:v>43122</c:v>
                </c:pt>
                <c:pt idx="4844">
                  <c:v>43123</c:v>
                </c:pt>
                <c:pt idx="4845">
                  <c:v>43124</c:v>
                </c:pt>
                <c:pt idx="4846">
                  <c:v>43125</c:v>
                </c:pt>
                <c:pt idx="4847">
                  <c:v>43126</c:v>
                </c:pt>
                <c:pt idx="4848">
                  <c:v>43129</c:v>
                </c:pt>
                <c:pt idx="4849">
                  <c:v>43130</c:v>
                </c:pt>
                <c:pt idx="4850">
                  <c:v>43131</c:v>
                </c:pt>
                <c:pt idx="4851">
                  <c:v>43132</c:v>
                </c:pt>
                <c:pt idx="4852">
                  <c:v>43133</c:v>
                </c:pt>
                <c:pt idx="4853">
                  <c:v>43136</c:v>
                </c:pt>
                <c:pt idx="4854">
                  <c:v>43137</c:v>
                </c:pt>
                <c:pt idx="4855">
                  <c:v>43138</c:v>
                </c:pt>
                <c:pt idx="4856">
                  <c:v>43139</c:v>
                </c:pt>
                <c:pt idx="4857">
                  <c:v>43140</c:v>
                </c:pt>
                <c:pt idx="4858">
                  <c:v>43143</c:v>
                </c:pt>
                <c:pt idx="4859">
                  <c:v>43144</c:v>
                </c:pt>
                <c:pt idx="4860">
                  <c:v>43145</c:v>
                </c:pt>
                <c:pt idx="4861">
                  <c:v>43146</c:v>
                </c:pt>
                <c:pt idx="4862">
                  <c:v>43147</c:v>
                </c:pt>
                <c:pt idx="4863">
                  <c:v>43150</c:v>
                </c:pt>
                <c:pt idx="4864">
                  <c:v>43151</c:v>
                </c:pt>
                <c:pt idx="4865">
                  <c:v>43152</c:v>
                </c:pt>
                <c:pt idx="4866">
                  <c:v>43153</c:v>
                </c:pt>
                <c:pt idx="4867">
                  <c:v>43154</c:v>
                </c:pt>
                <c:pt idx="4868">
                  <c:v>43157</c:v>
                </c:pt>
                <c:pt idx="4869">
                  <c:v>43158</c:v>
                </c:pt>
                <c:pt idx="4870">
                  <c:v>43159</c:v>
                </c:pt>
                <c:pt idx="4871">
                  <c:v>43160</c:v>
                </c:pt>
                <c:pt idx="4872">
                  <c:v>43161</c:v>
                </c:pt>
                <c:pt idx="4873">
                  <c:v>43164</c:v>
                </c:pt>
                <c:pt idx="4874">
                  <c:v>43165</c:v>
                </c:pt>
                <c:pt idx="4875">
                  <c:v>43166</c:v>
                </c:pt>
                <c:pt idx="4876">
                  <c:v>43167</c:v>
                </c:pt>
                <c:pt idx="4877">
                  <c:v>43168</c:v>
                </c:pt>
                <c:pt idx="4878">
                  <c:v>43171</c:v>
                </c:pt>
                <c:pt idx="4879">
                  <c:v>43172</c:v>
                </c:pt>
                <c:pt idx="4880">
                  <c:v>43173</c:v>
                </c:pt>
                <c:pt idx="4881">
                  <c:v>43174</c:v>
                </c:pt>
                <c:pt idx="4882">
                  <c:v>43175</c:v>
                </c:pt>
                <c:pt idx="4883">
                  <c:v>43178</c:v>
                </c:pt>
                <c:pt idx="4884">
                  <c:v>43179</c:v>
                </c:pt>
                <c:pt idx="4885">
                  <c:v>43180</c:v>
                </c:pt>
                <c:pt idx="4886">
                  <c:v>43181</c:v>
                </c:pt>
                <c:pt idx="4887">
                  <c:v>43182</c:v>
                </c:pt>
                <c:pt idx="4888">
                  <c:v>43185</c:v>
                </c:pt>
                <c:pt idx="4889">
                  <c:v>43186</c:v>
                </c:pt>
                <c:pt idx="4890">
                  <c:v>43187</c:v>
                </c:pt>
                <c:pt idx="4891">
                  <c:v>43188</c:v>
                </c:pt>
                <c:pt idx="4892">
                  <c:v>43189</c:v>
                </c:pt>
                <c:pt idx="4893">
                  <c:v>43192</c:v>
                </c:pt>
                <c:pt idx="4894">
                  <c:v>43193</c:v>
                </c:pt>
                <c:pt idx="4895">
                  <c:v>43194</c:v>
                </c:pt>
                <c:pt idx="4896">
                  <c:v>43195</c:v>
                </c:pt>
                <c:pt idx="4897">
                  <c:v>43196</c:v>
                </c:pt>
                <c:pt idx="4898">
                  <c:v>43199</c:v>
                </c:pt>
                <c:pt idx="4899">
                  <c:v>43200</c:v>
                </c:pt>
                <c:pt idx="4900">
                  <c:v>43201</c:v>
                </c:pt>
                <c:pt idx="4901">
                  <c:v>43202</c:v>
                </c:pt>
                <c:pt idx="4902">
                  <c:v>43203</c:v>
                </c:pt>
                <c:pt idx="4903">
                  <c:v>43206</c:v>
                </c:pt>
                <c:pt idx="4904">
                  <c:v>43207</c:v>
                </c:pt>
                <c:pt idx="4905">
                  <c:v>43208</c:v>
                </c:pt>
                <c:pt idx="4906">
                  <c:v>43209</c:v>
                </c:pt>
                <c:pt idx="4907">
                  <c:v>43210</c:v>
                </c:pt>
                <c:pt idx="4908">
                  <c:v>43213</c:v>
                </c:pt>
                <c:pt idx="4909">
                  <c:v>43214</c:v>
                </c:pt>
                <c:pt idx="4910">
                  <c:v>43215</c:v>
                </c:pt>
                <c:pt idx="4911">
                  <c:v>43216</c:v>
                </c:pt>
                <c:pt idx="4912">
                  <c:v>43217</c:v>
                </c:pt>
                <c:pt idx="4913">
                  <c:v>43220</c:v>
                </c:pt>
                <c:pt idx="4914">
                  <c:v>43221</c:v>
                </c:pt>
                <c:pt idx="4915">
                  <c:v>43222</c:v>
                </c:pt>
                <c:pt idx="4916">
                  <c:v>43223</c:v>
                </c:pt>
                <c:pt idx="4917">
                  <c:v>43224</c:v>
                </c:pt>
                <c:pt idx="4918">
                  <c:v>43227</c:v>
                </c:pt>
                <c:pt idx="4919">
                  <c:v>43228</c:v>
                </c:pt>
                <c:pt idx="4920">
                  <c:v>43229</c:v>
                </c:pt>
                <c:pt idx="4921">
                  <c:v>43230</c:v>
                </c:pt>
                <c:pt idx="4922">
                  <c:v>43231</c:v>
                </c:pt>
                <c:pt idx="4923">
                  <c:v>43234</c:v>
                </c:pt>
                <c:pt idx="4924">
                  <c:v>43235</c:v>
                </c:pt>
                <c:pt idx="4925">
                  <c:v>43236</c:v>
                </c:pt>
                <c:pt idx="4926">
                  <c:v>43237</c:v>
                </c:pt>
                <c:pt idx="4927">
                  <c:v>43238</c:v>
                </c:pt>
                <c:pt idx="4928">
                  <c:v>43241</c:v>
                </c:pt>
                <c:pt idx="4929">
                  <c:v>43242</c:v>
                </c:pt>
                <c:pt idx="4930">
                  <c:v>43243</c:v>
                </c:pt>
                <c:pt idx="4931">
                  <c:v>43244</c:v>
                </c:pt>
                <c:pt idx="4932">
                  <c:v>43245</c:v>
                </c:pt>
                <c:pt idx="4933">
                  <c:v>43248</c:v>
                </c:pt>
                <c:pt idx="4934">
                  <c:v>43249</c:v>
                </c:pt>
                <c:pt idx="4935">
                  <c:v>43250</c:v>
                </c:pt>
                <c:pt idx="4936">
                  <c:v>43251</c:v>
                </c:pt>
                <c:pt idx="4937">
                  <c:v>43252</c:v>
                </c:pt>
                <c:pt idx="4938">
                  <c:v>43255</c:v>
                </c:pt>
                <c:pt idx="4939">
                  <c:v>43256</c:v>
                </c:pt>
                <c:pt idx="4940">
                  <c:v>43257</c:v>
                </c:pt>
                <c:pt idx="4941">
                  <c:v>43258</c:v>
                </c:pt>
                <c:pt idx="4942">
                  <c:v>43259</c:v>
                </c:pt>
                <c:pt idx="4943">
                  <c:v>43262</c:v>
                </c:pt>
                <c:pt idx="4944">
                  <c:v>43263</c:v>
                </c:pt>
                <c:pt idx="4945">
                  <c:v>43264</c:v>
                </c:pt>
                <c:pt idx="4946">
                  <c:v>43265</c:v>
                </c:pt>
                <c:pt idx="4947">
                  <c:v>43266</c:v>
                </c:pt>
                <c:pt idx="4948">
                  <c:v>43269</c:v>
                </c:pt>
                <c:pt idx="4949">
                  <c:v>43270</c:v>
                </c:pt>
                <c:pt idx="4950">
                  <c:v>43271</c:v>
                </c:pt>
                <c:pt idx="4951">
                  <c:v>43272</c:v>
                </c:pt>
                <c:pt idx="4952">
                  <c:v>43273</c:v>
                </c:pt>
                <c:pt idx="4953">
                  <c:v>43276</c:v>
                </c:pt>
                <c:pt idx="4954">
                  <c:v>43277</c:v>
                </c:pt>
                <c:pt idx="4955">
                  <c:v>43278</c:v>
                </c:pt>
                <c:pt idx="4956">
                  <c:v>43279</c:v>
                </c:pt>
                <c:pt idx="4957">
                  <c:v>43280</c:v>
                </c:pt>
                <c:pt idx="4958">
                  <c:v>43283</c:v>
                </c:pt>
                <c:pt idx="4959">
                  <c:v>43284</c:v>
                </c:pt>
                <c:pt idx="4960">
                  <c:v>43285</c:v>
                </c:pt>
                <c:pt idx="4961">
                  <c:v>43286</c:v>
                </c:pt>
                <c:pt idx="4962">
                  <c:v>43287</c:v>
                </c:pt>
                <c:pt idx="4963">
                  <c:v>43290</c:v>
                </c:pt>
                <c:pt idx="4964">
                  <c:v>43291</c:v>
                </c:pt>
                <c:pt idx="4965">
                  <c:v>43292</c:v>
                </c:pt>
                <c:pt idx="4966">
                  <c:v>43293</c:v>
                </c:pt>
                <c:pt idx="4967">
                  <c:v>43294</c:v>
                </c:pt>
                <c:pt idx="4968">
                  <c:v>43297</c:v>
                </c:pt>
                <c:pt idx="4969">
                  <c:v>43298</c:v>
                </c:pt>
                <c:pt idx="4970">
                  <c:v>43299</c:v>
                </c:pt>
                <c:pt idx="4971">
                  <c:v>43300</c:v>
                </c:pt>
                <c:pt idx="4972">
                  <c:v>43301</c:v>
                </c:pt>
                <c:pt idx="4973">
                  <c:v>43304</c:v>
                </c:pt>
                <c:pt idx="4974">
                  <c:v>43305</c:v>
                </c:pt>
                <c:pt idx="4975">
                  <c:v>43306</c:v>
                </c:pt>
                <c:pt idx="4976">
                  <c:v>43307</c:v>
                </c:pt>
                <c:pt idx="4977">
                  <c:v>43308</c:v>
                </c:pt>
                <c:pt idx="4978">
                  <c:v>43311</c:v>
                </c:pt>
                <c:pt idx="4979">
                  <c:v>43312</c:v>
                </c:pt>
                <c:pt idx="4980">
                  <c:v>43313</c:v>
                </c:pt>
                <c:pt idx="4981">
                  <c:v>43314</c:v>
                </c:pt>
                <c:pt idx="4982">
                  <c:v>43315</c:v>
                </c:pt>
                <c:pt idx="4983">
                  <c:v>43318</c:v>
                </c:pt>
                <c:pt idx="4984">
                  <c:v>43319</c:v>
                </c:pt>
                <c:pt idx="4985">
                  <c:v>43320</c:v>
                </c:pt>
                <c:pt idx="4986">
                  <c:v>43321</c:v>
                </c:pt>
                <c:pt idx="4987">
                  <c:v>43322</c:v>
                </c:pt>
                <c:pt idx="4988">
                  <c:v>43325</c:v>
                </c:pt>
                <c:pt idx="4989">
                  <c:v>43326</c:v>
                </c:pt>
                <c:pt idx="4990">
                  <c:v>43327</c:v>
                </c:pt>
                <c:pt idx="4991">
                  <c:v>43328</c:v>
                </c:pt>
                <c:pt idx="4992">
                  <c:v>43329</c:v>
                </c:pt>
                <c:pt idx="4993">
                  <c:v>43332</c:v>
                </c:pt>
                <c:pt idx="4994">
                  <c:v>43333</c:v>
                </c:pt>
                <c:pt idx="4995">
                  <c:v>43334</c:v>
                </c:pt>
                <c:pt idx="4996">
                  <c:v>43335</c:v>
                </c:pt>
                <c:pt idx="4997">
                  <c:v>43336</c:v>
                </c:pt>
                <c:pt idx="4998">
                  <c:v>43339</c:v>
                </c:pt>
                <c:pt idx="4999">
                  <c:v>43340</c:v>
                </c:pt>
                <c:pt idx="5000">
                  <c:v>43341</c:v>
                </c:pt>
                <c:pt idx="5001">
                  <c:v>43342</c:v>
                </c:pt>
                <c:pt idx="5002">
                  <c:v>43343</c:v>
                </c:pt>
                <c:pt idx="5003">
                  <c:v>43346</c:v>
                </c:pt>
                <c:pt idx="5004">
                  <c:v>43347</c:v>
                </c:pt>
                <c:pt idx="5005">
                  <c:v>43348</c:v>
                </c:pt>
                <c:pt idx="5006">
                  <c:v>43349</c:v>
                </c:pt>
                <c:pt idx="5007">
                  <c:v>43350</c:v>
                </c:pt>
                <c:pt idx="5008">
                  <c:v>43353</c:v>
                </c:pt>
                <c:pt idx="5009">
                  <c:v>43354</c:v>
                </c:pt>
                <c:pt idx="5010">
                  <c:v>43355</c:v>
                </c:pt>
                <c:pt idx="5011">
                  <c:v>43356</c:v>
                </c:pt>
                <c:pt idx="5012">
                  <c:v>43357</c:v>
                </c:pt>
                <c:pt idx="5013">
                  <c:v>43360</c:v>
                </c:pt>
                <c:pt idx="5014">
                  <c:v>43361</c:v>
                </c:pt>
                <c:pt idx="5015">
                  <c:v>43362</c:v>
                </c:pt>
                <c:pt idx="5016">
                  <c:v>43363</c:v>
                </c:pt>
                <c:pt idx="5017">
                  <c:v>43364</c:v>
                </c:pt>
                <c:pt idx="5018">
                  <c:v>43367</c:v>
                </c:pt>
                <c:pt idx="5019">
                  <c:v>43368</c:v>
                </c:pt>
                <c:pt idx="5020">
                  <c:v>43369</c:v>
                </c:pt>
                <c:pt idx="5021">
                  <c:v>43370</c:v>
                </c:pt>
                <c:pt idx="5022">
                  <c:v>43371</c:v>
                </c:pt>
                <c:pt idx="5023">
                  <c:v>43374</c:v>
                </c:pt>
                <c:pt idx="5024">
                  <c:v>43375</c:v>
                </c:pt>
                <c:pt idx="5025">
                  <c:v>43376</c:v>
                </c:pt>
                <c:pt idx="5026">
                  <c:v>43377</c:v>
                </c:pt>
                <c:pt idx="5027">
                  <c:v>43378</c:v>
                </c:pt>
                <c:pt idx="5028">
                  <c:v>43381</c:v>
                </c:pt>
                <c:pt idx="5029">
                  <c:v>43382</c:v>
                </c:pt>
                <c:pt idx="5030">
                  <c:v>43383</c:v>
                </c:pt>
                <c:pt idx="5031">
                  <c:v>43384</c:v>
                </c:pt>
                <c:pt idx="5032">
                  <c:v>43385</c:v>
                </c:pt>
                <c:pt idx="5033">
                  <c:v>43388</c:v>
                </c:pt>
                <c:pt idx="5034">
                  <c:v>43389</c:v>
                </c:pt>
                <c:pt idx="5035">
                  <c:v>43390</c:v>
                </c:pt>
                <c:pt idx="5036">
                  <c:v>43391</c:v>
                </c:pt>
                <c:pt idx="5037">
                  <c:v>43392</c:v>
                </c:pt>
                <c:pt idx="5038">
                  <c:v>43395</c:v>
                </c:pt>
                <c:pt idx="5039">
                  <c:v>43396</c:v>
                </c:pt>
                <c:pt idx="5040">
                  <c:v>43397</c:v>
                </c:pt>
                <c:pt idx="5041">
                  <c:v>43398</c:v>
                </c:pt>
                <c:pt idx="5042">
                  <c:v>43399</c:v>
                </c:pt>
                <c:pt idx="5043">
                  <c:v>43402</c:v>
                </c:pt>
                <c:pt idx="5044">
                  <c:v>43403</c:v>
                </c:pt>
                <c:pt idx="5045">
                  <c:v>43404</c:v>
                </c:pt>
                <c:pt idx="5046">
                  <c:v>43405</c:v>
                </c:pt>
                <c:pt idx="5047">
                  <c:v>43406</c:v>
                </c:pt>
                <c:pt idx="5048">
                  <c:v>43409</c:v>
                </c:pt>
                <c:pt idx="5049">
                  <c:v>43410</c:v>
                </c:pt>
                <c:pt idx="5050">
                  <c:v>43411</c:v>
                </c:pt>
                <c:pt idx="5051">
                  <c:v>43412</c:v>
                </c:pt>
                <c:pt idx="5052">
                  <c:v>43413</c:v>
                </c:pt>
                <c:pt idx="5053">
                  <c:v>43416</c:v>
                </c:pt>
                <c:pt idx="5054">
                  <c:v>43417</c:v>
                </c:pt>
                <c:pt idx="5055">
                  <c:v>43418</c:v>
                </c:pt>
                <c:pt idx="5056">
                  <c:v>43419</c:v>
                </c:pt>
                <c:pt idx="5057">
                  <c:v>43420</c:v>
                </c:pt>
                <c:pt idx="5058">
                  <c:v>43423</c:v>
                </c:pt>
                <c:pt idx="5059">
                  <c:v>43424</c:v>
                </c:pt>
                <c:pt idx="5060">
                  <c:v>43425</c:v>
                </c:pt>
                <c:pt idx="5061">
                  <c:v>43426</c:v>
                </c:pt>
                <c:pt idx="5062">
                  <c:v>43427</c:v>
                </c:pt>
                <c:pt idx="5063">
                  <c:v>43430</c:v>
                </c:pt>
                <c:pt idx="5064">
                  <c:v>43431</c:v>
                </c:pt>
                <c:pt idx="5065">
                  <c:v>43432</c:v>
                </c:pt>
                <c:pt idx="5066">
                  <c:v>43433</c:v>
                </c:pt>
                <c:pt idx="5067">
                  <c:v>43434</c:v>
                </c:pt>
                <c:pt idx="5068">
                  <c:v>43437</c:v>
                </c:pt>
                <c:pt idx="5069">
                  <c:v>43438</c:v>
                </c:pt>
                <c:pt idx="5070">
                  <c:v>43439</c:v>
                </c:pt>
                <c:pt idx="5071">
                  <c:v>43440</c:v>
                </c:pt>
                <c:pt idx="5072">
                  <c:v>43441</c:v>
                </c:pt>
                <c:pt idx="5073">
                  <c:v>43444</c:v>
                </c:pt>
                <c:pt idx="5074">
                  <c:v>43445</c:v>
                </c:pt>
                <c:pt idx="5075">
                  <c:v>43446</c:v>
                </c:pt>
                <c:pt idx="5076">
                  <c:v>43447</c:v>
                </c:pt>
                <c:pt idx="5077">
                  <c:v>43448</c:v>
                </c:pt>
                <c:pt idx="5078">
                  <c:v>43451</c:v>
                </c:pt>
                <c:pt idx="5079">
                  <c:v>43452</c:v>
                </c:pt>
                <c:pt idx="5080">
                  <c:v>43453</c:v>
                </c:pt>
                <c:pt idx="5081">
                  <c:v>43454</c:v>
                </c:pt>
                <c:pt idx="5082">
                  <c:v>43455</c:v>
                </c:pt>
                <c:pt idx="5083">
                  <c:v>43458</c:v>
                </c:pt>
                <c:pt idx="5084">
                  <c:v>43459</c:v>
                </c:pt>
                <c:pt idx="5085">
                  <c:v>43460</c:v>
                </c:pt>
                <c:pt idx="5086">
                  <c:v>43461</c:v>
                </c:pt>
                <c:pt idx="5087">
                  <c:v>43462</c:v>
                </c:pt>
                <c:pt idx="5088">
                  <c:v>43465</c:v>
                </c:pt>
                <c:pt idx="5089">
                  <c:v>43466</c:v>
                </c:pt>
                <c:pt idx="5090">
                  <c:v>43467</c:v>
                </c:pt>
                <c:pt idx="5091">
                  <c:v>43468</c:v>
                </c:pt>
                <c:pt idx="5092">
                  <c:v>43469</c:v>
                </c:pt>
                <c:pt idx="5093">
                  <c:v>43472</c:v>
                </c:pt>
                <c:pt idx="5094">
                  <c:v>43473</c:v>
                </c:pt>
                <c:pt idx="5095">
                  <c:v>43474</c:v>
                </c:pt>
                <c:pt idx="5096">
                  <c:v>43475</c:v>
                </c:pt>
                <c:pt idx="5097">
                  <c:v>43476</c:v>
                </c:pt>
                <c:pt idx="5098">
                  <c:v>43479</c:v>
                </c:pt>
                <c:pt idx="5099">
                  <c:v>43480</c:v>
                </c:pt>
                <c:pt idx="5100">
                  <c:v>43481</c:v>
                </c:pt>
                <c:pt idx="5101">
                  <c:v>43482</c:v>
                </c:pt>
                <c:pt idx="5102">
                  <c:v>43483</c:v>
                </c:pt>
                <c:pt idx="5103">
                  <c:v>43486</c:v>
                </c:pt>
                <c:pt idx="5104">
                  <c:v>43487</c:v>
                </c:pt>
                <c:pt idx="5105">
                  <c:v>43488</c:v>
                </c:pt>
                <c:pt idx="5106">
                  <c:v>43489</c:v>
                </c:pt>
                <c:pt idx="5107">
                  <c:v>43490</c:v>
                </c:pt>
                <c:pt idx="5108">
                  <c:v>43493</c:v>
                </c:pt>
                <c:pt idx="5109">
                  <c:v>43494</c:v>
                </c:pt>
                <c:pt idx="5110">
                  <c:v>43495</c:v>
                </c:pt>
                <c:pt idx="5111">
                  <c:v>43496</c:v>
                </c:pt>
                <c:pt idx="5112">
                  <c:v>43497</c:v>
                </c:pt>
                <c:pt idx="5113">
                  <c:v>43500</c:v>
                </c:pt>
                <c:pt idx="5114">
                  <c:v>43501</c:v>
                </c:pt>
                <c:pt idx="5115">
                  <c:v>43502</c:v>
                </c:pt>
                <c:pt idx="5116">
                  <c:v>43503</c:v>
                </c:pt>
                <c:pt idx="5117">
                  <c:v>43504</c:v>
                </c:pt>
                <c:pt idx="5118">
                  <c:v>43507</c:v>
                </c:pt>
                <c:pt idx="5119">
                  <c:v>43508</c:v>
                </c:pt>
                <c:pt idx="5120">
                  <c:v>43509</c:v>
                </c:pt>
                <c:pt idx="5121">
                  <c:v>43510</c:v>
                </c:pt>
                <c:pt idx="5122">
                  <c:v>43511</c:v>
                </c:pt>
                <c:pt idx="5123">
                  <c:v>43514</c:v>
                </c:pt>
                <c:pt idx="5124">
                  <c:v>43515</c:v>
                </c:pt>
                <c:pt idx="5125">
                  <c:v>43516</c:v>
                </c:pt>
                <c:pt idx="5126">
                  <c:v>43517</c:v>
                </c:pt>
                <c:pt idx="5127">
                  <c:v>43518</c:v>
                </c:pt>
                <c:pt idx="5128">
                  <c:v>43521</c:v>
                </c:pt>
                <c:pt idx="5129">
                  <c:v>43522</c:v>
                </c:pt>
                <c:pt idx="5130">
                  <c:v>43523</c:v>
                </c:pt>
                <c:pt idx="5131">
                  <c:v>43524</c:v>
                </c:pt>
                <c:pt idx="5132">
                  <c:v>43525</c:v>
                </c:pt>
                <c:pt idx="5133">
                  <c:v>43528</c:v>
                </c:pt>
                <c:pt idx="5134">
                  <c:v>43529</c:v>
                </c:pt>
                <c:pt idx="5135">
                  <c:v>43530</c:v>
                </c:pt>
                <c:pt idx="5136">
                  <c:v>43531</c:v>
                </c:pt>
                <c:pt idx="5137">
                  <c:v>43532</c:v>
                </c:pt>
                <c:pt idx="5138">
                  <c:v>43535</c:v>
                </c:pt>
                <c:pt idx="5139">
                  <c:v>43536</c:v>
                </c:pt>
                <c:pt idx="5140">
                  <c:v>43537</c:v>
                </c:pt>
                <c:pt idx="5141">
                  <c:v>43538</c:v>
                </c:pt>
                <c:pt idx="5142">
                  <c:v>43539</c:v>
                </c:pt>
                <c:pt idx="5143">
                  <c:v>43542</c:v>
                </c:pt>
                <c:pt idx="5144">
                  <c:v>43543</c:v>
                </c:pt>
                <c:pt idx="5145">
                  <c:v>43544</c:v>
                </c:pt>
                <c:pt idx="5146">
                  <c:v>43545</c:v>
                </c:pt>
                <c:pt idx="5147">
                  <c:v>43546</c:v>
                </c:pt>
                <c:pt idx="5148">
                  <c:v>43549</c:v>
                </c:pt>
                <c:pt idx="5149">
                  <c:v>43550</c:v>
                </c:pt>
                <c:pt idx="5150">
                  <c:v>43551</c:v>
                </c:pt>
                <c:pt idx="5151">
                  <c:v>43552</c:v>
                </c:pt>
                <c:pt idx="5152">
                  <c:v>43553</c:v>
                </c:pt>
                <c:pt idx="5153">
                  <c:v>43556</c:v>
                </c:pt>
                <c:pt idx="5154">
                  <c:v>43557</c:v>
                </c:pt>
                <c:pt idx="5155">
                  <c:v>43558</c:v>
                </c:pt>
                <c:pt idx="5156">
                  <c:v>43559</c:v>
                </c:pt>
                <c:pt idx="5157">
                  <c:v>43560</c:v>
                </c:pt>
                <c:pt idx="5158">
                  <c:v>43563</c:v>
                </c:pt>
                <c:pt idx="5159">
                  <c:v>43564</c:v>
                </c:pt>
                <c:pt idx="5160">
                  <c:v>43565</c:v>
                </c:pt>
                <c:pt idx="5161">
                  <c:v>43566</c:v>
                </c:pt>
                <c:pt idx="5162">
                  <c:v>43567</c:v>
                </c:pt>
                <c:pt idx="5163">
                  <c:v>43570</c:v>
                </c:pt>
                <c:pt idx="5164">
                  <c:v>43571</c:v>
                </c:pt>
                <c:pt idx="5165">
                  <c:v>43572</c:v>
                </c:pt>
                <c:pt idx="5166">
                  <c:v>43573</c:v>
                </c:pt>
                <c:pt idx="5167">
                  <c:v>43574</c:v>
                </c:pt>
                <c:pt idx="5168">
                  <c:v>43577</c:v>
                </c:pt>
                <c:pt idx="5169">
                  <c:v>43578</c:v>
                </c:pt>
                <c:pt idx="5170">
                  <c:v>43579</c:v>
                </c:pt>
                <c:pt idx="5171">
                  <c:v>43580</c:v>
                </c:pt>
                <c:pt idx="5172">
                  <c:v>43581</c:v>
                </c:pt>
                <c:pt idx="5173">
                  <c:v>43584</c:v>
                </c:pt>
                <c:pt idx="5174">
                  <c:v>43585</c:v>
                </c:pt>
                <c:pt idx="5175">
                  <c:v>43586</c:v>
                </c:pt>
                <c:pt idx="5176">
                  <c:v>43587</c:v>
                </c:pt>
                <c:pt idx="5177">
                  <c:v>43588</c:v>
                </c:pt>
                <c:pt idx="5178">
                  <c:v>43591</c:v>
                </c:pt>
                <c:pt idx="5179">
                  <c:v>43592</c:v>
                </c:pt>
                <c:pt idx="5180">
                  <c:v>43593</c:v>
                </c:pt>
                <c:pt idx="5181">
                  <c:v>43594</c:v>
                </c:pt>
                <c:pt idx="5182">
                  <c:v>43595</c:v>
                </c:pt>
                <c:pt idx="5183">
                  <c:v>43598</c:v>
                </c:pt>
                <c:pt idx="5184">
                  <c:v>43599</c:v>
                </c:pt>
                <c:pt idx="5185">
                  <c:v>43600</c:v>
                </c:pt>
                <c:pt idx="5186">
                  <c:v>43601</c:v>
                </c:pt>
                <c:pt idx="5187">
                  <c:v>43602</c:v>
                </c:pt>
                <c:pt idx="5188">
                  <c:v>43605</c:v>
                </c:pt>
                <c:pt idx="5189">
                  <c:v>43606</c:v>
                </c:pt>
                <c:pt idx="5190">
                  <c:v>43607</c:v>
                </c:pt>
                <c:pt idx="5191">
                  <c:v>43608</c:v>
                </c:pt>
                <c:pt idx="5192">
                  <c:v>43609</c:v>
                </c:pt>
                <c:pt idx="5193">
                  <c:v>43612</c:v>
                </c:pt>
                <c:pt idx="5194">
                  <c:v>43613</c:v>
                </c:pt>
                <c:pt idx="5195">
                  <c:v>43614</c:v>
                </c:pt>
                <c:pt idx="5196">
                  <c:v>43615</c:v>
                </c:pt>
                <c:pt idx="5197">
                  <c:v>43616</c:v>
                </c:pt>
                <c:pt idx="5198">
                  <c:v>43619</c:v>
                </c:pt>
                <c:pt idx="5199">
                  <c:v>43620</c:v>
                </c:pt>
                <c:pt idx="5200">
                  <c:v>43621</c:v>
                </c:pt>
                <c:pt idx="5201">
                  <c:v>43622</c:v>
                </c:pt>
                <c:pt idx="5202">
                  <c:v>43623</c:v>
                </c:pt>
                <c:pt idx="5203">
                  <c:v>43626</c:v>
                </c:pt>
                <c:pt idx="5204">
                  <c:v>43627</c:v>
                </c:pt>
                <c:pt idx="5205">
                  <c:v>43628</c:v>
                </c:pt>
                <c:pt idx="5206">
                  <c:v>43629</c:v>
                </c:pt>
                <c:pt idx="5207">
                  <c:v>43630</c:v>
                </c:pt>
                <c:pt idx="5208">
                  <c:v>43633</c:v>
                </c:pt>
                <c:pt idx="5209">
                  <c:v>43634</c:v>
                </c:pt>
                <c:pt idx="5210">
                  <c:v>43635</c:v>
                </c:pt>
                <c:pt idx="5211">
                  <c:v>43636</c:v>
                </c:pt>
                <c:pt idx="5212">
                  <c:v>43637</c:v>
                </c:pt>
                <c:pt idx="5213">
                  <c:v>43640</c:v>
                </c:pt>
                <c:pt idx="5214">
                  <c:v>43641</c:v>
                </c:pt>
                <c:pt idx="5215">
                  <c:v>43642</c:v>
                </c:pt>
                <c:pt idx="5216">
                  <c:v>43643</c:v>
                </c:pt>
                <c:pt idx="5217">
                  <c:v>43644</c:v>
                </c:pt>
                <c:pt idx="5218">
                  <c:v>43647</c:v>
                </c:pt>
                <c:pt idx="5219">
                  <c:v>43648</c:v>
                </c:pt>
                <c:pt idx="5220">
                  <c:v>43649</c:v>
                </c:pt>
                <c:pt idx="5221">
                  <c:v>43650</c:v>
                </c:pt>
                <c:pt idx="5222">
                  <c:v>43651</c:v>
                </c:pt>
                <c:pt idx="5223">
                  <c:v>43654</c:v>
                </c:pt>
                <c:pt idx="5224">
                  <c:v>43655</c:v>
                </c:pt>
                <c:pt idx="5225">
                  <c:v>43656</c:v>
                </c:pt>
                <c:pt idx="5226">
                  <c:v>43657</c:v>
                </c:pt>
                <c:pt idx="5227">
                  <c:v>43658</c:v>
                </c:pt>
                <c:pt idx="5228">
                  <c:v>43661</c:v>
                </c:pt>
                <c:pt idx="5229">
                  <c:v>43662</c:v>
                </c:pt>
                <c:pt idx="5230">
                  <c:v>43663</c:v>
                </c:pt>
                <c:pt idx="5231">
                  <c:v>43664</c:v>
                </c:pt>
                <c:pt idx="5232">
                  <c:v>43665</c:v>
                </c:pt>
                <c:pt idx="5233">
                  <c:v>43668</c:v>
                </c:pt>
                <c:pt idx="5234">
                  <c:v>43669</c:v>
                </c:pt>
                <c:pt idx="5235">
                  <c:v>43670</c:v>
                </c:pt>
                <c:pt idx="5236">
                  <c:v>43671</c:v>
                </c:pt>
                <c:pt idx="5237">
                  <c:v>43672</c:v>
                </c:pt>
                <c:pt idx="5238">
                  <c:v>43675</c:v>
                </c:pt>
                <c:pt idx="5239">
                  <c:v>43676</c:v>
                </c:pt>
                <c:pt idx="5240">
                  <c:v>43677</c:v>
                </c:pt>
                <c:pt idx="5241">
                  <c:v>43678</c:v>
                </c:pt>
                <c:pt idx="5242">
                  <c:v>43679</c:v>
                </c:pt>
                <c:pt idx="5243">
                  <c:v>43682</c:v>
                </c:pt>
                <c:pt idx="5244">
                  <c:v>43683</c:v>
                </c:pt>
                <c:pt idx="5245">
                  <c:v>43684</c:v>
                </c:pt>
                <c:pt idx="5246">
                  <c:v>43685</c:v>
                </c:pt>
                <c:pt idx="5247">
                  <c:v>43686</c:v>
                </c:pt>
                <c:pt idx="5248">
                  <c:v>43689</c:v>
                </c:pt>
                <c:pt idx="5249">
                  <c:v>43690</c:v>
                </c:pt>
                <c:pt idx="5250">
                  <c:v>43691</c:v>
                </c:pt>
                <c:pt idx="5251">
                  <c:v>43692</c:v>
                </c:pt>
                <c:pt idx="5252">
                  <c:v>43693</c:v>
                </c:pt>
                <c:pt idx="5253">
                  <c:v>43696</c:v>
                </c:pt>
                <c:pt idx="5254">
                  <c:v>43697</c:v>
                </c:pt>
                <c:pt idx="5255">
                  <c:v>43698</c:v>
                </c:pt>
                <c:pt idx="5256">
                  <c:v>43699</c:v>
                </c:pt>
                <c:pt idx="5257">
                  <c:v>43700</c:v>
                </c:pt>
                <c:pt idx="5258">
                  <c:v>43703</c:v>
                </c:pt>
                <c:pt idx="5259">
                  <c:v>43704</c:v>
                </c:pt>
                <c:pt idx="5260">
                  <c:v>43705</c:v>
                </c:pt>
                <c:pt idx="5261">
                  <c:v>43706</c:v>
                </c:pt>
                <c:pt idx="5262">
                  <c:v>43707</c:v>
                </c:pt>
                <c:pt idx="5263">
                  <c:v>43710</c:v>
                </c:pt>
                <c:pt idx="5264">
                  <c:v>43711</c:v>
                </c:pt>
                <c:pt idx="5265">
                  <c:v>43712</c:v>
                </c:pt>
                <c:pt idx="5266">
                  <c:v>43713</c:v>
                </c:pt>
                <c:pt idx="5267">
                  <c:v>43714</c:v>
                </c:pt>
                <c:pt idx="5268">
                  <c:v>43717</c:v>
                </c:pt>
                <c:pt idx="5269">
                  <c:v>43718</c:v>
                </c:pt>
                <c:pt idx="5270">
                  <c:v>43719</c:v>
                </c:pt>
                <c:pt idx="5271">
                  <c:v>43720</c:v>
                </c:pt>
                <c:pt idx="5272">
                  <c:v>43721</c:v>
                </c:pt>
                <c:pt idx="5273">
                  <c:v>43724</c:v>
                </c:pt>
                <c:pt idx="5274">
                  <c:v>43725</c:v>
                </c:pt>
                <c:pt idx="5275">
                  <c:v>43726</c:v>
                </c:pt>
                <c:pt idx="5276">
                  <c:v>43727</c:v>
                </c:pt>
                <c:pt idx="5277">
                  <c:v>43728</c:v>
                </c:pt>
                <c:pt idx="5278">
                  <c:v>43731</c:v>
                </c:pt>
                <c:pt idx="5279">
                  <c:v>43732</c:v>
                </c:pt>
                <c:pt idx="5280">
                  <c:v>43733</c:v>
                </c:pt>
                <c:pt idx="5281">
                  <c:v>43734</c:v>
                </c:pt>
                <c:pt idx="5282">
                  <c:v>43735</c:v>
                </c:pt>
                <c:pt idx="5283">
                  <c:v>43738</c:v>
                </c:pt>
                <c:pt idx="5284">
                  <c:v>43739</c:v>
                </c:pt>
                <c:pt idx="5285">
                  <c:v>43740</c:v>
                </c:pt>
                <c:pt idx="5286">
                  <c:v>43741</c:v>
                </c:pt>
                <c:pt idx="5287">
                  <c:v>43742</c:v>
                </c:pt>
                <c:pt idx="5288">
                  <c:v>43745</c:v>
                </c:pt>
                <c:pt idx="5289">
                  <c:v>43746</c:v>
                </c:pt>
                <c:pt idx="5290">
                  <c:v>43747</c:v>
                </c:pt>
                <c:pt idx="5291">
                  <c:v>43748</c:v>
                </c:pt>
                <c:pt idx="5292">
                  <c:v>43749</c:v>
                </c:pt>
                <c:pt idx="5293">
                  <c:v>43752</c:v>
                </c:pt>
                <c:pt idx="5294">
                  <c:v>43753</c:v>
                </c:pt>
                <c:pt idx="5295">
                  <c:v>43754</c:v>
                </c:pt>
                <c:pt idx="5296">
                  <c:v>43755</c:v>
                </c:pt>
                <c:pt idx="5297">
                  <c:v>43756</c:v>
                </c:pt>
                <c:pt idx="5298">
                  <c:v>43759</c:v>
                </c:pt>
                <c:pt idx="5299">
                  <c:v>43760</c:v>
                </c:pt>
                <c:pt idx="5300">
                  <c:v>43761</c:v>
                </c:pt>
                <c:pt idx="5301">
                  <c:v>43762</c:v>
                </c:pt>
                <c:pt idx="5302">
                  <c:v>43763</c:v>
                </c:pt>
                <c:pt idx="5303">
                  <c:v>43766</c:v>
                </c:pt>
                <c:pt idx="5304">
                  <c:v>43767</c:v>
                </c:pt>
                <c:pt idx="5305">
                  <c:v>43768</c:v>
                </c:pt>
                <c:pt idx="5306">
                  <c:v>43769</c:v>
                </c:pt>
                <c:pt idx="5307">
                  <c:v>43770</c:v>
                </c:pt>
                <c:pt idx="5308">
                  <c:v>43773</c:v>
                </c:pt>
                <c:pt idx="5309">
                  <c:v>43774</c:v>
                </c:pt>
                <c:pt idx="5310">
                  <c:v>43775</c:v>
                </c:pt>
                <c:pt idx="5311">
                  <c:v>43776</c:v>
                </c:pt>
                <c:pt idx="5312">
                  <c:v>43777</c:v>
                </c:pt>
                <c:pt idx="5313">
                  <c:v>43780</c:v>
                </c:pt>
                <c:pt idx="5314">
                  <c:v>43781</c:v>
                </c:pt>
                <c:pt idx="5315">
                  <c:v>43782</c:v>
                </c:pt>
                <c:pt idx="5316">
                  <c:v>43783</c:v>
                </c:pt>
                <c:pt idx="5317">
                  <c:v>43784</c:v>
                </c:pt>
                <c:pt idx="5318">
                  <c:v>43787</c:v>
                </c:pt>
                <c:pt idx="5319">
                  <c:v>43788</c:v>
                </c:pt>
                <c:pt idx="5320">
                  <c:v>43789</c:v>
                </c:pt>
                <c:pt idx="5321">
                  <c:v>43790</c:v>
                </c:pt>
                <c:pt idx="5322">
                  <c:v>43791</c:v>
                </c:pt>
                <c:pt idx="5323">
                  <c:v>43794</c:v>
                </c:pt>
                <c:pt idx="5324">
                  <c:v>43795</c:v>
                </c:pt>
                <c:pt idx="5325">
                  <c:v>43796</c:v>
                </c:pt>
                <c:pt idx="5326">
                  <c:v>43797</c:v>
                </c:pt>
                <c:pt idx="5327">
                  <c:v>43798</c:v>
                </c:pt>
                <c:pt idx="5328">
                  <c:v>43801</c:v>
                </c:pt>
                <c:pt idx="5329">
                  <c:v>43802</c:v>
                </c:pt>
                <c:pt idx="5330">
                  <c:v>43803</c:v>
                </c:pt>
                <c:pt idx="5331">
                  <c:v>43804</c:v>
                </c:pt>
                <c:pt idx="5332">
                  <c:v>43805</c:v>
                </c:pt>
                <c:pt idx="5333">
                  <c:v>43808</c:v>
                </c:pt>
                <c:pt idx="5334">
                  <c:v>43809</c:v>
                </c:pt>
                <c:pt idx="5335">
                  <c:v>43810</c:v>
                </c:pt>
                <c:pt idx="5336">
                  <c:v>43811</c:v>
                </c:pt>
                <c:pt idx="5337">
                  <c:v>43812</c:v>
                </c:pt>
                <c:pt idx="5338">
                  <c:v>43815</c:v>
                </c:pt>
                <c:pt idx="5339">
                  <c:v>43816</c:v>
                </c:pt>
                <c:pt idx="5340">
                  <c:v>43817</c:v>
                </c:pt>
                <c:pt idx="5341">
                  <c:v>43818</c:v>
                </c:pt>
                <c:pt idx="5342">
                  <c:v>43819</c:v>
                </c:pt>
                <c:pt idx="5343">
                  <c:v>43822</c:v>
                </c:pt>
                <c:pt idx="5344">
                  <c:v>43823</c:v>
                </c:pt>
                <c:pt idx="5345">
                  <c:v>43824</c:v>
                </c:pt>
                <c:pt idx="5346">
                  <c:v>43825</c:v>
                </c:pt>
                <c:pt idx="5347">
                  <c:v>43826</c:v>
                </c:pt>
                <c:pt idx="5348">
                  <c:v>43829</c:v>
                </c:pt>
                <c:pt idx="5349">
                  <c:v>43830</c:v>
                </c:pt>
                <c:pt idx="5350">
                  <c:v>43831</c:v>
                </c:pt>
                <c:pt idx="5351">
                  <c:v>43832</c:v>
                </c:pt>
                <c:pt idx="5352">
                  <c:v>43833</c:v>
                </c:pt>
                <c:pt idx="5353">
                  <c:v>43836</c:v>
                </c:pt>
                <c:pt idx="5354">
                  <c:v>43837</c:v>
                </c:pt>
                <c:pt idx="5355">
                  <c:v>43838</c:v>
                </c:pt>
                <c:pt idx="5356">
                  <c:v>43839</c:v>
                </c:pt>
                <c:pt idx="5357">
                  <c:v>43840</c:v>
                </c:pt>
                <c:pt idx="5358">
                  <c:v>43843</c:v>
                </c:pt>
                <c:pt idx="5359">
                  <c:v>43844</c:v>
                </c:pt>
                <c:pt idx="5360">
                  <c:v>43845</c:v>
                </c:pt>
                <c:pt idx="5361">
                  <c:v>43846</c:v>
                </c:pt>
                <c:pt idx="5362">
                  <c:v>43847</c:v>
                </c:pt>
                <c:pt idx="5363">
                  <c:v>43850</c:v>
                </c:pt>
                <c:pt idx="5364">
                  <c:v>43851</c:v>
                </c:pt>
                <c:pt idx="5365">
                  <c:v>43852</c:v>
                </c:pt>
                <c:pt idx="5366">
                  <c:v>43853</c:v>
                </c:pt>
                <c:pt idx="5367">
                  <c:v>43854</c:v>
                </c:pt>
                <c:pt idx="5368">
                  <c:v>43857</c:v>
                </c:pt>
                <c:pt idx="5369">
                  <c:v>43858</c:v>
                </c:pt>
                <c:pt idx="5370">
                  <c:v>43859</c:v>
                </c:pt>
                <c:pt idx="5371">
                  <c:v>43860</c:v>
                </c:pt>
                <c:pt idx="5372">
                  <c:v>43861</c:v>
                </c:pt>
                <c:pt idx="5373">
                  <c:v>43864</c:v>
                </c:pt>
                <c:pt idx="5374">
                  <c:v>43865</c:v>
                </c:pt>
                <c:pt idx="5375">
                  <c:v>43866</c:v>
                </c:pt>
                <c:pt idx="5376">
                  <c:v>43867</c:v>
                </c:pt>
                <c:pt idx="5377">
                  <c:v>43868</c:v>
                </c:pt>
                <c:pt idx="5378">
                  <c:v>43871</c:v>
                </c:pt>
                <c:pt idx="5379">
                  <c:v>43872</c:v>
                </c:pt>
                <c:pt idx="5380">
                  <c:v>43873</c:v>
                </c:pt>
                <c:pt idx="5381">
                  <c:v>43874</c:v>
                </c:pt>
                <c:pt idx="5382">
                  <c:v>43875</c:v>
                </c:pt>
                <c:pt idx="5383">
                  <c:v>43878</c:v>
                </c:pt>
                <c:pt idx="5384">
                  <c:v>43879</c:v>
                </c:pt>
                <c:pt idx="5385">
                  <c:v>43880</c:v>
                </c:pt>
                <c:pt idx="5386">
                  <c:v>43881</c:v>
                </c:pt>
                <c:pt idx="5387">
                  <c:v>43882</c:v>
                </c:pt>
                <c:pt idx="5388">
                  <c:v>43885</c:v>
                </c:pt>
                <c:pt idx="5389">
                  <c:v>43886</c:v>
                </c:pt>
                <c:pt idx="5390">
                  <c:v>43887</c:v>
                </c:pt>
                <c:pt idx="5391">
                  <c:v>43888</c:v>
                </c:pt>
                <c:pt idx="5392">
                  <c:v>43889</c:v>
                </c:pt>
                <c:pt idx="5393">
                  <c:v>43892</c:v>
                </c:pt>
                <c:pt idx="5394">
                  <c:v>43893</c:v>
                </c:pt>
                <c:pt idx="5395">
                  <c:v>43894</c:v>
                </c:pt>
                <c:pt idx="5396">
                  <c:v>43895</c:v>
                </c:pt>
                <c:pt idx="5397">
                  <c:v>43896</c:v>
                </c:pt>
                <c:pt idx="5398">
                  <c:v>43899</c:v>
                </c:pt>
                <c:pt idx="5399">
                  <c:v>43900</c:v>
                </c:pt>
                <c:pt idx="5400">
                  <c:v>43901</c:v>
                </c:pt>
                <c:pt idx="5401">
                  <c:v>43902</c:v>
                </c:pt>
                <c:pt idx="5402">
                  <c:v>43903</c:v>
                </c:pt>
                <c:pt idx="5403">
                  <c:v>43906</c:v>
                </c:pt>
                <c:pt idx="5404">
                  <c:v>43907</c:v>
                </c:pt>
                <c:pt idx="5405">
                  <c:v>43908</c:v>
                </c:pt>
                <c:pt idx="5406">
                  <c:v>43909</c:v>
                </c:pt>
                <c:pt idx="5407">
                  <c:v>43910</c:v>
                </c:pt>
                <c:pt idx="5408">
                  <c:v>43913</c:v>
                </c:pt>
                <c:pt idx="5409">
                  <c:v>43914</c:v>
                </c:pt>
                <c:pt idx="5410">
                  <c:v>43915</c:v>
                </c:pt>
                <c:pt idx="5411">
                  <c:v>43916</c:v>
                </c:pt>
                <c:pt idx="5412">
                  <c:v>43917</c:v>
                </c:pt>
                <c:pt idx="5413">
                  <c:v>43920</c:v>
                </c:pt>
                <c:pt idx="5414">
                  <c:v>43921</c:v>
                </c:pt>
                <c:pt idx="5415">
                  <c:v>43922</c:v>
                </c:pt>
                <c:pt idx="5416">
                  <c:v>43923</c:v>
                </c:pt>
                <c:pt idx="5417">
                  <c:v>43924</c:v>
                </c:pt>
                <c:pt idx="5418">
                  <c:v>43927</c:v>
                </c:pt>
                <c:pt idx="5419">
                  <c:v>43928</c:v>
                </c:pt>
                <c:pt idx="5420">
                  <c:v>43929</c:v>
                </c:pt>
                <c:pt idx="5421">
                  <c:v>43930</c:v>
                </c:pt>
                <c:pt idx="5422">
                  <c:v>43931</c:v>
                </c:pt>
                <c:pt idx="5423">
                  <c:v>43934</c:v>
                </c:pt>
                <c:pt idx="5424">
                  <c:v>43935</c:v>
                </c:pt>
                <c:pt idx="5425">
                  <c:v>43936</c:v>
                </c:pt>
                <c:pt idx="5426">
                  <c:v>43937</c:v>
                </c:pt>
                <c:pt idx="5427">
                  <c:v>43938</c:v>
                </c:pt>
                <c:pt idx="5428">
                  <c:v>43941</c:v>
                </c:pt>
                <c:pt idx="5429">
                  <c:v>43942</c:v>
                </c:pt>
                <c:pt idx="5430">
                  <c:v>43943</c:v>
                </c:pt>
                <c:pt idx="5431">
                  <c:v>43944</c:v>
                </c:pt>
                <c:pt idx="5432">
                  <c:v>43945</c:v>
                </c:pt>
                <c:pt idx="5433">
                  <c:v>43948</c:v>
                </c:pt>
                <c:pt idx="5434">
                  <c:v>43949</c:v>
                </c:pt>
                <c:pt idx="5435">
                  <c:v>43950</c:v>
                </c:pt>
                <c:pt idx="5436">
                  <c:v>43951</c:v>
                </c:pt>
                <c:pt idx="5437">
                  <c:v>43952</c:v>
                </c:pt>
                <c:pt idx="5438">
                  <c:v>43955</c:v>
                </c:pt>
                <c:pt idx="5439">
                  <c:v>43956</c:v>
                </c:pt>
                <c:pt idx="5440">
                  <c:v>43957</c:v>
                </c:pt>
                <c:pt idx="5441">
                  <c:v>43958</c:v>
                </c:pt>
                <c:pt idx="5442">
                  <c:v>43959</c:v>
                </c:pt>
                <c:pt idx="5443">
                  <c:v>43962</c:v>
                </c:pt>
                <c:pt idx="5444">
                  <c:v>43963</c:v>
                </c:pt>
                <c:pt idx="5445">
                  <c:v>43964</c:v>
                </c:pt>
                <c:pt idx="5446">
                  <c:v>43965</c:v>
                </c:pt>
                <c:pt idx="5447">
                  <c:v>43966</c:v>
                </c:pt>
                <c:pt idx="5448">
                  <c:v>43969</c:v>
                </c:pt>
                <c:pt idx="5449">
                  <c:v>43970</c:v>
                </c:pt>
                <c:pt idx="5450">
                  <c:v>43971</c:v>
                </c:pt>
                <c:pt idx="5451">
                  <c:v>43972</c:v>
                </c:pt>
                <c:pt idx="5452">
                  <c:v>43973</c:v>
                </c:pt>
                <c:pt idx="5453">
                  <c:v>43976</c:v>
                </c:pt>
                <c:pt idx="5454">
                  <c:v>43977</c:v>
                </c:pt>
                <c:pt idx="5455">
                  <c:v>43978</c:v>
                </c:pt>
                <c:pt idx="5456">
                  <c:v>43979</c:v>
                </c:pt>
                <c:pt idx="5457">
                  <c:v>43980</c:v>
                </c:pt>
                <c:pt idx="5458">
                  <c:v>43983</c:v>
                </c:pt>
                <c:pt idx="5459">
                  <c:v>43984</c:v>
                </c:pt>
                <c:pt idx="5460">
                  <c:v>43985</c:v>
                </c:pt>
                <c:pt idx="5461">
                  <c:v>43986</c:v>
                </c:pt>
                <c:pt idx="5462">
                  <c:v>43987</c:v>
                </c:pt>
                <c:pt idx="5463">
                  <c:v>43990</c:v>
                </c:pt>
                <c:pt idx="5464">
                  <c:v>43991</c:v>
                </c:pt>
                <c:pt idx="5465">
                  <c:v>43992</c:v>
                </c:pt>
                <c:pt idx="5466">
                  <c:v>43993</c:v>
                </c:pt>
                <c:pt idx="5467">
                  <c:v>43994</c:v>
                </c:pt>
                <c:pt idx="5468">
                  <c:v>43997</c:v>
                </c:pt>
                <c:pt idx="5469">
                  <c:v>43998</c:v>
                </c:pt>
                <c:pt idx="5470">
                  <c:v>43999</c:v>
                </c:pt>
                <c:pt idx="5471">
                  <c:v>44000</c:v>
                </c:pt>
                <c:pt idx="5472">
                  <c:v>44001</c:v>
                </c:pt>
                <c:pt idx="5473">
                  <c:v>44004</c:v>
                </c:pt>
                <c:pt idx="5474">
                  <c:v>44005</c:v>
                </c:pt>
                <c:pt idx="5475">
                  <c:v>44006</c:v>
                </c:pt>
                <c:pt idx="5476">
                  <c:v>44007</c:v>
                </c:pt>
                <c:pt idx="5477">
                  <c:v>44008</c:v>
                </c:pt>
                <c:pt idx="5478">
                  <c:v>44011</c:v>
                </c:pt>
                <c:pt idx="5479">
                  <c:v>44012</c:v>
                </c:pt>
                <c:pt idx="5480">
                  <c:v>44013</c:v>
                </c:pt>
                <c:pt idx="5481">
                  <c:v>44014</c:v>
                </c:pt>
                <c:pt idx="5482">
                  <c:v>44015</c:v>
                </c:pt>
                <c:pt idx="5483">
                  <c:v>44018</c:v>
                </c:pt>
                <c:pt idx="5484">
                  <c:v>44019</c:v>
                </c:pt>
                <c:pt idx="5485">
                  <c:v>44020</c:v>
                </c:pt>
                <c:pt idx="5486">
                  <c:v>44021</c:v>
                </c:pt>
                <c:pt idx="5487">
                  <c:v>44022</c:v>
                </c:pt>
                <c:pt idx="5488">
                  <c:v>44025</c:v>
                </c:pt>
                <c:pt idx="5489">
                  <c:v>44026</c:v>
                </c:pt>
                <c:pt idx="5490">
                  <c:v>44027</c:v>
                </c:pt>
                <c:pt idx="5491">
                  <c:v>44028</c:v>
                </c:pt>
                <c:pt idx="5492">
                  <c:v>44029</c:v>
                </c:pt>
                <c:pt idx="5493">
                  <c:v>44032</c:v>
                </c:pt>
                <c:pt idx="5494">
                  <c:v>44033</c:v>
                </c:pt>
                <c:pt idx="5495">
                  <c:v>44034</c:v>
                </c:pt>
                <c:pt idx="5496">
                  <c:v>44035</c:v>
                </c:pt>
                <c:pt idx="5497">
                  <c:v>44036</c:v>
                </c:pt>
                <c:pt idx="5498">
                  <c:v>44039</c:v>
                </c:pt>
                <c:pt idx="5499">
                  <c:v>44040</c:v>
                </c:pt>
                <c:pt idx="5500">
                  <c:v>44041</c:v>
                </c:pt>
                <c:pt idx="5501">
                  <c:v>44042</c:v>
                </c:pt>
                <c:pt idx="5502">
                  <c:v>44043</c:v>
                </c:pt>
                <c:pt idx="5503">
                  <c:v>44046</c:v>
                </c:pt>
                <c:pt idx="5504">
                  <c:v>44047</c:v>
                </c:pt>
                <c:pt idx="5505">
                  <c:v>44048</c:v>
                </c:pt>
                <c:pt idx="5506">
                  <c:v>44049</c:v>
                </c:pt>
                <c:pt idx="5507">
                  <c:v>44050</c:v>
                </c:pt>
                <c:pt idx="5508">
                  <c:v>44053</c:v>
                </c:pt>
                <c:pt idx="5509">
                  <c:v>44054</c:v>
                </c:pt>
                <c:pt idx="5510">
                  <c:v>44055</c:v>
                </c:pt>
                <c:pt idx="5511">
                  <c:v>44056</c:v>
                </c:pt>
                <c:pt idx="5512">
                  <c:v>44057</c:v>
                </c:pt>
                <c:pt idx="5513">
                  <c:v>44060</c:v>
                </c:pt>
                <c:pt idx="5514">
                  <c:v>44061</c:v>
                </c:pt>
                <c:pt idx="5515">
                  <c:v>44062</c:v>
                </c:pt>
                <c:pt idx="5516">
                  <c:v>44063</c:v>
                </c:pt>
                <c:pt idx="5517">
                  <c:v>44064</c:v>
                </c:pt>
                <c:pt idx="5518">
                  <c:v>44067</c:v>
                </c:pt>
                <c:pt idx="5519">
                  <c:v>44068</c:v>
                </c:pt>
                <c:pt idx="5520">
                  <c:v>44069</c:v>
                </c:pt>
                <c:pt idx="5521">
                  <c:v>44070</c:v>
                </c:pt>
                <c:pt idx="5522">
                  <c:v>44071</c:v>
                </c:pt>
                <c:pt idx="5523">
                  <c:v>44074</c:v>
                </c:pt>
                <c:pt idx="5524">
                  <c:v>44075</c:v>
                </c:pt>
                <c:pt idx="5525">
                  <c:v>44076</c:v>
                </c:pt>
                <c:pt idx="5526">
                  <c:v>44077</c:v>
                </c:pt>
                <c:pt idx="5527">
                  <c:v>44078</c:v>
                </c:pt>
                <c:pt idx="5528">
                  <c:v>44081</c:v>
                </c:pt>
                <c:pt idx="5529">
                  <c:v>44082</c:v>
                </c:pt>
                <c:pt idx="5530">
                  <c:v>44083</c:v>
                </c:pt>
                <c:pt idx="5531">
                  <c:v>44084</c:v>
                </c:pt>
                <c:pt idx="5532">
                  <c:v>44085</c:v>
                </c:pt>
                <c:pt idx="5533">
                  <c:v>44088</c:v>
                </c:pt>
                <c:pt idx="5534">
                  <c:v>44089</c:v>
                </c:pt>
                <c:pt idx="5535">
                  <c:v>44090</c:v>
                </c:pt>
                <c:pt idx="5536">
                  <c:v>44091</c:v>
                </c:pt>
                <c:pt idx="5537">
                  <c:v>44092</c:v>
                </c:pt>
                <c:pt idx="5538">
                  <c:v>44095</c:v>
                </c:pt>
                <c:pt idx="5539">
                  <c:v>44096</c:v>
                </c:pt>
                <c:pt idx="5540">
                  <c:v>44097</c:v>
                </c:pt>
                <c:pt idx="5541">
                  <c:v>44098</c:v>
                </c:pt>
                <c:pt idx="5542">
                  <c:v>44099</c:v>
                </c:pt>
                <c:pt idx="5543">
                  <c:v>44102</c:v>
                </c:pt>
                <c:pt idx="5544">
                  <c:v>44103</c:v>
                </c:pt>
                <c:pt idx="5545">
                  <c:v>44104</c:v>
                </c:pt>
                <c:pt idx="5546">
                  <c:v>44105</c:v>
                </c:pt>
                <c:pt idx="5547">
                  <c:v>44106</c:v>
                </c:pt>
                <c:pt idx="5548">
                  <c:v>44109</c:v>
                </c:pt>
                <c:pt idx="5549">
                  <c:v>44110</c:v>
                </c:pt>
                <c:pt idx="5550">
                  <c:v>44111</c:v>
                </c:pt>
                <c:pt idx="5551">
                  <c:v>44112</c:v>
                </c:pt>
                <c:pt idx="5552">
                  <c:v>44113</c:v>
                </c:pt>
                <c:pt idx="5553">
                  <c:v>44116</c:v>
                </c:pt>
                <c:pt idx="5554">
                  <c:v>44117</c:v>
                </c:pt>
                <c:pt idx="5555">
                  <c:v>44118</c:v>
                </c:pt>
                <c:pt idx="5556">
                  <c:v>44119</c:v>
                </c:pt>
                <c:pt idx="5557">
                  <c:v>44120</c:v>
                </c:pt>
                <c:pt idx="5558">
                  <c:v>44123</c:v>
                </c:pt>
                <c:pt idx="5559">
                  <c:v>44124</c:v>
                </c:pt>
                <c:pt idx="5560">
                  <c:v>44125</c:v>
                </c:pt>
                <c:pt idx="5561">
                  <c:v>44126</c:v>
                </c:pt>
                <c:pt idx="5562">
                  <c:v>44127</c:v>
                </c:pt>
                <c:pt idx="5563">
                  <c:v>44130</c:v>
                </c:pt>
                <c:pt idx="5564">
                  <c:v>44131</c:v>
                </c:pt>
                <c:pt idx="5565">
                  <c:v>44132</c:v>
                </c:pt>
                <c:pt idx="5566">
                  <c:v>44133</c:v>
                </c:pt>
                <c:pt idx="5567">
                  <c:v>44134</c:v>
                </c:pt>
                <c:pt idx="5568">
                  <c:v>44137</c:v>
                </c:pt>
                <c:pt idx="5569">
                  <c:v>44138</c:v>
                </c:pt>
                <c:pt idx="5570">
                  <c:v>44139</c:v>
                </c:pt>
                <c:pt idx="5571">
                  <c:v>44140</c:v>
                </c:pt>
                <c:pt idx="5572">
                  <c:v>44141</c:v>
                </c:pt>
                <c:pt idx="5573">
                  <c:v>44144</c:v>
                </c:pt>
                <c:pt idx="5574">
                  <c:v>44145</c:v>
                </c:pt>
                <c:pt idx="5575">
                  <c:v>44146</c:v>
                </c:pt>
                <c:pt idx="5576">
                  <c:v>44147</c:v>
                </c:pt>
                <c:pt idx="5577">
                  <c:v>44148</c:v>
                </c:pt>
                <c:pt idx="5578">
                  <c:v>44151</c:v>
                </c:pt>
                <c:pt idx="5579">
                  <c:v>44152</c:v>
                </c:pt>
                <c:pt idx="5580">
                  <c:v>44153</c:v>
                </c:pt>
                <c:pt idx="5581">
                  <c:v>44154</c:v>
                </c:pt>
                <c:pt idx="5582">
                  <c:v>44155</c:v>
                </c:pt>
                <c:pt idx="5583">
                  <c:v>44158</c:v>
                </c:pt>
                <c:pt idx="5584">
                  <c:v>44159</c:v>
                </c:pt>
                <c:pt idx="5585">
                  <c:v>44160</c:v>
                </c:pt>
                <c:pt idx="5586">
                  <c:v>44161</c:v>
                </c:pt>
                <c:pt idx="5587">
                  <c:v>44162</c:v>
                </c:pt>
                <c:pt idx="5588">
                  <c:v>44165</c:v>
                </c:pt>
                <c:pt idx="5589">
                  <c:v>44166</c:v>
                </c:pt>
                <c:pt idx="5590">
                  <c:v>44167</c:v>
                </c:pt>
                <c:pt idx="5591">
                  <c:v>44168</c:v>
                </c:pt>
                <c:pt idx="5592">
                  <c:v>44169</c:v>
                </c:pt>
                <c:pt idx="5593">
                  <c:v>44172</c:v>
                </c:pt>
                <c:pt idx="5594">
                  <c:v>44173</c:v>
                </c:pt>
                <c:pt idx="5595">
                  <c:v>44174</c:v>
                </c:pt>
                <c:pt idx="5596">
                  <c:v>44175</c:v>
                </c:pt>
                <c:pt idx="5597">
                  <c:v>44176</c:v>
                </c:pt>
                <c:pt idx="5598">
                  <c:v>44179</c:v>
                </c:pt>
                <c:pt idx="5599">
                  <c:v>44180</c:v>
                </c:pt>
                <c:pt idx="5600">
                  <c:v>44181</c:v>
                </c:pt>
                <c:pt idx="5601">
                  <c:v>44182</c:v>
                </c:pt>
                <c:pt idx="5602">
                  <c:v>44183</c:v>
                </c:pt>
                <c:pt idx="5603">
                  <c:v>44186</c:v>
                </c:pt>
                <c:pt idx="5604">
                  <c:v>44187</c:v>
                </c:pt>
                <c:pt idx="5605">
                  <c:v>44188</c:v>
                </c:pt>
                <c:pt idx="5606">
                  <c:v>44189</c:v>
                </c:pt>
                <c:pt idx="5607">
                  <c:v>44190</c:v>
                </c:pt>
                <c:pt idx="5608">
                  <c:v>44193</c:v>
                </c:pt>
                <c:pt idx="5609">
                  <c:v>44194</c:v>
                </c:pt>
                <c:pt idx="5610">
                  <c:v>44195</c:v>
                </c:pt>
                <c:pt idx="5611">
                  <c:v>44196</c:v>
                </c:pt>
                <c:pt idx="5612">
                  <c:v>44197</c:v>
                </c:pt>
                <c:pt idx="5613">
                  <c:v>44200</c:v>
                </c:pt>
                <c:pt idx="5614">
                  <c:v>44201</c:v>
                </c:pt>
                <c:pt idx="5615">
                  <c:v>44202</c:v>
                </c:pt>
                <c:pt idx="5616">
                  <c:v>44203</c:v>
                </c:pt>
                <c:pt idx="5617">
                  <c:v>44204</c:v>
                </c:pt>
                <c:pt idx="5618">
                  <c:v>44207</c:v>
                </c:pt>
                <c:pt idx="5619">
                  <c:v>44208</c:v>
                </c:pt>
                <c:pt idx="5620">
                  <c:v>44209</c:v>
                </c:pt>
                <c:pt idx="5621">
                  <c:v>44210</c:v>
                </c:pt>
                <c:pt idx="5622">
                  <c:v>44211</c:v>
                </c:pt>
                <c:pt idx="5623">
                  <c:v>44214</c:v>
                </c:pt>
                <c:pt idx="5624">
                  <c:v>44215</c:v>
                </c:pt>
                <c:pt idx="5625">
                  <c:v>44216</c:v>
                </c:pt>
                <c:pt idx="5626">
                  <c:v>44217</c:v>
                </c:pt>
                <c:pt idx="5627">
                  <c:v>44218</c:v>
                </c:pt>
                <c:pt idx="5628">
                  <c:v>44221</c:v>
                </c:pt>
                <c:pt idx="5629">
                  <c:v>44222</c:v>
                </c:pt>
                <c:pt idx="5630">
                  <c:v>44223</c:v>
                </c:pt>
                <c:pt idx="5631">
                  <c:v>44224</c:v>
                </c:pt>
                <c:pt idx="5632">
                  <c:v>44225</c:v>
                </c:pt>
                <c:pt idx="5633">
                  <c:v>44228</c:v>
                </c:pt>
                <c:pt idx="5634">
                  <c:v>44229</c:v>
                </c:pt>
                <c:pt idx="5635">
                  <c:v>44230</c:v>
                </c:pt>
                <c:pt idx="5636">
                  <c:v>44231</c:v>
                </c:pt>
                <c:pt idx="5637">
                  <c:v>44232</c:v>
                </c:pt>
                <c:pt idx="5638">
                  <c:v>44235</c:v>
                </c:pt>
                <c:pt idx="5639">
                  <c:v>44236</c:v>
                </c:pt>
                <c:pt idx="5640">
                  <c:v>44237</c:v>
                </c:pt>
                <c:pt idx="5641">
                  <c:v>44238</c:v>
                </c:pt>
                <c:pt idx="5642">
                  <c:v>44239</c:v>
                </c:pt>
                <c:pt idx="5643">
                  <c:v>44242</c:v>
                </c:pt>
                <c:pt idx="5644">
                  <c:v>44243</c:v>
                </c:pt>
                <c:pt idx="5645">
                  <c:v>44244</c:v>
                </c:pt>
                <c:pt idx="5646">
                  <c:v>44245</c:v>
                </c:pt>
                <c:pt idx="5647">
                  <c:v>44246</c:v>
                </c:pt>
                <c:pt idx="5648">
                  <c:v>44249</c:v>
                </c:pt>
                <c:pt idx="5649">
                  <c:v>44250</c:v>
                </c:pt>
                <c:pt idx="5650">
                  <c:v>44251</c:v>
                </c:pt>
                <c:pt idx="5651">
                  <c:v>44252</c:v>
                </c:pt>
                <c:pt idx="5652">
                  <c:v>44253</c:v>
                </c:pt>
                <c:pt idx="5653">
                  <c:v>44256</c:v>
                </c:pt>
                <c:pt idx="5654">
                  <c:v>44257</c:v>
                </c:pt>
                <c:pt idx="5655">
                  <c:v>44258</c:v>
                </c:pt>
                <c:pt idx="5656">
                  <c:v>44259</c:v>
                </c:pt>
                <c:pt idx="5657">
                  <c:v>44260</c:v>
                </c:pt>
                <c:pt idx="5658">
                  <c:v>44263</c:v>
                </c:pt>
                <c:pt idx="5659">
                  <c:v>44264</c:v>
                </c:pt>
                <c:pt idx="5660">
                  <c:v>44265</c:v>
                </c:pt>
                <c:pt idx="5661">
                  <c:v>44266</c:v>
                </c:pt>
                <c:pt idx="5662">
                  <c:v>44267</c:v>
                </c:pt>
                <c:pt idx="5663">
                  <c:v>44270</c:v>
                </c:pt>
                <c:pt idx="5664">
                  <c:v>44271</c:v>
                </c:pt>
                <c:pt idx="5665">
                  <c:v>44272</c:v>
                </c:pt>
                <c:pt idx="5666">
                  <c:v>44273</c:v>
                </c:pt>
                <c:pt idx="5667">
                  <c:v>44274</c:v>
                </c:pt>
                <c:pt idx="5668">
                  <c:v>44277</c:v>
                </c:pt>
                <c:pt idx="5669">
                  <c:v>44278</c:v>
                </c:pt>
                <c:pt idx="5670">
                  <c:v>44279</c:v>
                </c:pt>
                <c:pt idx="5671">
                  <c:v>44280</c:v>
                </c:pt>
                <c:pt idx="5672">
                  <c:v>44281</c:v>
                </c:pt>
                <c:pt idx="5673">
                  <c:v>44284</c:v>
                </c:pt>
                <c:pt idx="5674">
                  <c:v>44285</c:v>
                </c:pt>
                <c:pt idx="5675">
                  <c:v>44286</c:v>
                </c:pt>
                <c:pt idx="5676">
                  <c:v>44287</c:v>
                </c:pt>
                <c:pt idx="5677">
                  <c:v>44288</c:v>
                </c:pt>
                <c:pt idx="5678">
                  <c:v>44291</c:v>
                </c:pt>
                <c:pt idx="5679">
                  <c:v>44292</c:v>
                </c:pt>
                <c:pt idx="5680">
                  <c:v>44293</c:v>
                </c:pt>
                <c:pt idx="5681">
                  <c:v>44294</c:v>
                </c:pt>
                <c:pt idx="5682">
                  <c:v>44295</c:v>
                </c:pt>
                <c:pt idx="5683">
                  <c:v>44298</c:v>
                </c:pt>
                <c:pt idx="5684">
                  <c:v>44299</c:v>
                </c:pt>
                <c:pt idx="5685">
                  <c:v>44300</c:v>
                </c:pt>
                <c:pt idx="5686">
                  <c:v>44301</c:v>
                </c:pt>
                <c:pt idx="5687">
                  <c:v>44302</c:v>
                </c:pt>
                <c:pt idx="5688">
                  <c:v>44305</c:v>
                </c:pt>
                <c:pt idx="5689">
                  <c:v>44306</c:v>
                </c:pt>
                <c:pt idx="5690">
                  <c:v>44307</c:v>
                </c:pt>
                <c:pt idx="5691">
                  <c:v>44308</c:v>
                </c:pt>
                <c:pt idx="5692">
                  <c:v>44309</c:v>
                </c:pt>
                <c:pt idx="5693">
                  <c:v>44312</c:v>
                </c:pt>
                <c:pt idx="5694">
                  <c:v>44313</c:v>
                </c:pt>
                <c:pt idx="5695">
                  <c:v>44314</c:v>
                </c:pt>
                <c:pt idx="5696">
                  <c:v>44315</c:v>
                </c:pt>
                <c:pt idx="5697">
                  <c:v>44316</c:v>
                </c:pt>
                <c:pt idx="5698">
                  <c:v>44319</c:v>
                </c:pt>
                <c:pt idx="5699">
                  <c:v>44320</c:v>
                </c:pt>
                <c:pt idx="5700">
                  <c:v>44321</c:v>
                </c:pt>
                <c:pt idx="5701">
                  <c:v>44322</c:v>
                </c:pt>
                <c:pt idx="5702">
                  <c:v>44323</c:v>
                </c:pt>
                <c:pt idx="5703">
                  <c:v>44326</c:v>
                </c:pt>
                <c:pt idx="5704">
                  <c:v>44327</c:v>
                </c:pt>
                <c:pt idx="5705">
                  <c:v>44328</c:v>
                </c:pt>
                <c:pt idx="5706">
                  <c:v>44329</c:v>
                </c:pt>
                <c:pt idx="5707">
                  <c:v>44330</c:v>
                </c:pt>
                <c:pt idx="5708">
                  <c:v>44333</c:v>
                </c:pt>
                <c:pt idx="5709">
                  <c:v>44334</c:v>
                </c:pt>
                <c:pt idx="5710">
                  <c:v>44335</c:v>
                </c:pt>
                <c:pt idx="5711">
                  <c:v>44336</c:v>
                </c:pt>
                <c:pt idx="5712">
                  <c:v>44337</c:v>
                </c:pt>
                <c:pt idx="5713">
                  <c:v>44340</c:v>
                </c:pt>
                <c:pt idx="5714">
                  <c:v>44341</c:v>
                </c:pt>
                <c:pt idx="5715">
                  <c:v>44342</c:v>
                </c:pt>
                <c:pt idx="5716">
                  <c:v>44343</c:v>
                </c:pt>
                <c:pt idx="5717">
                  <c:v>44344</c:v>
                </c:pt>
                <c:pt idx="5718">
                  <c:v>44347</c:v>
                </c:pt>
                <c:pt idx="5719">
                  <c:v>44348</c:v>
                </c:pt>
                <c:pt idx="5720">
                  <c:v>44349</c:v>
                </c:pt>
                <c:pt idx="5721">
                  <c:v>44350</c:v>
                </c:pt>
                <c:pt idx="5722">
                  <c:v>44351</c:v>
                </c:pt>
                <c:pt idx="5723">
                  <c:v>44354</c:v>
                </c:pt>
                <c:pt idx="5724">
                  <c:v>44355</c:v>
                </c:pt>
                <c:pt idx="5725">
                  <c:v>44356</c:v>
                </c:pt>
                <c:pt idx="5726">
                  <c:v>44357</c:v>
                </c:pt>
                <c:pt idx="5727">
                  <c:v>44358</c:v>
                </c:pt>
                <c:pt idx="5728">
                  <c:v>44361</c:v>
                </c:pt>
                <c:pt idx="5729">
                  <c:v>44362</c:v>
                </c:pt>
                <c:pt idx="5730">
                  <c:v>44363</c:v>
                </c:pt>
                <c:pt idx="5731">
                  <c:v>44364</c:v>
                </c:pt>
                <c:pt idx="5732">
                  <c:v>44365</c:v>
                </c:pt>
                <c:pt idx="5733">
                  <c:v>44368</c:v>
                </c:pt>
                <c:pt idx="5734">
                  <c:v>44369</c:v>
                </c:pt>
                <c:pt idx="5735">
                  <c:v>44370</c:v>
                </c:pt>
                <c:pt idx="5736">
                  <c:v>44371</c:v>
                </c:pt>
                <c:pt idx="5737">
                  <c:v>44372</c:v>
                </c:pt>
                <c:pt idx="5738">
                  <c:v>44375</c:v>
                </c:pt>
                <c:pt idx="5739">
                  <c:v>44376</c:v>
                </c:pt>
                <c:pt idx="5740">
                  <c:v>44377</c:v>
                </c:pt>
                <c:pt idx="5741">
                  <c:v>44378</c:v>
                </c:pt>
                <c:pt idx="5742">
                  <c:v>44379</c:v>
                </c:pt>
                <c:pt idx="5743">
                  <c:v>44382</c:v>
                </c:pt>
                <c:pt idx="5744">
                  <c:v>44383</c:v>
                </c:pt>
                <c:pt idx="5745">
                  <c:v>44384</c:v>
                </c:pt>
                <c:pt idx="5746">
                  <c:v>44385</c:v>
                </c:pt>
                <c:pt idx="5747">
                  <c:v>44386</c:v>
                </c:pt>
                <c:pt idx="5748">
                  <c:v>44389</c:v>
                </c:pt>
                <c:pt idx="5749">
                  <c:v>44390</c:v>
                </c:pt>
                <c:pt idx="5750">
                  <c:v>44391</c:v>
                </c:pt>
                <c:pt idx="5751">
                  <c:v>44392</c:v>
                </c:pt>
                <c:pt idx="5752">
                  <c:v>44393</c:v>
                </c:pt>
                <c:pt idx="5753">
                  <c:v>44396</c:v>
                </c:pt>
                <c:pt idx="5754">
                  <c:v>44397</c:v>
                </c:pt>
                <c:pt idx="5755">
                  <c:v>44398</c:v>
                </c:pt>
                <c:pt idx="5756">
                  <c:v>44399</c:v>
                </c:pt>
                <c:pt idx="5757">
                  <c:v>44400</c:v>
                </c:pt>
                <c:pt idx="5758">
                  <c:v>44403</c:v>
                </c:pt>
                <c:pt idx="5759">
                  <c:v>44404</c:v>
                </c:pt>
                <c:pt idx="5760">
                  <c:v>44405</c:v>
                </c:pt>
                <c:pt idx="5761">
                  <c:v>44406</c:v>
                </c:pt>
                <c:pt idx="5762">
                  <c:v>44407</c:v>
                </c:pt>
                <c:pt idx="5763">
                  <c:v>44410</c:v>
                </c:pt>
                <c:pt idx="5764">
                  <c:v>44411</c:v>
                </c:pt>
                <c:pt idx="5765">
                  <c:v>44412</c:v>
                </c:pt>
                <c:pt idx="5766">
                  <c:v>44413</c:v>
                </c:pt>
                <c:pt idx="5767">
                  <c:v>44414</c:v>
                </c:pt>
                <c:pt idx="5768">
                  <c:v>44417</c:v>
                </c:pt>
                <c:pt idx="5769">
                  <c:v>44418</c:v>
                </c:pt>
                <c:pt idx="5770">
                  <c:v>44419</c:v>
                </c:pt>
                <c:pt idx="5771">
                  <c:v>44420</c:v>
                </c:pt>
                <c:pt idx="5772">
                  <c:v>44421</c:v>
                </c:pt>
                <c:pt idx="5773">
                  <c:v>44424</c:v>
                </c:pt>
                <c:pt idx="5774">
                  <c:v>44425</c:v>
                </c:pt>
                <c:pt idx="5775">
                  <c:v>44426</c:v>
                </c:pt>
                <c:pt idx="5776">
                  <c:v>44427</c:v>
                </c:pt>
                <c:pt idx="5777">
                  <c:v>44428</c:v>
                </c:pt>
                <c:pt idx="5778">
                  <c:v>44431</c:v>
                </c:pt>
                <c:pt idx="5779">
                  <c:v>44432</c:v>
                </c:pt>
                <c:pt idx="5780">
                  <c:v>44433</c:v>
                </c:pt>
                <c:pt idx="5781">
                  <c:v>44434</c:v>
                </c:pt>
                <c:pt idx="5782">
                  <c:v>44435</c:v>
                </c:pt>
                <c:pt idx="5783">
                  <c:v>44438</c:v>
                </c:pt>
                <c:pt idx="5784">
                  <c:v>44439</c:v>
                </c:pt>
                <c:pt idx="5785">
                  <c:v>44440</c:v>
                </c:pt>
                <c:pt idx="5786">
                  <c:v>44441</c:v>
                </c:pt>
                <c:pt idx="5787">
                  <c:v>44442</c:v>
                </c:pt>
                <c:pt idx="5788">
                  <c:v>44445</c:v>
                </c:pt>
                <c:pt idx="5789">
                  <c:v>44446</c:v>
                </c:pt>
                <c:pt idx="5790">
                  <c:v>44447</c:v>
                </c:pt>
                <c:pt idx="5791">
                  <c:v>44448</c:v>
                </c:pt>
                <c:pt idx="5792">
                  <c:v>44449</c:v>
                </c:pt>
                <c:pt idx="5793">
                  <c:v>44452</c:v>
                </c:pt>
                <c:pt idx="5794">
                  <c:v>44453</c:v>
                </c:pt>
                <c:pt idx="5795">
                  <c:v>44454</c:v>
                </c:pt>
                <c:pt idx="5796">
                  <c:v>44455</c:v>
                </c:pt>
                <c:pt idx="5797">
                  <c:v>44456</c:v>
                </c:pt>
                <c:pt idx="5798">
                  <c:v>44459</c:v>
                </c:pt>
                <c:pt idx="5799">
                  <c:v>44460</c:v>
                </c:pt>
                <c:pt idx="5800">
                  <c:v>44461</c:v>
                </c:pt>
                <c:pt idx="5801">
                  <c:v>44462</c:v>
                </c:pt>
                <c:pt idx="5802">
                  <c:v>44463</c:v>
                </c:pt>
                <c:pt idx="5803">
                  <c:v>44466</c:v>
                </c:pt>
                <c:pt idx="5804">
                  <c:v>44467</c:v>
                </c:pt>
                <c:pt idx="5805">
                  <c:v>44468</c:v>
                </c:pt>
                <c:pt idx="5806">
                  <c:v>44469</c:v>
                </c:pt>
                <c:pt idx="5807">
                  <c:v>44470</c:v>
                </c:pt>
                <c:pt idx="5808">
                  <c:v>44473</c:v>
                </c:pt>
                <c:pt idx="5809">
                  <c:v>44474</c:v>
                </c:pt>
                <c:pt idx="5810">
                  <c:v>44475</c:v>
                </c:pt>
                <c:pt idx="5811">
                  <c:v>44476</c:v>
                </c:pt>
                <c:pt idx="5812">
                  <c:v>44477</c:v>
                </c:pt>
                <c:pt idx="5813">
                  <c:v>44480</c:v>
                </c:pt>
                <c:pt idx="5814">
                  <c:v>44481</c:v>
                </c:pt>
                <c:pt idx="5815">
                  <c:v>44482</c:v>
                </c:pt>
                <c:pt idx="5816">
                  <c:v>44483</c:v>
                </c:pt>
                <c:pt idx="5817">
                  <c:v>44484</c:v>
                </c:pt>
                <c:pt idx="5818">
                  <c:v>44487</c:v>
                </c:pt>
                <c:pt idx="5819">
                  <c:v>44488</c:v>
                </c:pt>
                <c:pt idx="5820">
                  <c:v>44489</c:v>
                </c:pt>
                <c:pt idx="5821">
                  <c:v>44490</c:v>
                </c:pt>
                <c:pt idx="5822">
                  <c:v>44491</c:v>
                </c:pt>
                <c:pt idx="5823">
                  <c:v>44494</c:v>
                </c:pt>
                <c:pt idx="5824">
                  <c:v>44495</c:v>
                </c:pt>
                <c:pt idx="5825">
                  <c:v>44496</c:v>
                </c:pt>
                <c:pt idx="5826">
                  <c:v>44497</c:v>
                </c:pt>
                <c:pt idx="5827">
                  <c:v>44498</c:v>
                </c:pt>
                <c:pt idx="5828">
                  <c:v>44501</c:v>
                </c:pt>
                <c:pt idx="5829">
                  <c:v>44502</c:v>
                </c:pt>
                <c:pt idx="5830">
                  <c:v>44503</c:v>
                </c:pt>
                <c:pt idx="5831">
                  <c:v>44504</c:v>
                </c:pt>
                <c:pt idx="5832">
                  <c:v>44505</c:v>
                </c:pt>
                <c:pt idx="5833">
                  <c:v>44508</c:v>
                </c:pt>
                <c:pt idx="5834">
                  <c:v>44509</c:v>
                </c:pt>
                <c:pt idx="5835">
                  <c:v>44510</c:v>
                </c:pt>
                <c:pt idx="5836">
                  <c:v>44511</c:v>
                </c:pt>
                <c:pt idx="5837">
                  <c:v>44512</c:v>
                </c:pt>
                <c:pt idx="5838">
                  <c:v>44515</c:v>
                </c:pt>
                <c:pt idx="5839">
                  <c:v>44516</c:v>
                </c:pt>
                <c:pt idx="5840">
                  <c:v>44517</c:v>
                </c:pt>
                <c:pt idx="5841">
                  <c:v>44518</c:v>
                </c:pt>
                <c:pt idx="5842">
                  <c:v>44519</c:v>
                </c:pt>
                <c:pt idx="5843">
                  <c:v>44522</c:v>
                </c:pt>
                <c:pt idx="5844">
                  <c:v>44523</c:v>
                </c:pt>
                <c:pt idx="5845">
                  <c:v>44524</c:v>
                </c:pt>
                <c:pt idx="5846">
                  <c:v>44525</c:v>
                </c:pt>
                <c:pt idx="5847">
                  <c:v>44526</c:v>
                </c:pt>
                <c:pt idx="5848">
                  <c:v>44529</c:v>
                </c:pt>
                <c:pt idx="5849">
                  <c:v>44530</c:v>
                </c:pt>
                <c:pt idx="5850">
                  <c:v>44531</c:v>
                </c:pt>
                <c:pt idx="5851">
                  <c:v>44532</c:v>
                </c:pt>
                <c:pt idx="5852">
                  <c:v>44533</c:v>
                </c:pt>
                <c:pt idx="5853">
                  <c:v>44536</c:v>
                </c:pt>
                <c:pt idx="5854">
                  <c:v>44537</c:v>
                </c:pt>
                <c:pt idx="5855">
                  <c:v>44538</c:v>
                </c:pt>
                <c:pt idx="5856">
                  <c:v>44539</c:v>
                </c:pt>
                <c:pt idx="5857">
                  <c:v>44540</c:v>
                </c:pt>
                <c:pt idx="5858">
                  <c:v>44543</c:v>
                </c:pt>
                <c:pt idx="5859">
                  <c:v>44544</c:v>
                </c:pt>
                <c:pt idx="5860">
                  <c:v>44545</c:v>
                </c:pt>
                <c:pt idx="5861">
                  <c:v>44546</c:v>
                </c:pt>
                <c:pt idx="5862">
                  <c:v>44547</c:v>
                </c:pt>
                <c:pt idx="5863">
                  <c:v>44550</c:v>
                </c:pt>
                <c:pt idx="5864">
                  <c:v>44551</c:v>
                </c:pt>
                <c:pt idx="5865">
                  <c:v>44552</c:v>
                </c:pt>
                <c:pt idx="5866">
                  <c:v>44553</c:v>
                </c:pt>
                <c:pt idx="5867">
                  <c:v>44554</c:v>
                </c:pt>
                <c:pt idx="5868">
                  <c:v>44557</c:v>
                </c:pt>
                <c:pt idx="5869">
                  <c:v>44558</c:v>
                </c:pt>
                <c:pt idx="5870">
                  <c:v>44559</c:v>
                </c:pt>
                <c:pt idx="5871">
                  <c:v>44560</c:v>
                </c:pt>
                <c:pt idx="5872">
                  <c:v>44561</c:v>
                </c:pt>
                <c:pt idx="5873">
                  <c:v>44564</c:v>
                </c:pt>
                <c:pt idx="5874">
                  <c:v>44565</c:v>
                </c:pt>
                <c:pt idx="5875">
                  <c:v>44566</c:v>
                </c:pt>
                <c:pt idx="5876">
                  <c:v>44567</c:v>
                </c:pt>
                <c:pt idx="5877">
                  <c:v>44568</c:v>
                </c:pt>
                <c:pt idx="5878">
                  <c:v>44571</c:v>
                </c:pt>
                <c:pt idx="5879">
                  <c:v>44572</c:v>
                </c:pt>
                <c:pt idx="5880">
                  <c:v>44573</c:v>
                </c:pt>
                <c:pt idx="5881">
                  <c:v>44574</c:v>
                </c:pt>
                <c:pt idx="5882">
                  <c:v>44575</c:v>
                </c:pt>
                <c:pt idx="5883">
                  <c:v>44578</c:v>
                </c:pt>
                <c:pt idx="5884">
                  <c:v>44579</c:v>
                </c:pt>
                <c:pt idx="5885">
                  <c:v>44580</c:v>
                </c:pt>
                <c:pt idx="5886">
                  <c:v>44581</c:v>
                </c:pt>
                <c:pt idx="5887">
                  <c:v>44582</c:v>
                </c:pt>
                <c:pt idx="5888">
                  <c:v>44585</c:v>
                </c:pt>
                <c:pt idx="5889">
                  <c:v>44586</c:v>
                </c:pt>
                <c:pt idx="5890">
                  <c:v>44587</c:v>
                </c:pt>
                <c:pt idx="5891">
                  <c:v>44588</c:v>
                </c:pt>
                <c:pt idx="5892">
                  <c:v>44589</c:v>
                </c:pt>
                <c:pt idx="5893">
                  <c:v>44592</c:v>
                </c:pt>
                <c:pt idx="5894">
                  <c:v>44593</c:v>
                </c:pt>
                <c:pt idx="5895">
                  <c:v>44594</c:v>
                </c:pt>
                <c:pt idx="5896">
                  <c:v>44595</c:v>
                </c:pt>
                <c:pt idx="5897">
                  <c:v>44596</c:v>
                </c:pt>
                <c:pt idx="5898">
                  <c:v>44599</c:v>
                </c:pt>
                <c:pt idx="5899">
                  <c:v>44600</c:v>
                </c:pt>
                <c:pt idx="5900">
                  <c:v>44601</c:v>
                </c:pt>
                <c:pt idx="5901">
                  <c:v>44602</c:v>
                </c:pt>
                <c:pt idx="5902">
                  <c:v>44603</c:v>
                </c:pt>
                <c:pt idx="5903">
                  <c:v>44606</c:v>
                </c:pt>
                <c:pt idx="5904">
                  <c:v>44607</c:v>
                </c:pt>
                <c:pt idx="5905">
                  <c:v>44608</c:v>
                </c:pt>
                <c:pt idx="5906">
                  <c:v>44609</c:v>
                </c:pt>
                <c:pt idx="5907">
                  <c:v>44610</c:v>
                </c:pt>
                <c:pt idx="5908">
                  <c:v>44613</c:v>
                </c:pt>
                <c:pt idx="5909">
                  <c:v>44614</c:v>
                </c:pt>
                <c:pt idx="5910">
                  <c:v>44615</c:v>
                </c:pt>
                <c:pt idx="5911">
                  <c:v>44616</c:v>
                </c:pt>
                <c:pt idx="5912">
                  <c:v>44617</c:v>
                </c:pt>
                <c:pt idx="5913">
                  <c:v>44620</c:v>
                </c:pt>
                <c:pt idx="5914">
                  <c:v>44621</c:v>
                </c:pt>
                <c:pt idx="5915">
                  <c:v>44622</c:v>
                </c:pt>
                <c:pt idx="5916">
                  <c:v>44623</c:v>
                </c:pt>
                <c:pt idx="5917">
                  <c:v>44624</c:v>
                </c:pt>
                <c:pt idx="5918">
                  <c:v>44627</c:v>
                </c:pt>
                <c:pt idx="5919">
                  <c:v>44628</c:v>
                </c:pt>
                <c:pt idx="5920">
                  <c:v>44629</c:v>
                </c:pt>
                <c:pt idx="5921">
                  <c:v>44630</c:v>
                </c:pt>
                <c:pt idx="5922">
                  <c:v>44631</c:v>
                </c:pt>
                <c:pt idx="5923">
                  <c:v>44634</c:v>
                </c:pt>
                <c:pt idx="5924">
                  <c:v>44635</c:v>
                </c:pt>
                <c:pt idx="5925">
                  <c:v>44636</c:v>
                </c:pt>
                <c:pt idx="5926">
                  <c:v>44637</c:v>
                </c:pt>
                <c:pt idx="5927">
                  <c:v>44638</c:v>
                </c:pt>
                <c:pt idx="5928">
                  <c:v>44641</c:v>
                </c:pt>
                <c:pt idx="5929">
                  <c:v>44642</c:v>
                </c:pt>
                <c:pt idx="5930">
                  <c:v>44643</c:v>
                </c:pt>
                <c:pt idx="5931">
                  <c:v>44644</c:v>
                </c:pt>
                <c:pt idx="5932">
                  <c:v>44645</c:v>
                </c:pt>
                <c:pt idx="5933">
                  <c:v>44648</c:v>
                </c:pt>
                <c:pt idx="5934">
                  <c:v>44649</c:v>
                </c:pt>
                <c:pt idx="5935">
                  <c:v>44650</c:v>
                </c:pt>
                <c:pt idx="5936">
                  <c:v>44651</c:v>
                </c:pt>
                <c:pt idx="5937">
                  <c:v>44652</c:v>
                </c:pt>
                <c:pt idx="5938">
                  <c:v>44655</c:v>
                </c:pt>
                <c:pt idx="5939">
                  <c:v>44656</c:v>
                </c:pt>
                <c:pt idx="5940">
                  <c:v>44657</c:v>
                </c:pt>
                <c:pt idx="5941">
                  <c:v>44658</c:v>
                </c:pt>
                <c:pt idx="5942">
                  <c:v>44659</c:v>
                </c:pt>
                <c:pt idx="5943">
                  <c:v>44662</c:v>
                </c:pt>
                <c:pt idx="5944">
                  <c:v>44663</c:v>
                </c:pt>
                <c:pt idx="5945">
                  <c:v>44664</c:v>
                </c:pt>
                <c:pt idx="5946">
                  <c:v>44665</c:v>
                </c:pt>
                <c:pt idx="5947">
                  <c:v>44666</c:v>
                </c:pt>
                <c:pt idx="5948">
                  <c:v>44669</c:v>
                </c:pt>
                <c:pt idx="5949">
                  <c:v>44670</c:v>
                </c:pt>
                <c:pt idx="5950">
                  <c:v>44671</c:v>
                </c:pt>
                <c:pt idx="5951">
                  <c:v>44672</c:v>
                </c:pt>
                <c:pt idx="5952">
                  <c:v>44673</c:v>
                </c:pt>
                <c:pt idx="5953">
                  <c:v>44676</c:v>
                </c:pt>
                <c:pt idx="5954">
                  <c:v>44677</c:v>
                </c:pt>
                <c:pt idx="5955">
                  <c:v>44678</c:v>
                </c:pt>
                <c:pt idx="5956">
                  <c:v>44679</c:v>
                </c:pt>
                <c:pt idx="5957">
                  <c:v>44680</c:v>
                </c:pt>
                <c:pt idx="5958">
                  <c:v>44683</c:v>
                </c:pt>
                <c:pt idx="5959">
                  <c:v>44684</c:v>
                </c:pt>
                <c:pt idx="5960">
                  <c:v>44685</c:v>
                </c:pt>
                <c:pt idx="5961">
                  <c:v>44686</c:v>
                </c:pt>
                <c:pt idx="5962">
                  <c:v>44687</c:v>
                </c:pt>
                <c:pt idx="5963">
                  <c:v>44690</c:v>
                </c:pt>
                <c:pt idx="5964">
                  <c:v>44691</c:v>
                </c:pt>
                <c:pt idx="5965">
                  <c:v>44692</c:v>
                </c:pt>
                <c:pt idx="5966">
                  <c:v>44693</c:v>
                </c:pt>
                <c:pt idx="5967">
                  <c:v>44694</c:v>
                </c:pt>
                <c:pt idx="5968">
                  <c:v>44697</c:v>
                </c:pt>
                <c:pt idx="5969">
                  <c:v>44698</c:v>
                </c:pt>
                <c:pt idx="5970">
                  <c:v>44699</c:v>
                </c:pt>
                <c:pt idx="5971">
                  <c:v>44700</c:v>
                </c:pt>
                <c:pt idx="5972">
                  <c:v>44701</c:v>
                </c:pt>
                <c:pt idx="5973">
                  <c:v>44704</c:v>
                </c:pt>
                <c:pt idx="5974">
                  <c:v>44705</c:v>
                </c:pt>
                <c:pt idx="5975">
                  <c:v>44706</c:v>
                </c:pt>
                <c:pt idx="5976">
                  <c:v>44707</c:v>
                </c:pt>
                <c:pt idx="5977">
                  <c:v>44708</c:v>
                </c:pt>
                <c:pt idx="5978">
                  <c:v>44711</c:v>
                </c:pt>
                <c:pt idx="5979">
                  <c:v>44712</c:v>
                </c:pt>
                <c:pt idx="5980">
                  <c:v>44713</c:v>
                </c:pt>
                <c:pt idx="5981">
                  <c:v>44714</c:v>
                </c:pt>
                <c:pt idx="5982">
                  <c:v>44715</c:v>
                </c:pt>
                <c:pt idx="5983">
                  <c:v>44718</c:v>
                </c:pt>
                <c:pt idx="5984">
                  <c:v>44719</c:v>
                </c:pt>
                <c:pt idx="5985">
                  <c:v>44720</c:v>
                </c:pt>
                <c:pt idx="5986">
                  <c:v>44721</c:v>
                </c:pt>
                <c:pt idx="5987">
                  <c:v>44722</c:v>
                </c:pt>
                <c:pt idx="5988">
                  <c:v>44725</c:v>
                </c:pt>
                <c:pt idx="5989">
                  <c:v>44726</c:v>
                </c:pt>
                <c:pt idx="5990">
                  <c:v>44727</c:v>
                </c:pt>
                <c:pt idx="5991">
                  <c:v>44728</c:v>
                </c:pt>
                <c:pt idx="5992">
                  <c:v>44729</c:v>
                </c:pt>
                <c:pt idx="5993">
                  <c:v>44732</c:v>
                </c:pt>
                <c:pt idx="5994">
                  <c:v>44733</c:v>
                </c:pt>
                <c:pt idx="5995">
                  <c:v>44734</c:v>
                </c:pt>
                <c:pt idx="5996">
                  <c:v>44735</c:v>
                </c:pt>
                <c:pt idx="5997">
                  <c:v>44736</c:v>
                </c:pt>
                <c:pt idx="5998">
                  <c:v>44739</c:v>
                </c:pt>
                <c:pt idx="5999">
                  <c:v>44740</c:v>
                </c:pt>
                <c:pt idx="6000">
                  <c:v>44741</c:v>
                </c:pt>
                <c:pt idx="6001">
                  <c:v>44742</c:v>
                </c:pt>
                <c:pt idx="6002">
                  <c:v>44743</c:v>
                </c:pt>
                <c:pt idx="6003">
                  <c:v>44746</c:v>
                </c:pt>
                <c:pt idx="6004">
                  <c:v>44747</c:v>
                </c:pt>
                <c:pt idx="6005">
                  <c:v>44748</c:v>
                </c:pt>
                <c:pt idx="6006">
                  <c:v>44749</c:v>
                </c:pt>
                <c:pt idx="6007">
                  <c:v>44750</c:v>
                </c:pt>
                <c:pt idx="6008">
                  <c:v>44753</c:v>
                </c:pt>
                <c:pt idx="6009">
                  <c:v>44754</c:v>
                </c:pt>
                <c:pt idx="6010">
                  <c:v>44755</c:v>
                </c:pt>
                <c:pt idx="6011">
                  <c:v>44756</c:v>
                </c:pt>
                <c:pt idx="6012">
                  <c:v>44757</c:v>
                </c:pt>
                <c:pt idx="6013">
                  <c:v>44760</c:v>
                </c:pt>
                <c:pt idx="6014">
                  <c:v>44761</c:v>
                </c:pt>
                <c:pt idx="6015">
                  <c:v>44762</c:v>
                </c:pt>
                <c:pt idx="6016">
                  <c:v>44763</c:v>
                </c:pt>
                <c:pt idx="6017">
                  <c:v>44764</c:v>
                </c:pt>
                <c:pt idx="6018">
                  <c:v>44767</c:v>
                </c:pt>
                <c:pt idx="6019">
                  <c:v>44768</c:v>
                </c:pt>
                <c:pt idx="6020">
                  <c:v>44769</c:v>
                </c:pt>
                <c:pt idx="6021">
                  <c:v>44770</c:v>
                </c:pt>
                <c:pt idx="6022">
                  <c:v>44771</c:v>
                </c:pt>
                <c:pt idx="6023">
                  <c:v>44774</c:v>
                </c:pt>
                <c:pt idx="6024">
                  <c:v>44775</c:v>
                </c:pt>
                <c:pt idx="6025">
                  <c:v>44776</c:v>
                </c:pt>
                <c:pt idx="6026">
                  <c:v>44777</c:v>
                </c:pt>
                <c:pt idx="6027">
                  <c:v>44778</c:v>
                </c:pt>
                <c:pt idx="6028">
                  <c:v>44781</c:v>
                </c:pt>
                <c:pt idx="6029">
                  <c:v>44782</c:v>
                </c:pt>
                <c:pt idx="6030">
                  <c:v>44783</c:v>
                </c:pt>
                <c:pt idx="6031">
                  <c:v>44784</c:v>
                </c:pt>
                <c:pt idx="6032">
                  <c:v>44785</c:v>
                </c:pt>
                <c:pt idx="6033">
                  <c:v>44788</c:v>
                </c:pt>
                <c:pt idx="6034">
                  <c:v>44789</c:v>
                </c:pt>
                <c:pt idx="6035">
                  <c:v>44790</c:v>
                </c:pt>
                <c:pt idx="6036">
                  <c:v>44791</c:v>
                </c:pt>
                <c:pt idx="6037">
                  <c:v>44792</c:v>
                </c:pt>
                <c:pt idx="6038">
                  <c:v>44795</c:v>
                </c:pt>
                <c:pt idx="6039">
                  <c:v>44796</c:v>
                </c:pt>
                <c:pt idx="6040">
                  <c:v>44797</c:v>
                </c:pt>
                <c:pt idx="6041">
                  <c:v>44798</c:v>
                </c:pt>
                <c:pt idx="6042">
                  <c:v>44799</c:v>
                </c:pt>
                <c:pt idx="6043">
                  <c:v>44802</c:v>
                </c:pt>
                <c:pt idx="6044">
                  <c:v>44803</c:v>
                </c:pt>
                <c:pt idx="6045">
                  <c:v>44804</c:v>
                </c:pt>
                <c:pt idx="6046">
                  <c:v>44805</c:v>
                </c:pt>
                <c:pt idx="6047">
                  <c:v>44806</c:v>
                </c:pt>
                <c:pt idx="6048">
                  <c:v>44809</c:v>
                </c:pt>
                <c:pt idx="6049">
                  <c:v>44810</c:v>
                </c:pt>
                <c:pt idx="6050">
                  <c:v>44811</c:v>
                </c:pt>
                <c:pt idx="6051">
                  <c:v>44812</c:v>
                </c:pt>
                <c:pt idx="6052">
                  <c:v>44813</c:v>
                </c:pt>
                <c:pt idx="6053">
                  <c:v>44816</c:v>
                </c:pt>
                <c:pt idx="6054">
                  <c:v>44817</c:v>
                </c:pt>
                <c:pt idx="6055">
                  <c:v>44818</c:v>
                </c:pt>
                <c:pt idx="6056">
                  <c:v>44819</c:v>
                </c:pt>
                <c:pt idx="6057">
                  <c:v>44820</c:v>
                </c:pt>
                <c:pt idx="6058">
                  <c:v>44823</c:v>
                </c:pt>
                <c:pt idx="6059">
                  <c:v>44824</c:v>
                </c:pt>
                <c:pt idx="6060">
                  <c:v>44825</c:v>
                </c:pt>
                <c:pt idx="6061">
                  <c:v>44826</c:v>
                </c:pt>
                <c:pt idx="6062">
                  <c:v>44827</c:v>
                </c:pt>
                <c:pt idx="6063">
                  <c:v>44830</c:v>
                </c:pt>
                <c:pt idx="6064">
                  <c:v>44831</c:v>
                </c:pt>
                <c:pt idx="6065">
                  <c:v>44832</c:v>
                </c:pt>
                <c:pt idx="6066">
                  <c:v>44833</c:v>
                </c:pt>
                <c:pt idx="6067">
                  <c:v>44834</c:v>
                </c:pt>
                <c:pt idx="6068">
                  <c:v>44837</c:v>
                </c:pt>
                <c:pt idx="6069">
                  <c:v>44838</c:v>
                </c:pt>
                <c:pt idx="6070">
                  <c:v>44839</c:v>
                </c:pt>
                <c:pt idx="6071">
                  <c:v>44840</c:v>
                </c:pt>
                <c:pt idx="6072">
                  <c:v>44841</c:v>
                </c:pt>
                <c:pt idx="6073">
                  <c:v>44844</c:v>
                </c:pt>
                <c:pt idx="6074">
                  <c:v>44845</c:v>
                </c:pt>
                <c:pt idx="6075">
                  <c:v>44846</c:v>
                </c:pt>
                <c:pt idx="6076">
                  <c:v>44847</c:v>
                </c:pt>
                <c:pt idx="6077">
                  <c:v>44848</c:v>
                </c:pt>
                <c:pt idx="6078">
                  <c:v>44851</c:v>
                </c:pt>
                <c:pt idx="6079">
                  <c:v>44852</c:v>
                </c:pt>
                <c:pt idx="6080">
                  <c:v>44853</c:v>
                </c:pt>
                <c:pt idx="6081">
                  <c:v>44854</c:v>
                </c:pt>
                <c:pt idx="6082">
                  <c:v>44855</c:v>
                </c:pt>
                <c:pt idx="6083">
                  <c:v>44858</c:v>
                </c:pt>
                <c:pt idx="6084">
                  <c:v>44859</c:v>
                </c:pt>
                <c:pt idx="6085">
                  <c:v>44860</c:v>
                </c:pt>
                <c:pt idx="6086">
                  <c:v>44861</c:v>
                </c:pt>
                <c:pt idx="6087">
                  <c:v>44862</c:v>
                </c:pt>
                <c:pt idx="6088">
                  <c:v>44865</c:v>
                </c:pt>
                <c:pt idx="6089">
                  <c:v>44866</c:v>
                </c:pt>
                <c:pt idx="6090">
                  <c:v>44867</c:v>
                </c:pt>
                <c:pt idx="6091">
                  <c:v>44868</c:v>
                </c:pt>
                <c:pt idx="6092">
                  <c:v>44869</c:v>
                </c:pt>
                <c:pt idx="6093">
                  <c:v>44872</c:v>
                </c:pt>
                <c:pt idx="6094">
                  <c:v>44873</c:v>
                </c:pt>
                <c:pt idx="6095">
                  <c:v>44874</c:v>
                </c:pt>
                <c:pt idx="6096">
                  <c:v>44875</c:v>
                </c:pt>
                <c:pt idx="6097">
                  <c:v>44876</c:v>
                </c:pt>
                <c:pt idx="6098">
                  <c:v>44879</c:v>
                </c:pt>
              </c:numCache>
            </c:numRef>
          </c:cat>
          <c:val>
            <c:numRef>
              <c:f>'past 30y'!$T$5:$T$6103</c:f>
              <c:numCache>
                <c:formatCode>General</c:formatCode>
                <c:ptCount val="6099"/>
                <c:pt idx="0">
                  <c:v>4.5104567619963919E-2</c:v>
                </c:pt>
                <c:pt idx="1">
                  <c:v>3.6482146435952996E-2</c:v>
                </c:pt>
                <c:pt idx="2">
                  <c:v>2.0534300966263866E-2</c:v>
                </c:pt>
                <c:pt idx="3">
                  <c:v>2.4068920662973121E-2</c:v>
                </c:pt>
                <c:pt idx="4">
                  <c:v>3.0246273057537004E-2</c:v>
                </c:pt>
                <c:pt idx="5">
                  <c:v>3.1646931398602321E-2</c:v>
                </c:pt>
                <c:pt idx="6">
                  <c:v>3.0527637830951842E-2</c:v>
                </c:pt>
                <c:pt idx="7">
                  <c:v>3.3454678048884468E-2</c:v>
                </c:pt>
                <c:pt idx="8">
                  <c:v>3.5641212420817012E-2</c:v>
                </c:pt>
                <c:pt idx="9">
                  <c:v>4.4609853513036625E-2</c:v>
                </c:pt>
                <c:pt idx="10">
                  <c:v>7.3596981353958577E-2</c:v>
                </c:pt>
                <c:pt idx="11">
                  <c:v>0.10155885980405367</c:v>
                </c:pt>
                <c:pt idx="12">
                  <c:v>0.10060423420366228</c:v>
                </c:pt>
                <c:pt idx="13">
                  <c:v>9.9138465959306254E-2</c:v>
                </c:pt>
                <c:pt idx="14">
                  <c:v>4.9654146731276202E-2</c:v>
                </c:pt>
                <c:pt idx="15">
                  <c:v>5.7066153313420007E-2</c:v>
                </c:pt>
                <c:pt idx="16">
                  <c:v>7.6134069963441534E-2</c:v>
                </c:pt>
                <c:pt idx="17">
                  <c:v>8.0422575636272531E-2</c:v>
                </c:pt>
                <c:pt idx="18">
                  <c:v>6.6006346840311092E-2</c:v>
                </c:pt>
                <c:pt idx="19">
                  <c:v>6.2234867664396183E-2</c:v>
                </c:pt>
                <c:pt idx="20">
                  <c:v>7.15137115586644E-2</c:v>
                </c:pt>
                <c:pt idx="21">
                  <c:v>6.6610605122071162E-2</c:v>
                </c:pt>
                <c:pt idx="22">
                  <c:v>6.8038933710904304E-2</c:v>
                </c:pt>
                <c:pt idx="23">
                  <c:v>7.3374799532446869E-2</c:v>
                </c:pt>
                <c:pt idx="24">
                  <c:v>7.3667012108614247E-2</c:v>
                </c:pt>
                <c:pt idx="25">
                  <c:v>5.22547314836991E-2</c:v>
                </c:pt>
                <c:pt idx="26">
                  <c:v>4.3145578414700653E-2</c:v>
                </c:pt>
                <c:pt idx="27">
                  <c:v>5.5341615721484806E-2</c:v>
                </c:pt>
                <c:pt idx="28">
                  <c:v>8.7342676516240933E-2</c:v>
                </c:pt>
                <c:pt idx="29">
                  <c:v>8.1122187454409578E-2</c:v>
                </c:pt>
                <c:pt idx="30">
                  <c:v>7.7680756507868959E-2</c:v>
                </c:pt>
                <c:pt idx="31">
                  <c:v>7.1710188161144314E-2</c:v>
                </c:pt>
                <c:pt idx="32">
                  <c:v>7.1896385699832296E-2</c:v>
                </c:pt>
                <c:pt idx="33">
                  <c:v>7.9823931962196726E-2</c:v>
                </c:pt>
                <c:pt idx="34">
                  <c:v>9.1735827546021123E-2</c:v>
                </c:pt>
                <c:pt idx="35">
                  <c:v>8.8643437899591809E-2</c:v>
                </c:pt>
                <c:pt idx="36">
                  <c:v>7.8702819193037205E-2</c:v>
                </c:pt>
                <c:pt idx="37">
                  <c:v>8.968001451252644E-2</c:v>
                </c:pt>
                <c:pt idx="38">
                  <c:v>8.1316602576070304E-2</c:v>
                </c:pt>
                <c:pt idx="39">
                  <c:v>7.494937781056088E-2</c:v>
                </c:pt>
                <c:pt idx="40">
                  <c:v>7.7636461883415109E-2</c:v>
                </c:pt>
                <c:pt idx="41">
                  <c:v>7.9170059255916816E-2</c:v>
                </c:pt>
                <c:pt idx="42">
                  <c:v>6.7887716344695148E-2</c:v>
                </c:pt>
                <c:pt idx="43">
                  <c:v>7.6631341785468862E-2</c:v>
                </c:pt>
                <c:pt idx="44">
                  <c:v>5.5684377738619888E-2</c:v>
                </c:pt>
                <c:pt idx="45">
                  <c:v>7.1747825240162252E-2</c:v>
                </c:pt>
                <c:pt idx="46">
                  <c:v>1.155204880289031E-2</c:v>
                </c:pt>
                <c:pt idx="47">
                  <c:v>1.0335791014997856E-2</c:v>
                </c:pt>
                <c:pt idx="48">
                  <c:v>8.9797983597590253E-3</c:v>
                </c:pt>
                <c:pt idx="49">
                  <c:v>-3.0076423215184513E-4</c:v>
                </c:pt>
                <c:pt idx="50">
                  <c:v>1.0605254129470471E-2</c:v>
                </c:pt>
                <c:pt idx="51">
                  <c:v>4.8938391334870952E-3</c:v>
                </c:pt>
                <c:pt idx="52">
                  <c:v>1.064674417155463E-3</c:v>
                </c:pt>
                <c:pt idx="53">
                  <c:v>2.2665109621336911E-3</c:v>
                </c:pt>
                <c:pt idx="54">
                  <c:v>2.5644674604367859E-3</c:v>
                </c:pt>
                <c:pt idx="55">
                  <c:v>-2.4782695869589403E-4</c:v>
                </c:pt>
                <c:pt idx="56">
                  <c:v>-7.1598440224131983E-3</c:v>
                </c:pt>
                <c:pt idx="57">
                  <c:v>-9.9984847176081554E-3</c:v>
                </c:pt>
                <c:pt idx="58">
                  <c:v>-1.4761626510003269E-2</c:v>
                </c:pt>
                <c:pt idx="59">
                  <c:v>-2.6894260388785493E-2</c:v>
                </c:pt>
                <c:pt idx="60">
                  <c:v>-1.6526596501922598E-2</c:v>
                </c:pt>
                <c:pt idx="61">
                  <c:v>-4.0013476516918764E-2</c:v>
                </c:pt>
                <c:pt idx="62">
                  <c:v>-5.3449573083489944E-2</c:v>
                </c:pt>
                <c:pt idx="63">
                  <c:v>-5.528892499994436E-2</c:v>
                </c:pt>
                <c:pt idx="64">
                  <c:v>-5.4021507226234215E-2</c:v>
                </c:pt>
                <c:pt idx="65">
                  <c:v>-5.5150269305524739E-2</c:v>
                </c:pt>
                <c:pt idx="66">
                  <c:v>-3.9581147563667415E-2</c:v>
                </c:pt>
                <c:pt idx="67">
                  <c:v>-4.8533947785429021E-2</c:v>
                </c:pt>
                <c:pt idx="68">
                  <c:v>-4.414686447462382E-2</c:v>
                </c:pt>
                <c:pt idx="69">
                  <c:v>-4.9685799307083181E-2</c:v>
                </c:pt>
                <c:pt idx="70">
                  <c:v>-7.1562102895128835E-2</c:v>
                </c:pt>
                <c:pt idx="71">
                  <c:v>-7.0167570252806816E-2</c:v>
                </c:pt>
                <c:pt idx="72">
                  <c:v>-8.3535609939609901E-2</c:v>
                </c:pt>
                <c:pt idx="73">
                  <c:v>-8.3554996544775106E-2</c:v>
                </c:pt>
                <c:pt idx="74">
                  <c:v>-8.6984625194615417E-2</c:v>
                </c:pt>
                <c:pt idx="75">
                  <c:v>-9.3002574296459251E-2</c:v>
                </c:pt>
                <c:pt idx="76">
                  <c:v>-9.3169829250297126E-2</c:v>
                </c:pt>
                <c:pt idx="77">
                  <c:v>-0.13599734505157002</c:v>
                </c:pt>
                <c:pt idx="78">
                  <c:v>-0.13287250976965173</c:v>
                </c:pt>
                <c:pt idx="79">
                  <c:v>-0.13111293882391317</c:v>
                </c:pt>
                <c:pt idx="80">
                  <c:v>-0.13600581577005413</c:v>
                </c:pt>
                <c:pt idx="81">
                  <c:v>-0.14037164438949609</c:v>
                </c:pt>
                <c:pt idx="82">
                  <c:v>-0.15285898786916546</c:v>
                </c:pt>
                <c:pt idx="83">
                  <c:v>-0.15838901781296427</c:v>
                </c:pt>
                <c:pt idx="84">
                  <c:v>-0.15795023857073498</c:v>
                </c:pt>
                <c:pt idx="85">
                  <c:v>-0.15551769020424616</c:v>
                </c:pt>
                <c:pt idx="86">
                  <c:v>-0.13607083956937921</c:v>
                </c:pt>
                <c:pt idx="87">
                  <c:v>-9.7120954284564576E-2</c:v>
                </c:pt>
                <c:pt idx="88">
                  <c:v>-0.10122243304060231</c:v>
                </c:pt>
                <c:pt idx="89">
                  <c:v>-0.10652199042151293</c:v>
                </c:pt>
                <c:pt idx="90">
                  <c:v>-0.10856453174437312</c:v>
                </c:pt>
                <c:pt idx="91">
                  <c:v>-0.10177207498883112</c:v>
                </c:pt>
                <c:pt idx="92">
                  <c:v>-0.10195076427359621</c:v>
                </c:pt>
                <c:pt idx="93">
                  <c:v>-0.10037099887306139</c:v>
                </c:pt>
                <c:pt idx="94">
                  <c:v>-0.10148177164301166</c:v>
                </c:pt>
                <c:pt idx="95">
                  <c:v>-0.10118004387649386</c:v>
                </c:pt>
                <c:pt idx="96">
                  <c:v>-0.12255471743661533</c:v>
                </c:pt>
                <c:pt idx="97">
                  <c:v>-0.12997860239788331</c:v>
                </c:pt>
                <c:pt idx="98">
                  <c:v>-0.12947471117494347</c:v>
                </c:pt>
                <c:pt idx="99">
                  <c:v>-0.13266427796255753</c:v>
                </c:pt>
                <c:pt idx="100">
                  <c:v>-0.13284645761870953</c:v>
                </c:pt>
                <c:pt idx="101">
                  <c:v>-0.14691780186428482</c:v>
                </c:pt>
                <c:pt idx="102">
                  <c:v>-0.14241236943647886</c:v>
                </c:pt>
                <c:pt idx="103">
                  <c:v>-0.13143099560707816</c:v>
                </c:pt>
                <c:pt idx="104">
                  <c:v>-0.12405266101113585</c:v>
                </c:pt>
                <c:pt idx="105">
                  <c:v>-0.14210850655174959</c:v>
                </c:pt>
                <c:pt idx="106">
                  <c:v>-0.13893277597281281</c:v>
                </c:pt>
                <c:pt idx="107">
                  <c:v>-0.13971990905232198</c:v>
                </c:pt>
                <c:pt idx="108">
                  <c:v>-0.13430267186520622</c:v>
                </c:pt>
                <c:pt idx="109">
                  <c:v>-0.14640626310231153</c:v>
                </c:pt>
                <c:pt idx="110">
                  <c:v>-0.14481937442393755</c:v>
                </c:pt>
                <c:pt idx="111">
                  <c:v>-0.14003525271493739</c:v>
                </c:pt>
                <c:pt idx="112">
                  <c:v>-0.12960914757766601</c:v>
                </c:pt>
                <c:pt idx="113">
                  <c:v>-0.11400109875487911</c:v>
                </c:pt>
                <c:pt idx="114">
                  <c:v>-0.11567941883454821</c:v>
                </c:pt>
                <c:pt idx="115">
                  <c:v>-0.11622852783490109</c:v>
                </c:pt>
                <c:pt idx="116">
                  <c:v>-0.11644539097802702</c:v>
                </c:pt>
                <c:pt idx="117">
                  <c:v>-0.12032508517470143</c:v>
                </c:pt>
                <c:pt idx="118">
                  <c:v>-0.11683748506276292</c:v>
                </c:pt>
                <c:pt idx="119">
                  <c:v>-8.5429029061327239E-2</c:v>
                </c:pt>
                <c:pt idx="120">
                  <c:v>-9.7819732278284319E-2</c:v>
                </c:pt>
                <c:pt idx="121">
                  <c:v>-9.4116596453905063E-2</c:v>
                </c:pt>
                <c:pt idx="122">
                  <c:v>-8.855261045351269E-2</c:v>
                </c:pt>
                <c:pt idx="123">
                  <c:v>-9.4285146394265648E-2</c:v>
                </c:pt>
                <c:pt idx="124">
                  <c:v>-0.10480984745057445</c:v>
                </c:pt>
                <c:pt idx="125">
                  <c:v>-0.11366068470185822</c:v>
                </c:pt>
                <c:pt idx="126">
                  <c:v>-0.10191343108436771</c:v>
                </c:pt>
                <c:pt idx="127">
                  <c:v>-9.8568450026676732E-2</c:v>
                </c:pt>
                <c:pt idx="128">
                  <c:v>-9.7501241933848612E-2</c:v>
                </c:pt>
                <c:pt idx="129">
                  <c:v>-0.10156380699822581</c:v>
                </c:pt>
                <c:pt idx="130">
                  <c:v>-9.0761127475887035E-2</c:v>
                </c:pt>
                <c:pt idx="131">
                  <c:v>-9.2594387515789051E-2</c:v>
                </c:pt>
                <c:pt idx="132">
                  <c:v>-9.2742934820383052E-2</c:v>
                </c:pt>
                <c:pt idx="133">
                  <c:v>-9.3835264612118677E-2</c:v>
                </c:pt>
                <c:pt idx="134">
                  <c:v>-0.1135074029768295</c:v>
                </c:pt>
                <c:pt idx="135">
                  <c:v>-0.10359068496096323</c:v>
                </c:pt>
                <c:pt idx="136">
                  <c:v>-0.10213537900731799</c:v>
                </c:pt>
                <c:pt idx="137">
                  <c:v>-9.8343938178457865E-2</c:v>
                </c:pt>
                <c:pt idx="138">
                  <c:v>-9.2030203966456905E-2</c:v>
                </c:pt>
                <c:pt idx="139">
                  <c:v>-8.7073378293265627E-2</c:v>
                </c:pt>
                <c:pt idx="140">
                  <c:v>-8.1287994365460678E-2</c:v>
                </c:pt>
                <c:pt idx="141">
                  <c:v>-7.3742291142001648E-2</c:v>
                </c:pt>
                <c:pt idx="142">
                  <c:v>-8.8489350448329368E-2</c:v>
                </c:pt>
                <c:pt idx="143">
                  <c:v>-4.8440869147309953E-2</c:v>
                </c:pt>
                <c:pt idx="144">
                  <c:v>-3.3106428428439742E-2</c:v>
                </c:pt>
                <c:pt idx="145">
                  <c:v>-4.344168537291903E-2</c:v>
                </c:pt>
                <c:pt idx="146">
                  <c:v>-4.8870433642760683E-2</c:v>
                </c:pt>
                <c:pt idx="147">
                  <c:v>-4.0160336026337527E-2</c:v>
                </c:pt>
                <c:pt idx="148">
                  <c:v>-4.1714277101760219E-2</c:v>
                </c:pt>
                <c:pt idx="149">
                  <c:v>-4.6047535596226416E-2</c:v>
                </c:pt>
                <c:pt idx="150">
                  <c:v>-4.1784845310911693E-2</c:v>
                </c:pt>
                <c:pt idx="151">
                  <c:v>-4.1614548714735654E-2</c:v>
                </c:pt>
                <c:pt idx="152">
                  <c:v>-2.2489721766851493E-2</c:v>
                </c:pt>
                <c:pt idx="153">
                  <c:v>-2.5013766637991278E-2</c:v>
                </c:pt>
                <c:pt idx="154">
                  <c:v>-1.8635623672214753E-2</c:v>
                </c:pt>
                <c:pt idx="155">
                  <c:v>-1.2937935903591052E-2</c:v>
                </c:pt>
                <c:pt idx="156">
                  <c:v>1.2122557754468159E-2</c:v>
                </c:pt>
                <c:pt idx="157">
                  <c:v>4.4260217287267001E-3</c:v>
                </c:pt>
                <c:pt idx="158">
                  <c:v>1.5688210899664334E-2</c:v>
                </c:pt>
                <c:pt idx="159">
                  <c:v>3.3883335682041868E-2</c:v>
                </c:pt>
                <c:pt idx="160">
                  <c:v>3.1578069411308064E-2</c:v>
                </c:pt>
                <c:pt idx="161">
                  <c:v>3.3543591169084175E-2</c:v>
                </c:pt>
                <c:pt idx="162">
                  <c:v>3.0604397735605735E-2</c:v>
                </c:pt>
                <c:pt idx="163">
                  <c:v>2.6783682899497476E-2</c:v>
                </c:pt>
                <c:pt idx="164">
                  <c:v>2.9479247759731205E-2</c:v>
                </c:pt>
                <c:pt idx="165">
                  <c:v>3.8532912277060252E-2</c:v>
                </c:pt>
                <c:pt idx="166">
                  <c:v>3.0952939283883409E-2</c:v>
                </c:pt>
                <c:pt idx="167">
                  <c:v>3.1781194596104088E-2</c:v>
                </c:pt>
                <c:pt idx="168">
                  <c:v>3.0556214238026669E-2</c:v>
                </c:pt>
                <c:pt idx="169">
                  <c:v>4.2444061446759558E-2</c:v>
                </c:pt>
                <c:pt idx="170">
                  <c:v>2.8246839880851009E-2</c:v>
                </c:pt>
                <c:pt idx="171">
                  <c:v>2.4413250422885592E-2</c:v>
                </c:pt>
                <c:pt idx="172">
                  <c:v>2.8826739007138499E-2</c:v>
                </c:pt>
                <c:pt idx="173">
                  <c:v>4.8063749648252371E-2</c:v>
                </c:pt>
                <c:pt idx="174">
                  <c:v>3.9663797826589929E-2</c:v>
                </c:pt>
                <c:pt idx="175">
                  <c:v>6.920225728075817E-2</c:v>
                </c:pt>
                <c:pt idx="176">
                  <c:v>6.630995984002705E-2</c:v>
                </c:pt>
                <c:pt idx="177">
                  <c:v>6.7723233611689623E-2</c:v>
                </c:pt>
                <c:pt idx="178">
                  <c:v>6.2449389401155193E-2</c:v>
                </c:pt>
                <c:pt idx="179">
                  <c:v>5.9033231915261088E-2</c:v>
                </c:pt>
                <c:pt idx="180">
                  <c:v>5.8167285207369704E-2</c:v>
                </c:pt>
                <c:pt idx="181">
                  <c:v>8.5602381210564377E-2</c:v>
                </c:pt>
                <c:pt idx="182">
                  <c:v>8.5747189571539817E-2</c:v>
                </c:pt>
                <c:pt idx="183">
                  <c:v>7.0130006419426544E-2</c:v>
                </c:pt>
                <c:pt idx="184">
                  <c:v>7.3784555356064221E-2</c:v>
                </c:pt>
                <c:pt idx="185">
                  <c:v>8.1457678520810151E-2</c:v>
                </c:pt>
                <c:pt idx="186">
                  <c:v>0.1046130931483933</c:v>
                </c:pt>
                <c:pt idx="187">
                  <c:v>0.10413723487843347</c:v>
                </c:pt>
                <c:pt idx="188">
                  <c:v>0.11713893765438999</c:v>
                </c:pt>
                <c:pt idx="189">
                  <c:v>0.12425492444484554</c:v>
                </c:pt>
                <c:pt idx="190">
                  <c:v>0.12501468980048155</c:v>
                </c:pt>
                <c:pt idx="191">
                  <c:v>0.15290965577322746</c:v>
                </c:pt>
                <c:pt idx="192">
                  <c:v>0.14980847103870623</c:v>
                </c:pt>
                <c:pt idx="193">
                  <c:v>0.14972462259292971</c:v>
                </c:pt>
                <c:pt idx="194">
                  <c:v>0.15230455232477888</c:v>
                </c:pt>
                <c:pt idx="195">
                  <c:v>0.14644599574024664</c:v>
                </c:pt>
                <c:pt idx="196">
                  <c:v>0.1178923442543952</c:v>
                </c:pt>
                <c:pt idx="197">
                  <c:v>0.12602940996180217</c:v>
                </c:pt>
                <c:pt idx="198">
                  <c:v>0.12729422037825816</c:v>
                </c:pt>
                <c:pt idx="199">
                  <c:v>0.12614895042614604</c:v>
                </c:pt>
                <c:pt idx="200">
                  <c:v>0.11206123836326569</c:v>
                </c:pt>
                <c:pt idx="201">
                  <c:v>0.10844669620999521</c:v>
                </c:pt>
                <c:pt idx="202">
                  <c:v>0.11009002071693819</c:v>
                </c:pt>
                <c:pt idx="203">
                  <c:v>0.11690903764066564</c:v>
                </c:pt>
                <c:pt idx="204">
                  <c:v>0.11670607542329206</c:v>
                </c:pt>
                <c:pt idx="205">
                  <c:v>0.12433245965782125</c:v>
                </c:pt>
                <c:pt idx="206">
                  <c:v>0.15988929488933992</c:v>
                </c:pt>
                <c:pt idx="207">
                  <c:v>0.12606689869737436</c:v>
                </c:pt>
                <c:pt idx="208">
                  <c:v>0.13260617201116223</c:v>
                </c:pt>
                <c:pt idx="209">
                  <c:v>0.12513910682537172</c:v>
                </c:pt>
                <c:pt idx="210">
                  <c:v>0.12920372430338259</c:v>
                </c:pt>
                <c:pt idx="211">
                  <c:v>0.13889111906811796</c:v>
                </c:pt>
                <c:pt idx="212">
                  <c:v>0.13811103663869614</c:v>
                </c:pt>
                <c:pt idx="213">
                  <c:v>0.13648089122738696</c:v>
                </c:pt>
                <c:pt idx="214">
                  <c:v>0.10701140270342756</c:v>
                </c:pt>
                <c:pt idx="215">
                  <c:v>9.7446336716269871E-2</c:v>
                </c:pt>
                <c:pt idx="216">
                  <c:v>8.4081003677920818E-2</c:v>
                </c:pt>
                <c:pt idx="217">
                  <c:v>8.3285086326527216E-2</c:v>
                </c:pt>
                <c:pt idx="218">
                  <c:v>8.1919719058181489E-2</c:v>
                </c:pt>
                <c:pt idx="219">
                  <c:v>8.3366590911671729E-2</c:v>
                </c:pt>
                <c:pt idx="220">
                  <c:v>0.12485829979198511</c:v>
                </c:pt>
                <c:pt idx="221">
                  <c:v>0.12596476069044082</c:v>
                </c:pt>
                <c:pt idx="222">
                  <c:v>0.12114592989704472</c:v>
                </c:pt>
                <c:pt idx="223">
                  <c:v>0.12087931506930265</c:v>
                </c:pt>
                <c:pt idx="224">
                  <c:v>0.10798012670562566</c:v>
                </c:pt>
                <c:pt idx="225">
                  <c:v>8.9022464859357858E-2</c:v>
                </c:pt>
                <c:pt idx="226">
                  <c:v>8.3444087201229242E-2</c:v>
                </c:pt>
                <c:pt idx="227">
                  <c:v>8.1471219916184959E-2</c:v>
                </c:pt>
                <c:pt idx="228">
                  <c:v>9.3475296055385654E-2</c:v>
                </c:pt>
                <c:pt idx="229">
                  <c:v>8.6514008697056485E-2</c:v>
                </c:pt>
                <c:pt idx="230">
                  <c:v>0.12272614846665689</c:v>
                </c:pt>
                <c:pt idx="231">
                  <c:v>0.12225842741521273</c:v>
                </c:pt>
                <c:pt idx="232">
                  <c:v>0.10402218340042417</c:v>
                </c:pt>
                <c:pt idx="233">
                  <c:v>8.4529491568442847E-2</c:v>
                </c:pt>
                <c:pt idx="234">
                  <c:v>8.3784174253636517E-2</c:v>
                </c:pt>
                <c:pt idx="235">
                  <c:v>8.3144138506372881E-2</c:v>
                </c:pt>
                <c:pt idx="236">
                  <c:v>8.4205894885558935E-2</c:v>
                </c:pt>
                <c:pt idx="237">
                  <c:v>8.1591978892878683E-2</c:v>
                </c:pt>
                <c:pt idx="238">
                  <c:v>9.1418619101206106E-2</c:v>
                </c:pt>
                <c:pt idx="239">
                  <c:v>0.10113106975936295</c:v>
                </c:pt>
                <c:pt idx="240">
                  <c:v>0.10571878240471815</c:v>
                </c:pt>
                <c:pt idx="241">
                  <c:v>0.11049723300306954</c:v>
                </c:pt>
                <c:pt idx="242">
                  <c:v>0.15126717848424728</c:v>
                </c:pt>
                <c:pt idx="243">
                  <c:v>0.15202841132759914</c:v>
                </c:pt>
                <c:pt idx="244">
                  <c:v>0.14925232269421518</c:v>
                </c:pt>
                <c:pt idx="245">
                  <c:v>0.14949699241508202</c:v>
                </c:pt>
                <c:pt idx="246">
                  <c:v>0.15129175487328225</c:v>
                </c:pt>
                <c:pt idx="247">
                  <c:v>0.15149515293913648</c:v>
                </c:pt>
                <c:pt idx="248">
                  <c:v>0.14193084747283199</c:v>
                </c:pt>
                <c:pt idx="249">
                  <c:v>0.14548777538675223</c:v>
                </c:pt>
                <c:pt idx="250">
                  <c:v>0.1433544782180837</c:v>
                </c:pt>
                <c:pt idx="251">
                  <c:v>0.14830549223397385</c:v>
                </c:pt>
                <c:pt idx="252">
                  <c:v>0.14218054470837563</c:v>
                </c:pt>
                <c:pt idx="253">
                  <c:v>0.14120702490273324</c:v>
                </c:pt>
                <c:pt idx="254">
                  <c:v>0.14068896075063092</c:v>
                </c:pt>
                <c:pt idx="255">
                  <c:v>0.13499233691649778</c:v>
                </c:pt>
                <c:pt idx="256">
                  <c:v>0.13778898933013359</c:v>
                </c:pt>
                <c:pt idx="257">
                  <c:v>0.14084367620672017</c:v>
                </c:pt>
                <c:pt idx="258">
                  <c:v>0.14245981198243901</c:v>
                </c:pt>
                <c:pt idx="259">
                  <c:v>0.14322190987346742</c:v>
                </c:pt>
                <c:pt idx="260">
                  <c:v>0.14653630212448432</c:v>
                </c:pt>
                <c:pt idx="261">
                  <c:v>0.13664262410479824</c:v>
                </c:pt>
                <c:pt idx="262">
                  <c:v>0.13775367154775503</c:v>
                </c:pt>
                <c:pt idx="263">
                  <c:v>0.15186300699457364</c:v>
                </c:pt>
                <c:pt idx="264">
                  <c:v>0.14726448482271401</c:v>
                </c:pt>
                <c:pt idx="265">
                  <c:v>0.14384854451659371</c:v>
                </c:pt>
                <c:pt idx="266">
                  <c:v>0.14497255382110658</c:v>
                </c:pt>
                <c:pt idx="267">
                  <c:v>0.14451128297605995</c:v>
                </c:pt>
                <c:pt idx="268">
                  <c:v>0.14235889044628183</c:v>
                </c:pt>
                <c:pt idx="269">
                  <c:v>0.13994966345351598</c:v>
                </c:pt>
                <c:pt idx="270">
                  <c:v>0.13138703681761602</c:v>
                </c:pt>
                <c:pt idx="271">
                  <c:v>0.14504676457705676</c:v>
                </c:pt>
                <c:pt idx="272">
                  <c:v>0.14201069540560485</c:v>
                </c:pt>
                <c:pt idx="273">
                  <c:v>0.13593816790635541</c:v>
                </c:pt>
                <c:pt idx="274">
                  <c:v>0.13689690655617337</c:v>
                </c:pt>
                <c:pt idx="275">
                  <c:v>0.13954578002647214</c:v>
                </c:pt>
                <c:pt idx="276">
                  <c:v>0.14578107421324082</c:v>
                </c:pt>
                <c:pt idx="277">
                  <c:v>0.14132010493466776</c:v>
                </c:pt>
                <c:pt idx="278">
                  <c:v>0.14379313500664384</c:v>
                </c:pt>
                <c:pt idx="279">
                  <c:v>0.14625006505862853</c:v>
                </c:pt>
                <c:pt idx="280">
                  <c:v>0.14668504306627106</c:v>
                </c:pt>
                <c:pt idx="281">
                  <c:v>0.13454534330320281</c:v>
                </c:pt>
                <c:pt idx="282">
                  <c:v>0.15775268964803879</c:v>
                </c:pt>
                <c:pt idx="283">
                  <c:v>0.15900156655000094</c:v>
                </c:pt>
                <c:pt idx="284">
                  <c:v>0.16285101617162845</c:v>
                </c:pt>
                <c:pt idx="285">
                  <c:v>0.14097635524510771</c:v>
                </c:pt>
                <c:pt idx="286">
                  <c:v>0.14374108623311085</c:v>
                </c:pt>
                <c:pt idx="287">
                  <c:v>0.14488708098317227</c:v>
                </c:pt>
                <c:pt idx="288">
                  <c:v>0.13344427750201823</c:v>
                </c:pt>
                <c:pt idx="289">
                  <c:v>0.13351686665837553</c:v>
                </c:pt>
                <c:pt idx="290">
                  <c:v>0.13341295501656489</c:v>
                </c:pt>
                <c:pt idx="291">
                  <c:v>0.13144332557368904</c:v>
                </c:pt>
                <c:pt idx="292">
                  <c:v>0.13128653870648133</c:v>
                </c:pt>
                <c:pt idx="293">
                  <c:v>0.12919997525344504</c:v>
                </c:pt>
                <c:pt idx="294">
                  <c:v>0.12875267687743408</c:v>
                </c:pt>
                <c:pt idx="295">
                  <c:v>0.12947497330389759</c:v>
                </c:pt>
                <c:pt idx="296">
                  <c:v>0.13622705670451143</c:v>
                </c:pt>
                <c:pt idx="297">
                  <c:v>0.13741217797659364</c:v>
                </c:pt>
                <c:pt idx="298">
                  <c:v>0.13306347188857726</c:v>
                </c:pt>
                <c:pt idx="299">
                  <c:v>0.14180174400079254</c:v>
                </c:pt>
                <c:pt idx="300">
                  <c:v>0.14263730173746783</c:v>
                </c:pt>
                <c:pt idx="301">
                  <c:v>0.13863731535957</c:v>
                </c:pt>
                <c:pt idx="302">
                  <c:v>0.13734963100118089</c:v>
                </c:pt>
                <c:pt idx="303">
                  <c:v>0.14059213212225796</c:v>
                </c:pt>
                <c:pt idx="304">
                  <c:v>0.12466565262390358</c:v>
                </c:pt>
                <c:pt idx="305">
                  <c:v>0.12943973246003845</c:v>
                </c:pt>
                <c:pt idx="306">
                  <c:v>0.12907104774182745</c:v>
                </c:pt>
                <c:pt idx="307">
                  <c:v>0.14485708516533646</c:v>
                </c:pt>
                <c:pt idx="308">
                  <c:v>0.14858723082485675</c:v>
                </c:pt>
                <c:pt idx="309">
                  <c:v>0.16197534939882244</c:v>
                </c:pt>
                <c:pt idx="310">
                  <c:v>0.15231656812838185</c:v>
                </c:pt>
                <c:pt idx="311">
                  <c:v>0.15125661234900145</c:v>
                </c:pt>
                <c:pt idx="312">
                  <c:v>0.17090135311078911</c:v>
                </c:pt>
                <c:pt idx="313">
                  <c:v>0.17185152948364094</c:v>
                </c:pt>
                <c:pt idx="314">
                  <c:v>0.1729070643850652</c:v>
                </c:pt>
                <c:pt idx="315">
                  <c:v>0.15554039961330302</c:v>
                </c:pt>
                <c:pt idx="316">
                  <c:v>0.1559415932931715</c:v>
                </c:pt>
                <c:pt idx="317">
                  <c:v>0.15522546207945875</c:v>
                </c:pt>
                <c:pt idx="318">
                  <c:v>0.16073541320945214</c:v>
                </c:pt>
                <c:pt idx="319">
                  <c:v>0.16293567159755842</c:v>
                </c:pt>
                <c:pt idx="320">
                  <c:v>0.15374539203016119</c:v>
                </c:pt>
                <c:pt idx="321">
                  <c:v>0.1573606434096409</c:v>
                </c:pt>
                <c:pt idx="322">
                  <c:v>0.16257866813620536</c:v>
                </c:pt>
                <c:pt idx="323">
                  <c:v>0.16154130937678976</c:v>
                </c:pt>
                <c:pt idx="324">
                  <c:v>0.15621790050898207</c:v>
                </c:pt>
                <c:pt idx="325">
                  <c:v>0.17849438296824299</c:v>
                </c:pt>
                <c:pt idx="326">
                  <c:v>0.16955668242747726</c:v>
                </c:pt>
                <c:pt idx="327">
                  <c:v>0.16635871642590136</c:v>
                </c:pt>
                <c:pt idx="328">
                  <c:v>0.16716880258066985</c:v>
                </c:pt>
                <c:pt idx="329">
                  <c:v>0.17903890363047886</c:v>
                </c:pt>
                <c:pt idx="330">
                  <c:v>0.18703903115418982</c:v>
                </c:pt>
                <c:pt idx="331">
                  <c:v>0.18499950442935992</c:v>
                </c:pt>
                <c:pt idx="332">
                  <c:v>0.17652255185932214</c:v>
                </c:pt>
                <c:pt idx="333">
                  <c:v>0.17466386916068097</c:v>
                </c:pt>
                <c:pt idx="334">
                  <c:v>0.16577791194570907</c:v>
                </c:pt>
                <c:pt idx="335">
                  <c:v>0.14310160375604805</c:v>
                </c:pt>
                <c:pt idx="336">
                  <c:v>0.18724685928193535</c:v>
                </c:pt>
                <c:pt idx="337">
                  <c:v>0.18019007469912515</c:v>
                </c:pt>
                <c:pt idx="338">
                  <c:v>0.20167005183259498</c:v>
                </c:pt>
                <c:pt idx="339">
                  <c:v>0.19073104947875674</c:v>
                </c:pt>
                <c:pt idx="340">
                  <c:v>0.19029495926766535</c:v>
                </c:pt>
                <c:pt idx="341">
                  <c:v>0.16095976866819092</c:v>
                </c:pt>
                <c:pt idx="342">
                  <c:v>0.15911133909607847</c:v>
                </c:pt>
                <c:pt idx="343">
                  <c:v>0.19542424465231037</c:v>
                </c:pt>
                <c:pt idx="344">
                  <c:v>0.19475362730906376</c:v>
                </c:pt>
                <c:pt idx="345">
                  <c:v>0.20013514154047263</c:v>
                </c:pt>
                <c:pt idx="346">
                  <c:v>0.20175955254919298</c:v>
                </c:pt>
                <c:pt idx="347">
                  <c:v>0.21928195672598538</c:v>
                </c:pt>
                <c:pt idx="348">
                  <c:v>0.21953403667078292</c:v>
                </c:pt>
                <c:pt idx="349">
                  <c:v>0.17108457477030459</c:v>
                </c:pt>
                <c:pt idx="350">
                  <c:v>0.17663732539413068</c:v>
                </c:pt>
                <c:pt idx="351">
                  <c:v>0.18590977843108886</c:v>
                </c:pt>
                <c:pt idx="352">
                  <c:v>0.18685311603404006</c:v>
                </c:pt>
                <c:pt idx="353">
                  <c:v>0.19644098555505204</c:v>
                </c:pt>
                <c:pt idx="354">
                  <c:v>0.21608878209457222</c:v>
                </c:pt>
                <c:pt idx="355">
                  <c:v>0.23191964679613392</c:v>
                </c:pt>
                <c:pt idx="356">
                  <c:v>0.23280924055052929</c:v>
                </c:pt>
                <c:pt idx="357">
                  <c:v>0.21702235211552898</c:v>
                </c:pt>
                <c:pt idx="358">
                  <c:v>0.22078906819215782</c:v>
                </c:pt>
                <c:pt idx="359">
                  <c:v>0.17467900076890513</c:v>
                </c:pt>
                <c:pt idx="360">
                  <c:v>0.1741701827616178</c:v>
                </c:pt>
                <c:pt idx="361">
                  <c:v>0.19917279553495837</c:v>
                </c:pt>
                <c:pt idx="362">
                  <c:v>0.22569843395642689</c:v>
                </c:pt>
                <c:pt idx="363">
                  <c:v>0.2352658110325869</c:v>
                </c:pt>
                <c:pt idx="364">
                  <c:v>0.23553529894115871</c:v>
                </c:pt>
                <c:pt idx="365">
                  <c:v>0.22128641473733801</c:v>
                </c:pt>
                <c:pt idx="366">
                  <c:v>0.22672296591253374</c:v>
                </c:pt>
                <c:pt idx="367">
                  <c:v>0.21187666142149386</c:v>
                </c:pt>
                <c:pt idx="368">
                  <c:v>0.21553207704069738</c:v>
                </c:pt>
                <c:pt idx="369">
                  <c:v>0.20309144177950444</c:v>
                </c:pt>
                <c:pt idx="370">
                  <c:v>0.18994933906851655</c:v>
                </c:pt>
                <c:pt idx="371">
                  <c:v>9.565021628151843E-2</c:v>
                </c:pt>
                <c:pt idx="372">
                  <c:v>9.3488613715089694E-2</c:v>
                </c:pt>
                <c:pt idx="373">
                  <c:v>0.10097702168880406</c:v>
                </c:pt>
                <c:pt idx="374">
                  <c:v>0.11026066509377001</c:v>
                </c:pt>
                <c:pt idx="375">
                  <c:v>9.9705463376411521E-2</c:v>
                </c:pt>
                <c:pt idx="376">
                  <c:v>9.6220303818175881E-2</c:v>
                </c:pt>
                <c:pt idx="377">
                  <c:v>8.4866791348049031E-2</c:v>
                </c:pt>
                <c:pt idx="378">
                  <c:v>6.9062537639722629E-2</c:v>
                </c:pt>
                <c:pt idx="379">
                  <c:v>7.096710597617778E-2</c:v>
                </c:pt>
                <c:pt idx="380">
                  <c:v>6.964473018450848E-2</c:v>
                </c:pt>
                <c:pt idx="381">
                  <c:v>5.6209586994331144E-2</c:v>
                </c:pt>
                <c:pt idx="382">
                  <c:v>3.6529483469052451E-2</c:v>
                </c:pt>
                <c:pt idx="383">
                  <c:v>3.9258253527398486E-2</c:v>
                </c:pt>
                <c:pt idx="384">
                  <c:v>4.2907762963622302E-2</c:v>
                </c:pt>
                <c:pt idx="385">
                  <c:v>-1.2780447651102535E-2</c:v>
                </c:pt>
                <c:pt idx="386">
                  <c:v>-1.5931461616276427E-2</c:v>
                </c:pt>
                <c:pt idx="387">
                  <c:v>-5.532290430739468E-3</c:v>
                </c:pt>
                <c:pt idx="388">
                  <c:v>-7.5330291296111856E-3</c:v>
                </c:pt>
                <c:pt idx="389">
                  <c:v>-1.1911772592713039E-2</c:v>
                </c:pt>
                <c:pt idx="390">
                  <c:v>1.7512954992656313E-4</c:v>
                </c:pt>
                <c:pt idx="391">
                  <c:v>-7.1019198322800339E-3</c:v>
                </c:pt>
                <c:pt idx="392">
                  <c:v>-3.91545734312574E-4</c:v>
                </c:pt>
                <c:pt idx="393">
                  <c:v>-4.1769286258683475E-4</c:v>
                </c:pt>
                <c:pt idx="394">
                  <c:v>-2.9105369014381998E-2</c:v>
                </c:pt>
                <c:pt idx="395">
                  <c:v>-4.1587108156747557E-2</c:v>
                </c:pt>
                <c:pt idx="396">
                  <c:v>-3.9124884366904721E-2</c:v>
                </c:pt>
                <c:pt idx="397">
                  <c:v>-5.0702763372298121E-2</c:v>
                </c:pt>
                <c:pt idx="398">
                  <c:v>-5.0663901723517972E-2</c:v>
                </c:pt>
                <c:pt idx="399">
                  <c:v>-3.9730227164178622E-2</c:v>
                </c:pt>
                <c:pt idx="400">
                  <c:v>-4.1745650226253754E-2</c:v>
                </c:pt>
                <c:pt idx="401">
                  <c:v>-3.5361751658452997E-2</c:v>
                </c:pt>
                <c:pt idx="402">
                  <c:v>-3.4075077272295258E-2</c:v>
                </c:pt>
                <c:pt idx="403">
                  <c:v>-3.5956620890610379E-2</c:v>
                </c:pt>
                <c:pt idx="404">
                  <c:v>-3.9097361718751715E-2</c:v>
                </c:pt>
                <c:pt idx="405">
                  <c:v>-5.1186844984330265E-2</c:v>
                </c:pt>
                <c:pt idx="406">
                  <c:v>-2.3800950920516453E-2</c:v>
                </c:pt>
                <c:pt idx="407">
                  <c:v>-2.2755353269737676E-2</c:v>
                </c:pt>
                <c:pt idx="408">
                  <c:v>-2.5714251870394562E-2</c:v>
                </c:pt>
                <c:pt idx="409">
                  <c:v>-2.4508407715496724E-2</c:v>
                </c:pt>
                <c:pt idx="410">
                  <c:v>-2.3085934289582263E-2</c:v>
                </c:pt>
                <c:pt idx="411">
                  <c:v>-5.5120965542887736E-2</c:v>
                </c:pt>
                <c:pt idx="412">
                  <c:v>-5.4544049874976089E-2</c:v>
                </c:pt>
                <c:pt idx="413">
                  <c:v>-5.7697261259151748E-2</c:v>
                </c:pt>
                <c:pt idx="414">
                  <c:v>-5.2307446104137019E-2</c:v>
                </c:pt>
                <c:pt idx="415">
                  <c:v>-5.0542652983475156E-2</c:v>
                </c:pt>
                <c:pt idx="416">
                  <c:v>-4.6776400826504638E-2</c:v>
                </c:pt>
                <c:pt idx="417">
                  <c:v>-2.3667622845775015E-2</c:v>
                </c:pt>
                <c:pt idx="418">
                  <c:v>-2.1715157291329147E-2</c:v>
                </c:pt>
                <c:pt idx="419">
                  <c:v>-2.0373959028341024E-2</c:v>
                </c:pt>
                <c:pt idx="420">
                  <c:v>-1.7531436917900382E-2</c:v>
                </c:pt>
                <c:pt idx="421">
                  <c:v>-3.7927231595873165E-3</c:v>
                </c:pt>
                <c:pt idx="422">
                  <c:v>-1.7651030326440336E-3</c:v>
                </c:pt>
                <c:pt idx="423">
                  <c:v>2.0303077620589376E-4</c:v>
                </c:pt>
                <c:pt idx="424">
                  <c:v>4.4509153316067635E-3</c:v>
                </c:pt>
                <c:pt idx="425">
                  <c:v>4.5399352332275399E-3</c:v>
                </c:pt>
                <c:pt idx="426">
                  <c:v>-3.7217294865722382E-3</c:v>
                </c:pt>
                <c:pt idx="427">
                  <c:v>-2.1093217048102051E-2</c:v>
                </c:pt>
                <c:pt idx="428">
                  <c:v>-2.0426934302611752E-2</c:v>
                </c:pt>
                <c:pt idx="429">
                  <c:v>-1.1375767323895471E-2</c:v>
                </c:pt>
                <c:pt idx="430">
                  <c:v>-8.9962163426433057E-3</c:v>
                </c:pt>
                <c:pt idx="431">
                  <c:v>-7.6968135299310698E-3</c:v>
                </c:pt>
                <c:pt idx="432">
                  <c:v>-6.6059814529656697E-3</c:v>
                </c:pt>
                <c:pt idx="433">
                  <c:v>-3.8526285267885033E-3</c:v>
                </c:pt>
                <c:pt idx="434">
                  <c:v>-5.0397822936574218E-3</c:v>
                </c:pt>
                <c:pt idx="435">
                  <c:v>-4.1854133458985761E-3</c:v>
                </c:pt>
                <c:pt idx="436">
                  <c:v>-2.479525599836991E-2</c:v>
                </c:pt>
                <c:pt idx="437">
                  <c:v>-2.0064559290901403E-2</c:v>
                </c:pt>
                <c:pt idx="438">
                  <c:v>-3.902096987023785E-2</c:v>
                </c:pt>
                <c:pt idx="439">
                  <c:v>-4.7887612935333508E-2</c:v>
                </c:pt>
                <c:pt idx="440">
                  <c:v>-4.8378586576899064E-2</c:v>
                </c:pt>
                <c:pt idx="441">
                  <c:v>-5.2897394645746887E-2</c:v>
                </c:pt>
                <c:pt idx="442">
                  <c:v>-4.9616916662307935E-2</c:v>
                </c:pt>
                <c:pt idx="443">
                  <c:v>-3.3487975121663842E-2</c:v>
                </c:pt>
                <c:pt idx="444">
                  <c:v>-3.3079781863668896E-2</c:v>
                </c:pt>
                <c:pt idx="445">
                  <c:v>-2.7642278546670829E-2</c:v>
                </c:pt>
                <c:pt idx="446">
                  <c:v>-3.4007248357444897E-2</c:v>
                </c:pt>
                <c:pt idx="447">
                  <c:v>-2.4804739437912771E-2</c:v>
                </c:pt>
                <c:pt idx="448">
                  <c:v>-2.4756333260763406E-2</c:v>
                </c:pt>
                <c:pt idx="449">
                  <c:v>-2.8481152190742057E-2</c:v>
                </c:pt>
                <c:pt idx="450">
                  <c:v>-2.3161939274043922E-2</c:v>
                </c:pt>
                <c:pt idx="451">
                  <c:v>-1.1289244951031579E-2</c:v>
                </c:pt>
                <c:pt idx="452">
                  <c:v>8.7734173217857286E-3</c:v>
                </c:pt>
                <c:pt idx="453">
                  <c:v>7.1190054087283787E-3</c:v>
                </c:pt>
                <c:pt idx="454">
                  <c:v>-6.3700404338916036E-3</c:v>
                </c:pt>
                <c:pt idx="455">
                  <c:v>-3.1250438873131133E-3</c:v>
                </c:pt>
                <c:pt idx="456">
                  <c:v>6.7018350676696526E-3</c:v>
                </c:pt>
                <c:pt idx="457">
                  <c:v>4.6365386022991142E-3</c:v>
                </c:pt>
                <c:pt idx="458">
                  <c:v>1.1454058276047589E-2</c:v>
                </c:pt>
                <c:pt idx="459">
                  <c:v>-1.6688973423013586E-3</c:v>
                </c:pt>
                <c:pt idx="460">
                  <c:v>8.6658897883528027E-3</c:v>
                </c:pt>
                <c:pt idx="461">
                  <c:v>1.3064740626210864E-3</c:v>
                </c:pt>
                <c:pt idx="462">
                  <c:v>-6.722179412768055E-3</c:v>
                </c:pt>
                <c:pt idx="463">
                  <c:v>-7.5962363406765722E-3</c:v>
                </c:pt>
                <c:pt idx="464">
                  <c:v>-1.6492562676098867E-2</c:v>
                </c:pt>
                <c:pt idx="465">
                  <c:v>-2.8855191123439164E-2</c:v>
                </c:pt>
                <c:pt idx="466">
                  <c:v>-1.7640070388475173E-2</c:v>
                </c:pt>
                <c:pt idx="467">
                  <c:v>-1.8041999241107672E-2</c:v>
                </c:pt>
                <c:pt idx="468">
                  <c:v>-9.5316406476952595E-3</c:v>
                </c:pt>
                <c:pt idx="469">
                  <c:v>-9.0306787789897792E-3</c:v>
                </c:pt>
                <c:pt idx="470">
                  <c:v>9.4288606416002979E-3</c:v>
                </c:pt>
                <c:pt idx="471">
                  <c:v>2.3796955742184114E-2</c:v>
                </c:pt>
                <c:pt idx="472">
                  <c:v>2.080364394992032E-2</c:v>
                </c:pt>
                <c:pt idx="473">
                  <c:v>1.4529882911012931E-2</c:v>
                </c:pt>
                <c:pt idx="474">
                  <c:v>4.1327097700597113E-3</c:v>
                </c:pt>
                <c:pt idx="475">
                  <c:v>4.3247328590296352E-3</c:v>
                </c:pt>
                <c:pt idx="476">
                  <c:v>-3.1674503084754983E-4</c:v>
                </c:pt>
                <c:pt idx="477">
                  <c:v>-1.5762072133579389E-2</c:v>
                </c:pt>
                <c:pt idx="478">
                  <c:v>-1.4994500091827357E-2</c:v>
                </c:pt>
                <c:pt idx="479">
                  <c:v>3.9918852333984895E-3</c:v>
                </c:pt>
                <c:pt idx="480">
                  <c:v>3.2362579302622342E-3</c:v>
                </c:pt>
                <c:pt idx="481">
                  <c:v>-3.0410094138415859E-3</c:v>
                </c:pt>
                <c:pt idx="482">
                  <c:v>1.071141554998158E-3</c:v>
                </c:pt>
                <c:pt idx="483">
                  <c:v>1.4121956071817775E-3</c:v>
                </c:pt>
                <c:pt idx="484">
                  <c:v>3.1446947422532324E-4</c:v>
                </c:pt>
                <c:pt idx="485">
                  <c:v>2.4247689162354446E-3</c:v>
                </c:pt>
                <c:pt idx="486">
                  <c:v>1.7442127078828511E-3</c:v>
                </c:pt>
                <c:pt idx="487">
                  <c:v>1.4447974247978763E-2</c:v>
                </c:pt>
                <c:pt idx="488">
                  <c:v>2.4105394357624245E-2</c:v>
                </c:pt>
                <c:pt idx="489">
                  <c:v>2.4218041955221668E-2</c:v>
                </c:pt>
                <c:pt idx="490">
                  <c:v>2.7315472054502223E-2</c:v>
                </c:pt>
                <c:pt idx="491">
                  <c:v>2.0967760435160628E-2</c:v>
                </c:pt>
                <c:pt idx="492">
                  <c:v>1.3427415841107406E-2</c:v>
                </c:pt>
                <c:pt idx="493">
                  <c:v>1.5588489246455802E-2</c:v>
                </c:pt>
                <c:pt idx="494">
                  <c:v>2.2409613526202694E-2</c:v>
                </c:pt>
                <c:pt idx="495">
                  <c:v>1.8997684948554135E-2</c:v>
                </c:pt>
                <c:pt idx="496">
                  <c:v>2.6882804471199256E-2</c:v>
                </c:pt>
                <c:pt idx="497">
                  <c:v>2.0297157519404974E-2</c:v>
                </c:pt>
                <c:pt idx="498">
                  <c:v>2.6903652087303481E-2</c:v>
                </c:pt>
                <c:pt idx="499">
                  <c:v>2.5726532702790645E-2</c:v>
                </c:pt>
                <c:pt idx="500">
                  <c:v>4.0747074204314164E-2</c:v>
                </c:pt>
                <c:pt idx="501">
                  <c:v>4.2099550063611962E-2</c:v>
                </c:pt>
                <c:pt idx="502">
                  <c:v>3.6994540691413419E-2</c:v>
                </c:pt>
                <c:pt idx="503">
                  <c:v>2.9247092941795776E-2</c:v>
                </c:pt>
                <c:pt idx="504">
                  <c:v>3.5747079525407753E-2</c:v>
                </c:pt>
                <c:pt idx="505">
                  <c:v>4.0044267549625402E-2</c:v>
                </c:pt>
                <c:pt idx="506">
                  <c:v>4.8260572166388779E-2</c:v>
                </c:pt>
                <c:pt idx="507">
                  <c:v>5.7573412624340799E-2</c:v>
                </c:pt>
                <c:pt idx="508">
                  <c:v>6.0547045323818785E-2</c:v>
                </c:pt>
                <c:pt idx="509">
                  <c:v>5.6803203544836353E-2</c:v>
                </c:pt>
                <c:pt idx="510">
                  <c:v>6.9462796790464215E-2</c:v>
                </c:pt>
                <c:pt idx="511">
                  <c:v>7.2481978206506981E-2</c:v>
                </c:pt>
                <c:pt idx="512">
                  <c:v>7.334955423479711E-2</c:v>
                </c:pt>
                <c:pt idx="513">
                  <c:v>7.0950130733872255E-2</c:v>
                </c:pt>
                <c:pt idx="514">
                  <c:v>0.11062121942189229</c:v>
                </c:pt>
                <c:pt idx="515">
                  <c:v>0.10922699004579799</c:v>
                </c:pt>
                <c:pt idx="516">
                  <c:v>0.10160063115256621</c:v>
                </c:pt>
                <c:pt idx="517">
                  <c:v>0.1002855619116762</c:v>
                </c:pt>
                <c:pt idx="518">
                  <c:v>0.10067803409230434</c:v>
                </c:pt>
                <c:pt idx="519">
                  <c:v>0.10089149456319427</c:v>
                </c:pt>
                <c:pt idx="520">
                  <c:v>0.10483843053440969</c:v>
                </c:pt>
                <c:pt idx="521">
                  <c:v>9.3861118779469774E-2</c:v>
                </c:pt>
                <c:pt idx="522">
                  <c:v>9.0677288053133367E-2</c:v>
                </c:pt>
                <c:pt idx="523">
                  <c:v>0.12510196072988281</c:v>
                </c:pt>
                <c:pt idx="524">
                  <c:v>0.13844842378877012</c:v>
                </c:pt>
                <c:pt idx="525">
                  <c:v>0.13832448190896873</c:v>
                </c:pt>
                <c:pt idx="526">
                  <c:v>0.16301347583195747</c:v>
                </c:pt>
                <c:pt idx="527">
                  <c:v>0.14369324897705421</c:v>
                </c:pt>
                <c:pt idx="528">
                  <c:v>0.14334374901332639</c:v>
                </c:pt>
                <c:pt idx="529">
                  <c:v>0.13934854847066325</c:v>
                </c:pt>
                <c:pt idx="530">
                  <c:v>0.13204411384224859</c:v>
                </c:pt>
                <c:pt idx="531">
                  <c:v>0.12619992339001454</c:v>
                </c:pt>
                <c:pt idx="532">
                  <c:v>0.12392483891730915</c:v>
                </c:pt>
                <c:pt idx="533">
                  <c:v>0.12144122542394287</c:v>
                </c:pt>
                <c:pt idx="534">
                  <c:v>0.12324384278968606</c:v>
                </c:pt>
                <c:pt idx="535">
                  <c:v>0.10126133646599474</c:v>
                </c:pt>
                <c:pt idx="536">
                  <c:v>0.1022587810056428</c:v>
                </c:pt>
                <c:pt idx="537">
                  <c:v>0.10104269706068471</c:v>
                </c:pt>
                <c:pt idx="538">
                  <c:v>0.10601278389937269</c:v>
                </c:pt>
                <c:pt idx="539">
                  <c:v>0.10286917424697128</c:v>
                </c:pt>
                <c:pt idx="540">
                  <c:v>0.10554050579983133</c:v>
                </c:pt>
                <c:pt idx="541">
                  <c:v>0.10579219661047129</c:v>
                </c:pt>
                <c:pt idx="542">
                  <c:v>0.10808174336007791</c:v>
                </c:pt>
                <c:pt idx="543">
                  <c:v>0.10213072147488285</c:v>
                </c:pt>
                <c:pt idx="544">
                  <c:v>0.10365419924149206</c:v>
                </c:pt>
                <c:pt idx="545">
                  <c:v>9.917328269709573E-2</c:v>
                </c:pt>
                <c:pt idx="546">
                  <c:v>8.6685462885634307E-2</c:v>
                </c:pt>
                <c:pt idx="547">
                  <c:v>8.3942586269722813E-2</c:v>
                </c:pt>
                <c:pt idx="548">
                  <c:v>8.711537404641112E-2</c:v>
                </c:pt>
                <c:pt idx="549">
                  <c:v>8.5385025627120609E-2</c:v>
                </c:pt>
                <c:pt idx="550">
                  <c:v>6.4400162276635781E-2</c:v>
                </c:pt>
                <c:pt idx="551">
                  <c:v>6.1370226284313545E-2</c:v>
                </c:pt>
                <c:pt idx="552">
                  <c:v>6.370414974773693E-2</c:v>
                </c:pt>
                <c:pt idx="553">
                  <c:v>6.1149558494932893E-2</c:v>
                </c:pt>
                <c:pt idx="554">
                  <c:v>6.0107127159864264E-2</c:v>
                </c:pt>
                <c:pt idx="555">
                  <c:v>6.7457865120299304E-2</c:v>
                </c:pt>
                <c:pt idx="556">
                  <c:v>8.5899923163188341E-2</c:v>
                </c:pt>
                <c:pt idx="557">
                  <c:v>7.659711855421257E-2</c:v>
                </c:pt>
                <c:pt idx="558">
                  <c:v>6.6630841258413107E-2</c:v>
                </c:pt>
                <c:pt idx="559">
                  <c:v>6.0909423571350506E-2</c:v>
                </c:pt>
                <c:pt idx="560">
                  <c:v>6.3664713731658912E-2</c:v>
                </c:pt>
                <c:pt idx="561">
                  <c:v>6.8749099072678219E-2</c:v>
                </c:pt>
                <c:pt idx="562">
                  <c:v>6.2051286901234397E-2</c:v>
                </c:pt>
                <c:pt idx="563">
                  <c:v>6.3978834001877191E-2</c:v>
                </c:pt>
                <c:pt idx="564">
                  <c:v>6.0713389477467065E-2</c:v>
                </c:pt>
                <c:pt idx="565">
                  <c:v>5.5100307611050038E-2</c:v>
                </c:pt>
                <c:pt idx="566">
                  <c:v>5.3231627395363204E-2</c:v>
                </c:pt>
                <c:pt idx="567">
                  <c:v>5.7471748279030975E-2</c:v>
                </c:pt>
                <c:pt idx="568">
                  <c:v>5.4905720903327827E-2</c:v>
                </c:pt>
                <c:pt idx="569">
                  <c:v>4.6000469313191905E-2</c:v>
                </c:pt>
                <c:pt idx="570">
                  <c:v>4.9806215861683288E-2</c:v>
                </c:pt>
                <c:pt idx="571">
                  <c:v>3.7932822115848121E-2</c:v>
                </c:pt>
                <c:pt idx="572">
                  <c:v>1.1741706182446766E-3</c:v>
                </c:pt>
                <c:pt idx="573">
                  <c:v>2.1888418398577653E-3</c:v>
                </c:pt>
                <c:pt idx="574">
                  <c:v>-5.6911512681737041E-5</c:v>
                </c:pt>
                <c:pt idx="575">
                  <c:v>5.257251006966758E-3</c:v>
                </c:pt>
                <c:pt idx="576">
                  <c:v>-1.4750581954466933E-2</c:v>
                </c:pt>
                <c:pt idx="577">
                  <c:v>-4.7907741570178727E-2</c:v>
                </c:pt>
                <c:pt idx="578">
                  <c:v>-3.4352129982143008E-2</c:v>
                </c:pt>
                <c:pt idx="579">
                  <c:v>-3.6840207794898001E-2</c:v>
                </c:pt>
                <c:pt idx="580">
                  <c:v>-6.7890779814526139E-2</c:v>
                </c:pt>
                <c:pt idx="581">
                  <c:v>-8.0972085323827242E-2</c:v>
                </c:pt>
                <c:pt idx="582">
                  <c:v>-5.3866141815937671E-2</c:v>
                </c:pt>
                <c:pt idx="583">
                  <c:v>-4.4232689900034185E-2</c:v>
                </c:pt>
                <c:pt idx="584">
                  <c:v>-4.3492666871889289E-2</c:v>
                </c:pt>
                <c:pt idx="585">
                  <c:v>-5.3231793775351692E-2</c:v>
                </c:pt>
                <c:pt idx="586">
                  <c:v>-5.3593406929841353E-2</c:v>
                </c:pt>
                <c:pt idx="587">
                  <c:v>-7.4556300221111843E-2</c:v>
                </c:pt>
                <c:pt idx="588">
                  <c:v>-6.2739086499119273E-2</c:v>
                </c:pt>
                <c:pt idx="589">
                  <c:v>-7.040741092100139E-2</c:v>
                </c:pt>
                <c:pt idx="590">
                  <c:v>-5.323302902341432E-2</c:v>
                </c:pt>
                <c:pt idx="591">
                  <c:v>-5.029131719966369E-2</c:v>
                </c:pt>
                <c:pt idx="592">
                  <c:v>-4.6716256976041044E-2</c:v>
                </c:pt>
                <c:pt idx="593">
                  <c:v>-2.198918744941103E-2</c:v>
                </c:pt>
                <c:pt idx="594">
                  <c:v>-1.7815728885496259E-2</c:v>
                </c:pt>
                <c:pt idx="595">
                  <c:v>-3.7091195269969748E-2</c:v>
                </c:pt>
                <c:pt idx="596">
                  <c:v>-5.6405087871265573E-2</c:v>
                </c:pt>
                <c:pt idx="597">
                  <c:v>-6.1535631409663998E-2</c:v>
                </c:pt>
                <c:pt idx="598">
                  <c:v>-6.4590086844666481E-2</c:v>
                </c:pt>
                <c:pt idx="599">
                  <c:v>-6.3184648140503827E-2</c:v>
                </c:pt>
                <c:pt idx="600">
                  <c:v>-7.888845459538267E-2</c:v>
                </c:pt>
                <c:pt idx="601">
                  <c:v>-7.3353115579931266E-2</c:v>
                </c:pt>
                <c:pt idx="602">
                  <c:v>-6.5215327228194217E-2</c:v>
                </c:pt>
                <c:pt idx="603">
                  <c:v>-7.6283015299764098E-2</c:v>
                </c:pt>
                <c:pt idx="604">
                  <c:v>-8.2347924542686565E-2</c:v>
                </c:pt>
                <c:pt idx="605">
                  <c:v>-8.6616394626625709E-2</c:v>
                </c:pt>
                <c:pt idx="606">
                  <c:v>-6.5713427895416288E-2</c:v>
                </c:pt>
                <c:pt idx="607">
                  <c:v>-6.817506182816585E-2</c:v>
                </c:pt>
                <c:pt idx="608">
                  <c:v>-0.12881428282182228</c:v>
                </c:pt>
                <c:pt idx="609">
                  <c:v>-0.13991046631459889</c:v>
                </c:pt>
                <c:pt idx="610">
                  <c:v>-0.13529814932977027</c:v>
                </c:pt>
                <c:pt idx="611">
                  <c:v>-0.11599507362778851</c:v>
                </c:pt>
                <c:pt idx="612">
                  <c:v>-0.11877733897128122</c:v>
                </c:pt>
                <c:pt idx="613">
                  <c:v>-0.12520258168427592</c:v>
                </c:pt>
                <c:pt idx="614">
                  <c:v>-0.11988091896615156</c:v>
                </c:pt>
                <c:pt idx="615">
                  <c:v>-0.11616240810269168</c:v>
                </c:pt>
                <c:pt idx="616">
                  <c:v>-0.13608244605002362</c:v>
                </c:pt>
                <c:pt idx="617">
                  <c:v>-0.13948973595464911</c:v>
                </c:pt>
                <c:pt idx="618">
                  <c:v>-0.13956970310698993</c:v>
                </c:pt>
                <c:pt idx="619">
                  <c:v>-0.17494520631866281</c:v>
                </c:pt>
                <c:pt idx="620">
                  <c:v>-0.17133197609933082</c:v>
                </c:pt>
                <c:pt idx="621">
                  <c:v>-0.1755909747760625</c:v>
                </c:pt>
                <c:pt idx="622">
                  <c:v>-0.18022902175753833</c:v>
                </c:pt>
                <c:pt idx="623">
                  <c:v>-0.18015867971192714</c:v>
                </c:pt>
                <c:pt idx="624">
                  <c:v>-0.17739263203156505</c:v>
                </c:pt>
                <c:pt idx="625">
                  <c:v>-0.16825775072270233</c:v>
                </c:pt>
                <c:pt idx="626">
                  <c:v>-0.17301674075309897</c:v>
                </c:pt>
                <c:pt idx="627">
                  <c:v>-0.17449123243736744</c:v>
                </c:pt>
                <c:pt idx="628">
                  <c:v>-0.17274560703665751</c:v>
                </c:pt>
                <c:pt idx="629">
                  <c:v>-0.17222015269956487</c:v>
                </c:pt>
                <c:pt idx="630">
                  <c:v>-0.1825936695646721</c:v>
                </c:pt>
                <c:pt idx="631">
                  <c:v>-0.17988279528685941</c:v>
                </c:pt>
                <c:pt idx="632">
                  <c:v>-0.17113729393517976</c:v>
                </c:pt>
                <c:pt idx="633">
                  <c:v>-0.16920281929123063</c:v>
                </c:pt>
                <c:pt idx="634">
                  <c:v>-0.169182127905386</c:v>
                </c:pt>
                <c:pt idx="635">
                  <c:v>-0.20443961342847894</c:v>
                </c:pt>
                <c:pt idx="636">
                  <c:v>-0.21030933894185486</c:v>
                </c:pt>
                <c:pt idx="637">
                  <c:v>-0.20498204095041528</c:v>
                </c:pt>
                <c:pt idx="638">
                  <c:v>-0.19930112987987095</c:v>
                </c:pt>
                <c:pt idx="639">
                  <c:v>-0.19946209600526826</c:v>
                </c:pt>
                <c:pt idx="640">
                  <c:v>-0.18677011787180905</c:v>
                </c:pt>
                <c:pt idx="641">
                  <c:v>-0.18024140940584918</c:v>
                </c:pt>
                <c:pt idx="642">
                  <c:v>-0.18256076258896525</c:v>
                </c:pt>
                <c:pt idx="643">
                  <c:v>-0.18683328670089802</c:v>
                </c:pt>
                <c:pt idx="644">
                  <c:v>-0.18476824366675251</c:v>
                </c:pt>
                <c:pt idx="645">
                  <c:v>-0.18474751296297348</c:v>
                </c:pt>
                <c:pt idx="646">
                  <c:v>-0.1814920315966399</c:v>
                </c:pt>
                <c:pt idx="647">
                  <c:v>-0.1827903312424777</c:v>
                </c:pt>
                <c:pt idx="648">
                  <c:v>-0.18316226735446217</c:v>
                </c:pt>
                <c:pt idx="649">
                  <c:v>-0.18431372072742727</c:v>
                </c:pt>
                <c:pt idx="650">
                  <c:v>-0.17944553224129423</c:v>
                </c:pt>
                <c:pt idx="651">
                  <c:v>-0.17057396582117576</c:v>
                </c:pt>
                <c:pt idx="652">
                  <c:v>-0.17665650406337691</c:v>
                </c:pt>
                <c:pt idx="653">
                  <c:v>-0.18049251803121258</c:v>
                </c:pt>
                <c:pt idx="654">
                  <c:v>-0.18067232820466106</c:v>
                </c:pt>
                <c:pt idx="655">
                  <c:v>-0.19567216877476243</c:v>
                </c:pt>
                <c:pt idx="656">
                  <c:v>-0.18431375244584519</c:v>
                </c:pt>
                <c:pt idx="657">
                  <c:v>-0.18965333489380762</c:v>
                </c:pt>
                <c:pt idx="658">
                  <c:v>-0.18937038669336889</c:v>
                </c:pt>
                <c:pt idx="659">
                  <c:v>-0.18201946654350057</c:v>
                </c:pt>
                <c:pt idx="660">
                  <c:v>-0.1765351246947329</c:v>
                </c:pt>
                <c:pt idx="661">
                  <c:v>-0.17620176315092514</c:v>
                </c:pt>
                <c:pt idx="662">
                  <c:v>-0.17697995339264858</c:v>
                </c:pt>
                <c:pt idx="663">
                  <c:v>-0.18032959024872247</c:v>
                </c:pt>
                <c:pt idx="664">
                  <c:v>-0.1826550415233851</c:v>
                </c:pt>
                <c:pt idx="665">
                  <c:v>-0.17139616362101398</c:v>
                </c:pt>
                <c:pt idx="666">
                  <c:v>-0.1768747369757501</c:v>
                </c:pt>
                <c:pt idx="667">
                  <c:v>-0.18454291473297701</c:v>
                </c:pt>
                <c:pt idx="668">
                  <c:v>-0.1808869206064864</c:v>
                </c:pt>
                <c:pt idx="669">
                  <c:v>-0.17719322066644341</c:v>
                </c:pt>
                <c:pt idx="670">
                  <c:v>-0.17852017518586449</c:v>
                </c:pt>
                <c:pt idx="671">
                  <c:v>-0.18378654838909533</c:v>
                </c:pt>
                <c:pt idx="672">
                  <c:v>-0.17691617060365994</c:v>
                </c:pt>
                <c:pt idx="673">
                  <c:v>-0.18022274802671914</c:v>
                </c:pt>
                <c:pt idx="674">
                  <c:v>-0.18826490273807839</c:v>
                </c:pt>
                <c:pt idx="675">
                  <c:v>-0.19048391084471186</c:v>
                </c:pt>
                <c:pt idx="676">
                  <c:v>-0.19450120646953117</c:v>
                </c:pt>
                <c:pt idx="677">
                  <c:v>-0.19943078981846546</c:v>
                </c:pt>
                <c:pt idx="678">
                  <c:v>-0.21303787165849633</c:v>
                </c:pt>
                <c:pt idx="679">
                  <c:v>-0.20311642904663693</c:v>
                </c:pt>
                <c:pt idx="680">
                  <c:v>-0.19956075796590955</c:v>
                </c:pt>
                <c:pt idx="681">
                  <c:v>-0.20832364484409152</c:v>
                </c:pt>
                <c:pt idx="682">
                  <c:v>-0.20343120855792413</c:v>
                </c:pt>
                <c:pt idx="683">
                  <c:v>-0.19731824435997983</c:v>
                </c:pt>
                <c:pt idx="684">
                  <c:v>-0.2017207884486841</c:v>
                </c:pt>
                <c:pt idx="685">
                  <c:v>-0.20422009006076169</c:v>
                </c:pt>
                <c:pt idx="686">
                  <c:v>-0.19558028046860607</c:v>
                </c:pt>
                <c:pt idx="687">
                  <c:v>-0.20013509474698779</c:v>
                </c:pt>
                <c:pt idx="688">
                  <c:v>-0.19945500146279738</c:v>
                </c:pt>
                <c:pt idx="689">
                  <c:v>-0.20021931967703976</c:v>
                </c:pt>
                <c:pt idx="690">
                  <c:v>-0.20418167192132686</c:v>
                </c:pt>
                <c:pt idx="691">
                  <c:v>-0.20385109419688799</c:v>
                </c:pt>
                <c:pt idx="692">
                  <c:v>-0.19789070632635911</c:v>
                </c:pt>
                <c:pt idx="693">
                  <c:v>-0.20168232383466952</c:v>
                </c:pt>
                <c:pt idx="694">
                  <c:v>-0.19722395430951248</c:v>
                </c:pt>
                <c:pt idx="695">
                  <c:v>-0.20036381798190195</c:v>
                </c:pt>
                <c:pt idx="696">
                  <c:v>-0.20106553098199534</c:v>
                </c:pt>
                <c:pt idx="697">
                  <c:v>-0.20319166822042811</c:v>
                </c:pt>
                <c:pt idx="698">
                  <c:v>-0.18366960631715834</c:v>
                </c:pt>
                <c:pt idx="699">
                  <c:v>-0.18877722615044923</c:v>
                </c:pt>
                <c:pt idx="700">
                  <c:v>-0.176225571595194</c:v>
                </c:pt>
                <c:pt idx="701">
                  <c:v>-0.1525189264368263</c:v>
                </c:pt>
                <c:pt idx="702">
                  <c:v>-0.15796929276719621</c:v>
                </c:pt>
                <c:pt idx="703">
                  <c:v>-0.15915914140626827</c:v>
                </c:pt>
                <c:pt idx="704">
                  <c:v>-0.1554600529396872</c:v>
                </c:pt>
                <c:pt idx="705">
                  <c:v>-0.1561197600012674</c:v>
                </c:pt>
                <c:pt idx="706">
                  <c:v>-0.13151553911760236</c:v>
                </c:pt>
                <c:pt idx="707">
                  <c:v>-0.14323688946345017</c:v>
                </c:pt>
                <c:pt idx="708">
                  <c:v>-0.14234139116219874</c:v>
                </c:pt>
                <c:pt idx="709">
                  <c:v>-0.13417750721312152</c:v>
                </c:pt>
                <c:pt idx="710">
                  <c:v>-0.13622220273185312</c:v>
                </c:pt>
                <c:pt idx="711">
                  <c:v>-0.16814118762799293</c:v>
                </c:pt>
                <c:pt idx="712">
                  <c:v>-0.17231701479124423</c:v>
                </c:pt>
                <c:pt idx="713">
                  <c:v>-0.17582647666595611</c:v>
                </c:pt>
                <c:pt idx="714">
                  <c:v>-0.17283681853319699</c:v>
                </c:pt>
                <c:pt idx="715">
                  <c:v>-0.17081113789319269</c:v>
                </c:pt>
                <c:pt idx="716">
                  <c:v>-0.16223372936172209</c:v>
                </c:pt>
                <c:pt idx="717">
                  <c:v>-0.16074746854691588</c:v>
                </c:pt>
                <c:pt idx="718">
                  <c:v>-0.16484229458674615</c:v>
                </c:pt>
                <c:pt idx="719">
                  <c:v>-0.18286665463929927</c:v>
                </c:pt>
                <c:pt idx="720">
                  <c:v>-0.18322662062915934</c:v>
                </c:pt>
                <c:pt idx="721">
                  <c:v>-0.18574183974874897</c:v>
                </c:pt>
                <c:pt idx="722">
                  <c:v>-0.1864600399293056</c:v>
                </c:pt>
                <c:pt idx="723">
                  <c:v>-0.18750120123615199</c:v>
                </c:pt>
                <c:pt idx="724">
                  <c:v>-0.18036316852062154</c:v>
                </c:pt>
                <c:pt idx="725">
                  <c:v>-0.15530241604655157</c:v>
                </c:pt>
                <c:pt idx="726">
                  <c:v>-0.1613027729154678</c:v>
                </c:pt>
                <c:pt idx="727">
                  <c:v>-0.15472636155349478</c:v>
                </c:pt>
                <c:pt idx="728">
                  <c:v>-0.15911312821448298</c:v>
                </c:pt>
                <c:pt idx="729">
                  <c:v>-0.1575137254307353</c:v>
                </c:pt>
                <c:pt idx="730">
                  <c:v>-0.15955994063338544</c:v>
                </c:pt>
                <c:pt idx="731">
                  <c:v>-0.16447372599828289</c:v>
                </c:pt>
                <c:pt idx="732">
                  <c:v>-0.15786003087579023</c:v>
                </c:pt>
                <c:pt idx="733">
                  <c:v>-0.15875483208908062</c:v>
                </c:pt>
                <c:pt idx="734">
                  <c:v>-0.16130658741152742</c:v>
                </c:pt>
                <c:pt idx="735">
                  <c:v>-0.1691121249549335</c:v>
                </c:pt>
                <c:pt idx="736">
                  <c:v>-0.16675042638146406</c:v>
                </c:pt>
                <c:pt idx="737">
                  <c:v>-0.1337255722739035</c:v>
                </c:pt>
                <c:pt idx="738">
                  <c:v>-0.11409332315041519</c:v>
                </c:pt>
                <c:pt idx="739">
                  <c:v>-0.11354283045390039</c:v>
                </c:pt>
                <c:pt idx="740">
                  <c:v>-0.13687317233948215</c:v>
                </c:pt>
                <c:pt idx="741">
                  <c:v>-0.13231768422533199</c:v>
                </c:pt>
                <c:pt idx="742">
                  <c:v>-0.13801141405540174</c:v>
                </c:pt>
                <c:pt idx="743">
                  <c:v>-0.14560282615890965</c:v>
                </c:pt>
                <c:pt idx="744">
                  <c:v>-0.14626129495862286</c:v>
                </c:pt>
                <c:pt idx="745">
                  <c:v>-0.17923797900351324</c:v>
                </c:pt>
                <c:pt idx="746">
                  <c:v>-0.17987439389371915</c:v>
                </c:pt>
                <c:pt idx="747">
                  <c:v>-0.18906311153276931</c:v>
                </c:pt>
                <c:pt idx="748">
                  <c:v>-0.16380159082252682</c:v>
                </c:pt>
                <c:pt idx="749">
                  <c:v>-0.18244616658429594</c:v>
                </c:pt>
                <c:pt idx="750">
                  <c:v>-0.17272320529244492</c:v>
                </c:pt>
                <c:pt idx="751">
                  <c:v>-0.16794891830150857</c:v>
                </c:pt>
                <c:pt idx="752">
                  <c:v>-0.15120132371249084</c:v>
                </c:pt>
                <c:pt idx="753">
                  <c:v>-0.15668209684112422</c:v>
                </c:pt>
                <c:pt idx="754">
                  <c:v>-0.17638909206510894</c:v>
                </c:pt>
                <c:pt idx="755">
                  <c:v>-0.17081237345506808</c:v>
                </c:pt>
                <c:pt idx="756">
                  <c:v>-0.1725430765371741</c:v>
                </c:pt>
                <c:pt idx="757">
                  <c:v>-0.17564234717531388</c:v>
                </c:pt>
                <c:pt idx="758">
                  <c:v>-0.17523864314514226</c:v>
                </c:pt>
                <c:pt idx="759">
                  <c:v>-0.16425221834192208</c:v>
                </c:pt>
                <c:pt idx="760">
                  <c:v>-0.17166027725115274</c:v>
                </c:pt>
                <c:pt idx="761">
                  <c:v>-0.1863415366857849</c:v>
                </c:pt>
                <c:pt idx="762">
                  <c:v>-0.19238503966481679</c:v>
                </c:pt>
                <c:pt idx="763">
                  <c:v>-0.1984686478198687</c:v>
                </c:pt>
                <c:pt idx="764">
                  <c:v>-0.14533287771103756</c:v>
                </c:pt>
                <c:pt idx="765">
                  <c:v>-0.14365198723716582</c:v>
                </c:pt>
                <c:pt idx="766">
                  <c:v>-0.17304594917251334</c:v>
                </c:pt>
                <c:pt idx="767">
                  <c:v>-0.17422183929089388</c:v>
                </c:pt>
                <c:pt idx="768">
                  <c:v>-0.17274572611765995</c:v>
                </c:pt>
                <c:pt idx="769">
                  <c:v>-0.17574127312566631</c:v>
                </c:pt>
                <c:pt idx="770">
                  <c:v>-0.19154135246554782</c:v>
                </c:pt>
                <c:pt idx="771">
                  <c:v>-0.19960792897707297</c:v>
                </c:pt>
                <c:pt idx="772">
                  <c:v>-0.20318967392453013</c:v>
                </c:pt>
                <c:pt idx="773">
                  <c:v>-0.22307067006175696</c:v>
                </c:pt>
                <c:pt idx="774">
                  <c:v>-0.22124693608826676</c:v>
                </c:pt>
                <c:pt idx="775">
                  <c:v>-0.24673009558997852</c:v>
                </c:pt>
                <c:pt idx="776">
                  <c:v>-0.24895755152641982</c:v>
                </c:pt>
                <c:pt idx="777">
                  <c:v>-0.26548946206451685</c:v>
                </c:pt>
                <c:pt idx="778">
                  <c:v>-0.26581365198309981</c:v>
                </c:pt>
                <c:pt idx="779">
                  <c:v>-0.25508267177380656</c:v>
                </c:pt>
                <c:pt idx="780">
                  <c:v>-0.26135999860005987</c:v>
                </c:pt>
                <c:pt idx="781">
                  <c:v>-0.27593925331806424</c:v>
                </c:pt>
                <c:pt idx="782">
                  <c:v>-0.2712839968468127</c:v>
                </c:pt>
                <c:pt idx="783">
                  <c:v>-0.26549750367183411</c:v>
                </c:pt>
                <c:pt idx="784">
                  <c:v>-0.26982462390235568</c:v>
                </c:pt>
                <c:pt idx="785">
                  <c:v>-0.26814937496123425</c:v>
                </c:pt>
                <c:pt idx="786">
                  <c:v>-0.26530837353645137</c:v>
                </c:pt>
                <c:pt idx="787">
                  <c:v>-0.29492693367730688</c:v>
                </c:pt>
                <c:pt idx="788">
                  <c:v>-0.29864485920946338</c:v>
                </c:pt>
                <c:pt idx="789">
                  <c:v>-0.31022657852474078</c:v>
                </c:pt>
                <c:pt idx="790">
                  <c:v>-0.3069976871231645</c:v>
                </c:pt>
                <c:pt idx="791">
                  <c:v>-0.31011766109696898</c:v>
                </c:pt>
                <c:pt idx="792">
                  <c:v>-0.30728481026561644</c:v>
                </c:pt>
                <c:pt idx="793">
                  <c:v>-0.32082458473035147</c:v>
                </c:pt>
                <c:pt idx="794">
                  <c:v>-0.33515140611791222</c:v>
                </c:pt>
                <c:pt idx="795">
                  <c:v>-0.33290878951631164</c:v>
                </c:pt>
                <c:pt idx="796">
                  <c:v>-0.33286041716889636</c:v>
                </c:pt>
                <c:pt idx="797">
                  <c:v>-0.35452136143312829</c:v>
                </c:pt>
                <c:pt idx="798">
                  <c:v>-0.32696385201420214</c:v>
                </c:pt>
                <c:pt idx="799">
                  <c:v>-0.27711674549466064</c:v>
                </c:pt>
                <c:pt idx="800">
                  <c:v>-0.25334463240361615</c:v>
                </c:pt>
                <c:pt idx="801">
                  <c:v>-0.25875167935541005</c:v>
                </c:pt>
                <c:pt idx="802">
                  <c:v>-0.26077401200794847</c:v>
                </c:pt>
                <c:pt idx="803">
                  <c:v>-0.32214841786462278</c:v>
                </c:pt>
                <c:pt idx="804">
                  <c:v>-0.31815599121277471</c:v>
                </c:pt>
                <c:pt idx="805">
                  <c:v>-0.31120946226350732</c:v>
                </c:pt>
                <c:pt idx="806">
                  <c:v>-0.31665007055191896</c:v>
                </c:pt>
                <c:pt idx="807">
                  <c:v>-0.31272329362217582</c:v>
                </c:pt>
                <c:pt idx="808">
                  <c:v>-0.31666886462650023</c:v>
                </c:pt>
                <c:pt idx="809">
                  <c:v>-0.34343903933965486</c:v>
                </c:pt>
                <c:pt idx="810">
                  <c:v>-0.32360517671391126</c:v>
                </c:pt>
                <c:pt idx="811">
                  <c:v>-0.33700689964275865</c:v>
                </c:pt>
                <c:pt idx="812">
                  <c:v>-0.33199435877946409</c:v>
                </c:pt>
                <c:pt idx="813">
                  <c:v>-0.33542831629670689</c:v>
                </c:pt>
                <c:pt idx="814">
                  <c:v>-0.33313185545213947</c:v>
                </c:pt>
                <c:pt idx="815">
                  <c:v>-0.29443983083577202</c:v>
                </c:pt>
                <c:pt idx="816">
                  <c:v>-0.30598677112434464</c:v>
                </c:pt>
                <c:pt idx="817">
                  <c:v>-0.30711304414840934</c:v>
                </c:pt>
                <c:pt idx="818">
                  <c:v>-0.32206095492194625</c:v>
                </c:pt>
                <c:pt idx="819">
                  <c:v>-0.3234609161504472</c:v>
                </c:pt>
                <c:pt idx="820">
                  <c:v>-0.32130782259082269</c:v>
                </c:pt>
                <c:pt idx="821">
                  <c:v>-0.33456407762681623</c:v>
                </c:pt>
                <c:pt idx="822">
                  <c:v>-0.33141825054641322</c:v>
                </c:pt>
                <c:pt idx="823">
                  <c:v>-0.33169372330207664</c:v>
                </c:pt>
                <c:pt idx="824">
                  <c:v>-0.3308637630504126</c:v>
                </c:pt>
                <c:pt idx="825">
                  <c:v>-0.33299350238480391</c:v>
                </c:pt>
                <c:pt idx="826">
                  <c:v>-0.33098797888312781</c:v>
                </c:pt>
                <c:pt idx="827">
                  <c:v>-0.34538394653065307</c:v>
                </c:pt>
                <c:pt idx="828">
                  <c:v>-0.34728744578857634</c:v>
                </c:pt>
                <c:pt idx="829">
                  <c:v>-0.37945194430935675</c:v>
                </c:pt>
                <c:pt idx="830">
                  <c:v>-0.38548493276638063</c:v>
                </c:pt>
                <c:pt idx="831">
                  <c:v>-0.38287194389595242</c:v>
                </c:pt>
                <c:pt idx="832">
                  <c:v>-0.39083373140631927</c:v>
                </c:pt>
                <c:pt idx="833">
                  <c:v>-0.39532279855159791</c:v>
                </c:pt>
                <c:pt idx="834">
                  <c:v>-0.40027746533421882</c:v>
                </c:pt>
                <c:pt idx="835">
                  <c:v>-0.40234628277086049</c:v>
                </c:pt>
                <c:pt idx="836">
                  <c:v>-0.41059351755438245</c:v>
                </c:pt>
                <c:pt idx="837">
                  <c:v>-0.4116592792691362</c:v>
                </c:pt>
                <c:pt idx="838">
                  <c:v>-0.41057037995047985</c:v>
                </c:pt>
                <c:pt idx="839">
                  <c:v>-0.40408177264208783</c:v>
                </c:pt>
                <c:pt idx="840">
                  <c:v>-0.40663125874359068</c:v>
                </c:pt>
                <c:pt idx="841">
                  <c:v>-0.4154982619198665</c:v>
                </c:pt>
                <c:pt idx="842">
                  <c:v>-0.41763315068106316</c:v>
                </c:pt>
                <c:pt idx="843">
                  <c:v>-0.41974520743576771</c:v>
                </c:pt>
                <c:pt idx="844">
                  <c:v>-0.41339946853783677</c:v>
                </c:pt>
                <c:pt idx="845">
                  <c:v>-0.41427282086858841</c:v>
                </c:pt>
                <c:pt idx="846">
                  <c:v>-0.4157697714750942</c:v>
                </c:pt>
                <c:pt idx="847">
                  <c:v>-0.41204351849796345</c:v>
                </c:pt>
                <c:pt idx="848">
                  <c:v>-0.42283035628673782</c:v>
                </c:pt>
                <c:pt idx="849">
                  <c:v>-0.4321062375815079</c:v>
                </c:pt>
                <c:pt idx="850">
                  <c:v>-0.43026212714988932</c:v>
                </c:pt>
                <c:pt idx="851">
                  <c:v>-0.43005021143725058</c:v>
                </c:pt>
                <c:pt idx="852">
                  <c:v>-0.4221679681199802</c:v>
                </c:pt>
                <c:pt idx="853">
                  <c:v>-0.41579168660950888</c:v>
                </c:pt>
                <c:pt idx="854">
                  <c:v>-0.41937412598538409</c:v>
                </c:pt>
                <c:pt idx="855">
                  <c:v>-0.42346343472872461</c:v>
                </c:pt>
                <c:pt idx="856">
                  <c:v>-0.42713389490192671</c:v>
                </c:pt>
                <c:pt idx="857">
                  <c:v>-0.4329919527235625</c:v>
                </c:pt>
                <c:pt idx="858">
                  <c:v>-0.43383093616535701</c:v>
                </c:pt>
                <c:pt idx="859">
                  <c:v>-0.45645080465486237</c:v>
                </c:pt>
                <c:pt idx="860">
                  <c:v>-0.45223196700514606</c:v>
                </c:pt>
                <c:pt idx="861">
                  <c:v>-0.46008644635189461</c:v>
                </c:pt>
                <c:pt idx="862">
                  <c:v>-0.460070749321425</c:v>
                </c:pt>
                <c:pt idx="863">
                  <c:v>-0.45933354348278344</c:v>
                </c:pt>
                <c:pt idx="864">
                  <c:v>-0.45744721617707196</c:v>
                </c:pt>
                <c:pt idx="865">
                  <c:v>-0.45982170083434587</c:v>
                </c:pt>
                <c:pt idx="866">
                  <c:v>-0.45929434218076454</c:v>
                </c:pt>
                <c:pt idx="867">
                  <c:v>-0.45409196939070678</c:v>
                </c:pt>
                <c:pt idx="868">
                  <c:v>-0.45134429382971303</c:v>
                </c:pt>
                <c:pt idx="869">
                  <c:v>-0.46173637053672567</c:v>
                </c:pt>
                <c:pt idx="870">
                  <c:v>-0.4661880181605868</c:v>
                </c:pt>
                <c:pt idx="871">
                  <c:v>-0.46238824905978509</c:v>
                </c:pt>
                <c:pt idx="872">
                  <c:v>-0.46330608925686129</c:v>
                </c:pt>
                <c:pt idx="873">
                  <c:v>-0.46485983107748574</c:v>
                </c:pt>
                <c:pt idx="874">
                  <c:v>-0.45044169036604914</c:v>
                </c:pt>
                <c:pt idx="875">
                  <c:v>-0.45129915186926189</c:v>
                </c:pt>
                <c:pt idx="876">
                  <c:v>-0.45488074688167096</c:v>
                </c:pt>
                <c:pt idx="877">
                  <c:v>-0.4541212278666058</c:v>
                </c:pt>
                <c:pt idx="878">
                  <c:v>-0.44748769176605641</c:v>
                </c:pt>
                <c:pt idx="879">
                  <c:v>-0.45132137234885011</c:v>
                </c:pt>
                <c:pt idx="880">
                  <c:v>-0.45201026541026162</c:v>
                </c:pt>
                <c:pt idx="881">
                  <c:v>-0.46902502330352192</c:v>
                </c:pt>
                <c:pt idx="882">
                  <c:v>-0.46728037019333823</c:v>
                </c:pt>
                <c:pt idx="883">
                  <c:v>-0.46629893780113091</c:v>
                </c:pt>
                <c:pt idx="884">
                  <c:v>-0.46975164374225109</c:v>
                </c:pt>
                <c:pt idx="885">
                  <c:v>-0.47235164589266132</c:v>
                </c:pt>
                <c:pt idx="886">
                  <c:v>-0.47839281233389047</c:v>
                </c:pt>
                <c:pt idx="887">
                  <c:v>-0.47880544857779372</c:v>
                </c:pt>
                <c:pt idx="888">
                  <c:v>-0.47859673076422021</c:v>
                </c:pt>
                <c:pt idx="889">
                  <c:v>-0.48185302906143046</c:v>
                </c:pt>
                <c:pt idx="890">
                  <c:v>-0.49070117112358197</c:v>
                </c:pt>
                <c:pt idx="891">
                  <c:v>-0.4904968579152143</c:v>
                </c:pt>
                <c:pt idx="892">
                  <c:v>-0.49145398079777886</c:v>
                </c:pt>
                <c:pt idx="893">
                  <c:v>-0.48936381988020466</c:v>
                </c:pt>
                <c:pt idx="894">
                  <c:v>-0.4897865626188927</c:v>
                </c:pt>
                <c:pt idx="895">
                  <c:v>-0.48824363415896871</c:v>
                </c:pt>
                <c:pt idx="896">
                  <c:v>-0.48971093325118542</c:v>
                </c:pt>
                <c:pt idx="897">
                  <c:v>-0.4834014508319468</c:v>
                </c:pt>
                <c:pt idx="898">
                  <c:v>-0.48618743173846646</c:v>
                </c:pt>
                <c:pt idx="899">
                  <c:v>-0.48560351464890195</c:v>
                </c:pt>
                <c:pt idx="900">
                  <c:v>-0.48340044623656997</c:v>
                </c:pt>
                <c:pt idx="901">
                  <c:v>-0.48135475919430509</c:v>
                </c:pt>
                <c:pt idx="902">
                  <c:v>-0.47890158141480066</c:v>
                </c:pt>
                <c:pt idx="903">
                  <c:v>-0.4827074642192945</c:v>
                </c:pt>
                <c:pt idx="904">
                  <c:v>-0.47832656756322073</c:v>
                </c:pt>
                <c:pt idx="905">
                  <c:v>-0.47646967845835247</c:v>
                </c:pt>
                <c:pt idx="906">
                  <c:v>-0.47447827560629513</c:v>
                </c:pt>
                <c:pt idx="907">
                  <c:v>-0.47383957423884404</c:v>
                </c:pt>
                <c:pt idx="908">
                  <c:v>-0.47852185689086241</c:v>
                </c:pt>
                <c:pt idx="909">
                  <c:v>-0.49331738862460556</c:v>
                </c:pt>
                <c:pt idx="910">
                  <c:v>-0.48898459470023947</c:v>
                </c:pt>
                <c:pt idx="911">
                  <c:v>-0.49074454534161371</c:v>
                </c:pt>
                <c:pt idx="912">
                  <c:v>-0.49835085351575542</c:v>
                </c:pt>
                <c:pt idx="913">
                  <c:v>-0.49338749252707803</c:v>
                </c:pt>
                <c:pt idx="914">
                  <c:v>-0.49472285114192355</c:v>
                </c:pt>
                <c:pt idx="915">
                  <c:v>-0.49405694170374176</c:v>
                </c:pt>
                <c:pt idx="916">
                  <c:v>-0.49695664727366229</c:v>
                </c:pt>
                <c:pt idx="917">
                  <c:v>-0.50179762631753166</c:v>
                </c:pt>
                <c:pt idx="918">
                  <c:v>-0.49037922356682107</c:v>
                </c:pt>
                <c:pt idx="919">
                  <c:v>-0.48856084657211407</c:v>
                </c:pt>
                <c:pt idx="920">
                  <c:v>-0.48586085757171471</c:v>
                </c:pt>
                <c:pt idx="921">
                  <c:v>-0.48357799100290022</c:v>
                </c:pt>
                <c:pt idx="922">
                  <c:v>-0.47760203938478502</c:v>
                </c:pt>
                <c:pt idx="923">
                  <c:v>-0.47986316400148404</c:v>
                </c:pt>
                <c:pt idx="924">
                  <c:v>-0.47136137204870587</c:v>
                </c:pt>
                <c:pt idx="925">
                  <c:v>-0.47134133151832347</c:v>
                </c:pt>
                <c:pt idx="926">
                  <c:v>-0.45981899546275046</c:v>
                </c:pt>
                <c:pt idx="927">
                  <c:v>-0.48581493154608751</c:v>
                </c:pt>
                <c:pt idx="928">
                  <c:v>-0.52089080685241784</c:v>
                </c:pt>
                <c:pt idx="929">
                  <c:v>-0.53387659130101561</c:v>
                </c:pt>
                <c:pt idx="930">
                  <c:v>-0.53722955012188645</c:v>
                </c:pt>
                <c:pt idx="931">
                  <c:v>-0.54073675666078858</c:v>
                </c:pt>
                <c:pt idx="932">
                  <c:v>-0.51456357916129358</c:v>
                </c:pt>
                <c:pt idx="933">
                  <c:v>-0.50597926259996007</c:v>
                </c:pt>
                <c:pt idx="934">
                  <c:v>-0.50679839422712625</c:v>
                </c:pt>
                <c:pt idx="935">
                  <c:v>-0.50406415676571226</c:v>
                </c:pt>
                <c:pt idx="936">
                  <c:v>-0.4873501570884321</c:v>
                </c:pt>
                <c:pt idx="937">
                  <c:v>-0.48954501895535052</c:v>
                </c:pt>
                <c:pt idx="938">
                  <c:v>-0.48444186365353398</c:v>
                </c:pt>
                <c:pt idx="939">
                  <c:v>-0.50841697667033359</c:v>
                </c:pt>
                <c:pt idx="940">
                  <c:v>-0.50188867459719344</c:v>
                </c:pt>
                <c:pt idx="941">
                  <c:v>-0.51127717566669928</c:v>
                </c:pt>
                <c:pt idx="942">
                  <c:v>-0.50771728562353224</c:v>
                </c:pt>
                <c:pt idx="943">
                  <c:v>-0.50474063977031236</c:v>
                </c:pt>
                <c:pt idx="944">
                  <c:v>-0.55277443816720007</c:v>
                </c:pt>
                <c:pt idx="945">
                  <c:v>-0.54874894326515833</c:v>
                </c:pt>
                <c:pt idx="946">
                  <c:v>-0.5444247987349029</c:v>
                </c:pt>
                <c:pt idx="947">
                  <c:v>-0.54317255916457063</c:v>
                </c:pt>
                <c:pt idx="948">
                  <c:v>-0.54243968776143647</c:v>
                </c:pt>
                <c:pt idx="949">
                  <c:v>-0.54482758535455911</c:v>
                </c:pt>
                <c:pt idx="950">
                  <c:v>-0.54210628822512097</c:v>
                </c:pt>
                <c:pt idx="951">
                  <c:v>-0.54112840267342655</c:v>
                </c:pt>
                <c:pt idx="952">
                  <c:v>-0.54314947266802127</c:v>
                </c:pt>
                <c:pt idx="953">
                  <c:v>-0.54608809776452283</c:v>
                </c:pt>
                <c:pt idx="954">
                  <c:v>-0.54453111334815896</c:v>
                </c:pt>
                <c:pt idx="955">
                  <c:v>-0.54463445220111184</c:v>
                </c:pt>
                <c:pt idx="956">
                  <c:v>-0.54660129065409235</c:v>
                </c:pt>
                <c:pt idx="957">
                  <c:v>-0.54251965017195969</c:v>
                </c:pt>
                <c:pt idx="958">
                  <c:v>-0.51403217801167866</c:v>
                </c:pt>
                <c:pt idx="959">
                  <c:v>-0.51439393151327228</c:v>
                </c:pt>
                <c:pt idx="960">
                  <c:v>-0.50962747330878333</c:v>
                </c:pt>
                <c:pt idx="961">
                  <c:v>-0.49989590174973547</c:v>
                </c:pt>
                <c:pt idx="962">
                  <c:v>-0.497691552628377</c:v>
                </c:pt>
                <c:pt idx="963">
                  <c:v>-0.49127657847357803</c:v>
                </c:pt>
                <c:pt idx="964">
                  <c:v>-0.48770320270949491</c:v>
                </c:pt>
                <c:pt idx="965">
                  <c:v>-0.47285409411444074</c:v>
                </c:pt>
                <c:pt idx="966">
                  <c:v>-0.50382942564516175</c:v>
                </c:pt>
                <c:pt idx="967">
                  <c:v>-0.50927948014948221</c:v>
                </c:pt>
                <c:pt idx="968">
                  <c:v>-0.53544995534884243</c:v>
                </c:pt>
                <c:pt idx="969">
                  <c:v>-0.53229096671968645</c:v>
                </c:pt>
                <c:pt idx="970">
                  <c:v>-0.52653898888695183</c:v>
                </c:pt>
                <c:pt idx="971">
                  <c:v>-0.53458893875510805</c:v>
                </c:pt>
                <c:pt idx="972">
                  <c:v>-0.54232547595616698</c:v>
                </c:pt>
                <c:pt idx="973">
                  <c:v>-0.56379714206372522</c:v>
                </c:pt>
                <c:pt idx="974">
                  <c:v>-0.55836111092200924</c:v>
                </c:pt>
                <c:pt idx="975">
                  <c:v>-0.55883106872331012</c:v>
                </c:pt>
                <c:pt idx="976">
                  <c:v>-0.56393450067747775</c:v>
                </c:pt>
                <c:pt idx="977">
                  <c:v>-0.55368707673579987</c:v>
                </c:pt>
                <c:pt idx="978">
                  <c:v>-0.55628395532866859</c:v>
                </c:pt>
                <c:pt idx="979">
                  <c:v>-0.55997611140471792</c:v>
                </c:pt>
                <c:pt idx="980">
                  <c:v>-0.57267624691843777</c:v>
                </c:pt>
                <c:pt idx="981">
                  <c:v>-0.58392961636117147</c:v>
                </c:pt>
                <c:pt idx="982">
                  <c:v>-0.59448658793655274</c:v>
                </c:pt>
                <c:pt idx="983">
                  <c:v>-0.59715285489487813</c:v>
                </c:pt>
                <c:pt idx="984">
                  <c:v>-0.59368530296797228</c:v>
                </c:pt>
                <c:pt idx="985">
                  <c:v>-0.59173258036341836</c:v>
                </c:pt>
                <c:pt idx="986">
                  <c:v>-0.58385317658257652</c:v>
                </c:pt>
                <c:pt idx="987">
                  <c:v>-0.57375275500637213</c:v>
                </c:pt>
                <c:pt idx="988">
                  <c:v>-0.5509773524519147</c:v>
                </c:pt>
                <c:pt idx="989">
                  <c:v>-0.55745167905346305</c:v>
                </c:pt>
                <c:pt idx="990">
                  <c:v>-0.54975954183230435</c:v>
                </c:pt>
                <c:pt idx="991">
                  <c:v>-0.53792723584975854</c:v>
                </c:pt>
                <c:pt idx="992">
                  <c:v>-0.53979248348672493</c:v>
                </c:pt>
                <c:pt idx="993">
                  <c:v>-0.54162176905331416</c:v>
                </c:pt>
                <c:pt idx="994">
                  <c:v>-0.52579543324293465</c:v>
                </c:pt>
                <c:pt idx="995">
                  <c:v>-0.52832205716347425</c:v>
                </c:pt>
                <c:pt idx="996">
                  <c:v>-0.53915461183402735</c:v>
                </c:pt>
                <c:pt idx="997">
                  <c:v>-0.53759872657920316</c:v>
                </c:pt>
                <c:pt idx="998">
                  <c:v>-0.52704066523691528</c:v>
                </c:pt>
                <c:pt idx="999">
                  <c:v>-0.5244091152065985</c:v>
                </c:pt>
                <c:pt idx="1000">
                  <c:v>-0.50881602606408227</c:v>
                </c:pt>
                <c:pt idx="1001">
                  <c:v>-0.50506172565298113</c:v>
                </c:pt>
                <c:pt idx="1002">
                  <c:v>-0.50721487730228831</c:v>
                </c:pt>
                <c:pt idx="1003">
                  <c:v>-0.51027198118002259</c:v>
                </c:pt>
                <c:pt idx="1004">
                  <c:v>-0.4847946506810879</c:v>
                </c:pt>
                <c:pt idx="1005">
                  <c:v>-0.4742481852719887</c:v>
                </c:pt>
                <c:pt idx="1006">
                  <c:v>-0.47343874857340751</c:v>
                </c:pt>
                <c:pt idx="1007">
                  <c:v>-0.47521133165480361</c:v>
                </c:pt>
                <c:pt idx="1008">
                  <c:v>-0.46618636545829473</c:v>
                </c:pt>
                <c:pt idx="1009">
                  <c:v>-0.46790304465232324</c:v>
                </c:pt>
                <c:pt idx="1010">
                  <c:v>-0.45735492727423566</c:v>
                </c:pt>
                <c:pt idx="1011">
                  <c:v>-0.45847250504868114</c:v>
                </c:pt>
                <c:pt idx="1012">
                  <c:v>-0.45650388990536711</c:v>
                </c:pt>
                <c:pt idx="1013">
                  <c:v>-0.46376719994888865</c:v>
                </c:pt>
                <c:pt idx="1014">
                  <c:v>-0.45948261707542198</c:v>
                </c:pt>
                <c:pt idx="1015">
                  <c:v>-0.4489323010375168</c:v>
                </c:pt>
                <c:pt idx="1016">
                  <c:v>-0.45016652770431137</c:v>
                </c:pt>
                <c:pt idx="1017">
                  <c:v>-0.44653217248496202</c:v>
                </c:pt>
                <c:pt idx="1018">
                  <c:v>-0.44139336299696952</c:v>
                </c:pt>
                <c:pt idx="1019">
                  <c:v>-0.42250710955522419</c:v>
                </c:pt>
                <c:pt idx="1020">
                  <c:v>-0.41842993051753424</c:v>
                </c:pt>
                <c:pt idx="1021">
                  <c:v>-0.41316159124487389</c:v>
                </c:pt>
                <c:pt idx="1022">
                  <c:v>-0.41985300761854211</c:v>
                </c:pt>
                <c:pt idx="1023">
                  <c:v>-0.42249446729884749</c:v>
                </c:pt>
                <c:pt idx="1024">
                  <c:v>-0.42172957608274986</c:v>
                </c:pt>
                <c:pt idx="1025">
                  <c:v>-0.42503430491382099</c:v>
                </c:pt>
                <c:pt idx="1026">
                  <c:v>-0.41605350676950464</c:v>
                </c:pt>
                <c:pt idx="1027">
                  <c:v>-0.41113623230152296</c:v>
                </c:pt>
                <c:pt idx="1028">
                  <c:v>-0.41664289629502843</c:v>
                </c:pt>
                <c:pt idx="1029">
                  <c:v>-0.41724076406249672</c:v>
                </c:pt>
                <c:pt idx="1030">
                  <c:v>-0.40541529608304966</c:v>
                </c:pt>
                <c:pt idx="1031">
                  <c:v>-0.39956506509819079</c:v>
                </c:pt>
                <c:pt idx="1032">
                  <c:v>-0.39753491655258133</c:v>
                </c:pt>
                <c:pt idx="1033">
                  <c:v>-0.39208757590837851</c:v>
                </c:pt>
                <c:pt idx="1034">
                  <c:v>-0.39678700815587187</c:v>
                </c:pt>
                <c:pt idx="1035">
                  <c:v>-0.38096304547166476</c:v>
                </c:pt>
                <c:pt idx="1036">
                  <c:v>-0.37101970664820022</c:v>
                </c:pt>
                <c:pt idx="1037">
                  <c:v>-0.37038188653168913</c:v>
                </c:pt>
                <c:pt idx="1038">
                  <c:v>-0.36295786992417856</c:v>
                </c:pt>
                <c:pt idx="1039">
                  <c:v>-0.36244981921748259</c:v>
                </c:pt>
                <c:pt idx="1040">
                  <c:v>-0.36278868930354058</c:v>
                </c:pt>
                <c:pt idx="1041">
                  <c:v>-0.33880521337440211</c:v>
                </c:pt>
                <c:pt idx="1042">
                  <c:v>-0.33922072535731085</c:v>
                </c:pt>
                <c:pt idx="1043">
                  <c:v>-0.34037003118026754</c:v>
                </c:pt>
                <c:pt idx="1044">
                  <c:v>-0.33595948980237916</c:v>
                </c:pt>
                <c:pt idx="1045">
                  <c:v>-0.31335035458903837</c:v>
                </c:pt>
                <c:pt idx="1046">
                  <c:v>-0.3127491983793374</c:v>
                </c:pt>
                <c:pt idx="1047">
                  <c:v>-0.32321499223367078</c:v>
                </c:pt>
                <c:pt idx="1048">
                  <c:v>-0.34434701417032804</c:v>
                </c:pt>
                <c:pt idx="1049">
                  <c:v>-0.34550247513445237</c:v>
                </c:pt>
                <c:pt idx="1050">
                  <c:v>-0.35005956950372619</c:v>
                </c:pt>
                <c:pt idx="1051">
                  <c:v>-0.35277131436463754</c:v>
                </c:pt>
                <c:pt idx="1052">
                  <c:v>-0.35264765142879584</c:v>
                </c:pt>
                <c:pt idx="1053">
                  <c:v>-0.36166101068906426</c:v>
                </c:pt>
                <c:pt idx="1054">
                  <c:v>-0.34752948648678644</c:v>
                </c:pt>
                <c:pt idx="1055">
                  <c:v>-0.3406870452467351</c:v>
                </c:pt>
                <c:pt idx="1056">
                  <c:v>-0.32260880275202231</c:v>
                </c:pt>
                <c:pt idx="1057">
                  <c:v>-0.32189640835525202</c:v>
                </c:pt>
                <c:pt idx="1058">
                  <c:v>-0.32129546885684007</c:v>
                </c:pt>
                <c:pt idx="1059">
                  <c:v>-0.3176240538462009</c:v>
                </c:pt>
                <c:pt idx="1060">
                  <c:v>-0.31722999853368306</c:v>
                </c:pt>
                <c:pt idx="1061">
                  <c:v>-0.31073557100982219</c:v>
                </c:pt>
                <c:pt idx="1062">
                  <c:v>-0.31743307056713366</c:v>
                </c:pt>
                <c:pt idx="1063">
                  <c:v>-0.31603990148728939</c:v>
                </c:pt>
                <c:pt idx="1064">
                  <c:v>-0.31359930077262027</c:v>
                </c:pt>
                <c:pt idx="1065">
                  <c:v>-0.31855845545215439</c:v>
                </c:pt>
                <c:pt idx="1066">
                  <c:v>-0.31077815210552417</c:v>
                </c:pt>
                <c:pt idx="1067">
                  <c:v>-0.30761534224269016</c:v>
                </c:pt>
                <c:pt idx="1068">
                  <c:v>-0.29436859277137656</c:v>
                </c:pt>
                <c:pt idx="1069">
                  <c:v>-0.29159444461857542</c:v>
                </c:pt>
                <c:pt idx="1070">
                  <c:v>-0.29395413824367667</c:v>
                </c:pt>
                <c:pt idx="1071">
                  <c:v>-0.28764973269027899</c:v>
                </c:pt>
                <c:pt idx="1072">
                  <c:v>-0.28960409433042877</c:v>
                </c:pt>
                <c:pt idx="1073">
                  <c:v>-0.29149865991071899</c:v>
                </c:pt>
                <c:pt idx="1074">
                  <c:v>-0.29037604780098586</c:v>
                </c:pt>
                <c:pt idx="1075">
                  <c:v>-0.28335716123824917</c:v>
                </c:pt>
                <c:pt idx="1076">
                  <c:v>-0.28072126226837069</c:v>
                </c:pt>
                <c:pt idx="1077">
                  <c:v>-0.27943187433826455</c:v>
                </c:pt>
                <c:pt idx="1078">
                  <c:v>-0.28445865131513282</c:v>
                </c:pt>
                <c:pt idx="1079">
                  <c:v>-0.27794022696703052</c:v>
                </c:pt>
                <c:pt idx="1080">
                  <c:v>-0.27420647003665743</c:v>
                </c:pt>
                <c:pt idx="1081">
                  <c:v>-0.27136150195564562</c:v>
                </c:pt>
                <c:pt idx="1082">
                  <c:v>-0.26334285030115212</c:v>
                </c:pt>
                <c:pt idx="1083">
                  <c:v>-0.26228246577953462</c:v>
                </c:pt>
                <c:pt idx="1084">
                  <c:v>-0.26017367763058968</c:v>
                </c:pt>
                <c:pt idx="1085">
                  <c:v>-0.25770077992524154</c:v>
                </c:pt>
                <c:pt idx="1086">
                  <c:v>-0.25821223378599206</c:v>
                </c:pt>
                <c:pt idx="1087">
                  <c:v>-0.25506528855879596</c:v>
                </c:pt>
                <c:pt idx="1088">
                  <c:v>-0.25135130628017249</c:v>
                </c:pt>
                <c:pt idx="1089">
                  <c:v>-0.25835389112679613</c:v>
                </c:pt>
                <c:pt idx="1090">
                  <c:v>-0.26112915888183497</c:v>
                </c:pt>
                <c:pt idx="1091">
                  <c:v>-0.2579801012549362</c:v>
                </c:pt>
                <c:pt idx="1092">
                  <c:v>-0.25986694913914804</c:v>
                </c:pt>
                <c:pt idx="1093">
                  <c:v>-0.25672661328867169</c:v>
                </c:pt>
                <c:pt idx="1094">
                  <c:v>-0.26411154304917062</c:v>
                </c:pt>
                <c:pt idx="1095">
                  <c:v>-0.2187063302575126</c:v>
                </c:pt>
                <c:pt idx="1096">
                  <c:v>-0.21035549039663354</c:v>
                </c:pt>
                <c:pt idx="1097">
                  <c:v>-0.18315855212451165</c:v>
                </c:pt>
                <c:pt idx="1098">
                  <c:v>-0.18111396113499803</c:v>
                </c:pt>
                <c:pt idx="1099">
                  <c:v>-0.17937424231962459</c:v>
                </c:pt>
                <c:pt idx="1100">
                  <c:v>-0.17841925807897105</c:v>
                </c:pt>
                <c:pt idx="1101">
                  <c:v>-0.15293790973248261</c:v>
                </c:pt>
                <c:pt idx="1102">
                  <c:v>-0.11997862202147654</c:v>
                </c:pt>
                <c:pt idx="1103">
                  <c:v>-0.14551852609183993</c:v>
                </c:pt>
                <c:pt idx="1104">
                  <c:v>-0.14556567963779354</c:v>
                </c:pt>
                <c:pt idx="1105">
                  <c:v>-0.14155839698860495</c:v>
                </c:pt>
                <c:pt idx="1106">
                  <c:v>-0.14427902506938314</c:v>
                </c:pt>
                <c:pt idx="1107">
                  <c:v>-9.4686860965352643E-2</c:v>
                </c:pt>
                <c:pt idx="1108">
                  <c:v>-9.2445580969509458E-2</c:v>
                </c:pt>
                <c:pt idx="1109">
                  <c:v>-6.6544163928509828E-2</c:v>
                </c:pt>
                <c:pt idx="1110">
                  <c:v>-5.0896219285420867E-2</c:v>
                </c:pt>
                <c:pt idx="1111">
                  <c:v>-5.3219554656132158E-2</c:v>
                </c:pt>
                <c:pt idx="1112">
                  <c:v>-5.8527768521380905E-2</c:v>
                </c:pt>
                <c:pt idx="1113">
                  <c:v>-5.212551015191029E-2</c:v>
                </c:pt>
                <c:pt idx="1114">
                  <c:v>-4.7063120046611652E-2</c:v>
                </c:pt>
                <c:pt idx="1115">
                  <c:v>-4.9202016227079946E-2</c:v>
                </c:pt>
                <c:pt idx="1116">
                  <c:v>-6.1433727640709306E-2</c:v>
                </c:pt>
                <c:pt idx="1117">
                  <c:v>-6.170309149251707E-2</c:v>
                </c:pt>
                <c:pt idx="1118">
                  <c:v>-6.9034692032395956E-2</c:v>
                </c:pt>
                <c:pt idx="1119">
                  <c:v>-6.3983707092445163E-2</c:v>
                </c:pt>
                <c:pt idx="1120">
                  <c:v>-7.0591786748735119E-2</c:v>
                </c:pt>
                <c:pt idx="1121">
                  <c:v>-6.921451061655054E-2</c:v>
                </c:pt>
                <c:pt idx="1122">
                  <c:v>-6.6535811808493633E-2</c:v>
                </c:pt>
                <c:pt idx="1123">
                  <c:v>-8.1333493910995314E-2</c:v>
                </c:pt>
                <c:pt idx="1124">
                  <c:v>-7.7231193682691726E-2</c:v>
                </c:pt>
                <c:pt idx="1125">
                  <c:v>-8.5995366523982056E-2</c:v>
                </c:pt>
                <c:pt idx="1126">
                  <c:v>-8.39359153986622E-2</c:v>
                </c:pt>
                <c:pt idx="1127">
                  <c:v>-8.4495048006129517E-2</c:v>
                </c:pt>
                <c:pt idx="1128">
                  <c:v>-8.5357817370122532E-2</c:v>
                </c:pt>
                <c:pt idx="1129">
                  <c:v>-0.10218801711125707</c:v>
                </c:pt>
                <c:pt idx="1130">
                  <c:v>-0.10408884273212467</c:v>
                </c:pt>
                <c:pt idx="1131">
                  <c:v>-9.7032837872655014E-2</c:v>
                </c:pt>
                <c:pt idx="1132">
                  <c:v>-9.3757636947267992E-2</c:v>
                </c:pt>
                <c:pt idx="1133">
                  <c:v>-0.124341173183597</c:v>
                </c:pt>
                <c:pt idx="1134">
                  <c:v>-0.11689950063496655</c:v>
                </c:pt>
                <c:pt idx="1135">
                  <c:v>-0.10441575260188604</c:v>
                </c:pt>
                <c:pt idx="1136">
                  <c:v>-0.10449244737105109</c:v>
                </c:pt>
                <c:pt idx="1137">
                  <c:v>-0.11487306130207151</c:v>
                </c:pt>
                <c:pt idx="1138">
                  <c:v>-0.12155369181694027</c:v>
                </c:pt>
                <c:pt idx="1139">
                  <c:v>-0.12108722396574308</c:v>
                </c:pt>
                <c:pt idx="1140">
                  <c:v>-0.10639307209620541</c:v>
                </c:pt>
                <c:pt idx="1141">
                  <c:v>-9.8073132819112938E-2</c:v>
                </c:pt>
                <c:pt idx="1142">
                  <c:v>-7.7073716069424536E-2</c:v>
                </c:pt>
                <c:pt idx="1143">
                  <c:v>-8.1621756010605756E-2</c:v>
                </c:pt>
                <c:pt idx="1144">
                  <c:v>-8.4230656325474967E-2</c:v>
                </c:pt>
                <c:pt idx="1145">
                  <c:v>-8.3053681069536311E-2</c:v>
                </c:pt>
                <c:pt idx="1146">
                  <c:v>-8.8548331915549394E-2</c:v>
                </c:pt>
                <c:pt idx="1147">
                  <c:v>-8.809240280365907E-2</c:v>
                </c:pt>
                <c:pt idx="1148">
                  <c:v>-0.10913623388883256</c:v>
                </c:pt>
                <c:pt idx="1149">
                  <c:v>-0.10416937118147358</c:v>
                </c:pt>
                <c:pt idx="1150">
                  <c:v>-9.8664263115126535E-2</c:v>
                </c:pt>
                <c:pt idx="1151">
                  <c:v>-9.3535269143165664E-2</c:v>
                </c:pt>
                <c:pt idx="1152">
                  <c:v>-9.1148802824990452E-2</c:v>
                </c:pt>
                <c:pt idx="1153">
                  <c:v>-9.9692906443014512E-2</c:v>
                </c:pt>
                <c:pt idx="1154">
                  <c:v>-9.8220773274055304E-2</c:v>
                </c:pt>
                <c:pt idx="1155">
                  <c:v>-0.11327462488467939</c:v>
                </c:pt>
                <c:pt idx="1156">
                  <c:v>-0.11274500440919911</c:v>
                </c:pt>
                <c:pt idx="1157">
                  <c:v>-0.11030986039928173</c:v>
                </c:pt>
                <c:pt idx="1158">
                  <c:v>-0.10916727758291793</c:v>
                </c:pt>
                <c:pt idx="1159">
                  <c:v>-0.12256339116815966</c:v>
                </c:pt>
                <c:pt idx="1160">
                  <c:v>-0.12422133276884485</c:v>
                </c:pt>
                <c:pt idx="1161">
                  <c:v>-0.11752344716922977</c:v>
                </c:pt>
                <c:pt idx="1162">
                  <c:v>-0.11229621416670664</c:v>
                </c:pt>
                <c:pt idx="1163">
                  <c:v>-0.10696077563845553</c:v>
                </c:pt>
                <c:pt idx="1164">
                  <c:v>-0.11698257233131677</c:v>
                </c:pt>
                <c:pt idx="1165">
                  <c:v>-0.1286971190779059</c:v>
                </c:pt>
                <c:pt idx="1166">
                  <c:v>-0.13022624295824645</c:v>
                </c:pt>
                <c:pt idx="1167">
                  <c:v>-0.13739866361662434</c:v>
                </c:pt>
                <c:pt idx="1168">
                  <c:v>-0.13483956859491553</c:v>
                </c:pt>
                <c:pt idx="1169">
                  <c:v>-0.13511798046660581</c:v>
                </c:pt>
                <c:pt idx="1170">
                  <c:v>-0.13864578360771199</c:v>
                </c:pt>
                <c:pt idx="1171">
                  <c:v>-0.14605955023291567</c:v>
                </c:pt>
                <c:pt idx="1172">
                  <c:v>-0.14379781863713151</c:v>
                </c:pt>
                <c:pt idx="1173">
                  <c:v>-0.14984094949708845</c:v>
                </c:pt>
                <c:pt idx="1174">
                  <c:v>-0.13954332228165786</c:v>
                </c:pt>
                <c:pt idx="1175">
                  <c:v>-0.13872165459286395</c:v>
                </c:pt>
                <c:pt idx="1176">
                  <c:v>-0.13926657882136173</c:v>
                </c:pt>
                <c:pt idx="1177">
                  <c:v>-0.10722520324029056</c:v>
                </c:pt>
                <c:pt idx="1178">
                  <c:v>-8.7155873446023699E-2</c:v>
                </c:pt>
                <c:pt idx="1179">
                  <c:v>-8.1666153153980486E-2</c:v>
                </c:pt>
                <c:pt idx="1180">
                  <c:v>-7.4796586044736699E-2</c:v>
                </c:pt>
                <c:pt idx="1181">
                  <c:v>-7.3129259371211744E-2</c:v>
                </c:pt>
                <c:pt idx="1182">
                  <c:v>-7.6983261072069653E-2</c:v>
                </c:pt>
                <c:pt idx="1183">
                  <c:v>-9.7742634213086044E-2</c:v>
                </c:pt>
                <c:pt idx="1184">
                  <c:v>-0.11169426001140444</c:v>
                </c:pt>
                <c:pt idx="1185">
                  <c:v>-0.13369520906674093</c:v>
                </c:pt>
                <c:pt idx="1186">
                  <c:v>-0.12855289479691767</c:v>
                </c:pt>
                <c:pt idx="1187">
                  <c:v>-0.13439480666021852</c:v>
                </c:pt>
                <c:pt idx="1188">
                  <c:v>-0.13508654265347006</c:v>
                </c:pt>
                <c:pt idx="1189">
                  <c:v>-0.13309802412465266</c:v>
                </c:pt>
                <c:pt idx="1190">
                  <c:v>-0.12788477420963856</c:v>
                </c:pt>
                <c:pt idx="1191">
                  <c:v>-0.13952283820488018</c:v>
                </c:pt>
                <c:pt idx="1192">
                  <c:v>-0.13652307297417832</c:v>
                </c:pt>
                <c:pt idx="1193">
                  <c:v>-0.14318108894950418</c:v>
                </c:pt>
                <c:pt idx="1194">
                  <c:v>-0.16522088561308587</c:v>
                </c:pt>
                <c:pt idx="1195">
                  <c:v>-0.15660728786069689</c:v>
                </c:pt>
                <c:pt idx="1196">
                  <c:v>-0.12076176013357387</c:v>
                </c:pt>
                <c:pt idx="1197">
                  <c:v>-0.12233594464335115</c:v>
                </c:pt>
                <c:pt idx="1198">
                  <c:v>-0.12944875257926686</c:v>
                </c:pt>
                <c:pt idx="1199">
                  <c:v>-0.12183662267232567</c:v>
                </c:pt>
                <c:pt idx="1200">
                  <c:v>-0.12338470349451351</c:v>
                </c:pt>
                <c:pt idx="1201">
                  <c:v>-0.12202411387577479</c:v>
                </c:pt>
                <c:pt idx="1202">
                  <c:v>-9.6505050308590995E-2</c:v>
                </c:pt>
                <c:pt idx="1203">
                  <c:v>-9.4393956343377994E-2</c:v>
                </c:pt>
                <c:pt idx="1204">
                  <c:v>-0.10193108525244331</c:v>
                </c:pt>
                <c:pt idx="1205">
                  <c:v>-9.1732440462452158E-2</c:v>
                </c:pt>
                <c:pt idx="1206">
                  <c:v>-9.0283717100106436E-2</c:v>
                </c:pt>
                <c:pt idx="1207">
                  <c:v>-8.1993787874038951E-2</c:v>
                </c:pt>
                <c:pt idx="1208">
                  <c:v>-8.1762381492152508E-2</c:v>
                </c:pt>
                <c:pt idx="1209">
                  <c:v>-8.0601956670687966E-2</c:v>
                </c:pt>
                <c:pt idx="1210">
                  <c:v>-7.7901897521671759E-2</c:v>
                </c:pt>
                <c:pt idx="1211">
                  <c:v>-7.1834975891397493E-2</c:v>
                </c:pt>
                <c:pt idx="1212">
                  <c:v>-4.5425220309213574E-2</c:v>
                </c:pt>
                <c:pt idx="1213">
                  <c:v>-4.5761404622258063E-2</c:v>
                </c:pt>
                <c:pt idx="1214">
                  <c:v>-5.1800692033966859E-2</c:v>
                </c:pt>
                <c:pt idx="1215">
                  <c:v>-5.2243345344635324E-2</c:v>
                </c:pt>
                <c:pt idx="1216">
                  <c:v>-4.8752300603886807E-2</c:v>
                </c:pt>
                <c:pt idx="1217">
                  <c:v>-4.4164944865238726E-2</c:v>
                </c:pt>
                <c:pt idx="1218">
                  <c:v>-2.7297520268999155E-2</c:v>
                </c:pt>
                <c:pt idx="1219">
                  <c:v>-1.7177008583272721E-3</c:v>
                </c:pt>
                <c:pt idx="1220">
                  <c:v>1.5080190767447913E-2</c:v>
                </c:pt>
                <c:pt idx="1221">
                  <c:v>2.5224918356676881E-2</c:v>
                </c:pt>
                <c:pt idx="1222">
                  <c:v>4.2998834930905311E-2</c:v>
                </c:pt>
                <c:pt idx="1223">
                  <c:v>4.8878584423316364E-2</c:v>
                </c:pt>
                <c:pt idx="1224">
                  <c:v>5.1429659788417542E-2</c:v>
                </c:pt>
                <c:pt idx="1225">
                  <c:v>8.8212917395845719E-2</c:v>
                </c:pt>
                <c:pt idx="1226">
                  <c:v>7.4880675983177186E-2</c:v>
                </c:pt>
                <c:pt idx="1227">
                  <c:v>7.1001466469951147E-2</c:v>
                </c:pt>
                <c:pt idx="1228">
                  <c:v>7.5382912310561656E-2</c:v>
                </c:pt>
                <c:pt idx="1229">
                  <c:v>9.0914927721948327E-2</c:v>
                </c:pt>
                <c:pt idx="1230">
                  <c:v>7.2807917454085602E-2</c:v>
                </c:pt>
                <c:pt idx="1231">
                  <c:v>7.8705520659463124E-2</c:v>
                </c:pt>
                <c:pt idx="1232">
                  <c:v>0.1171062317738859</c:v>
                </c:pt>
                <c:pt idx="1233">
                  <c:v>0.10284255992378546</c:v>
                </c:pt>
                <c:pt idx="1234">
                  <c:v>0.10592302616415258</c:v>
                </c:pt>
                <c:pt idx="1235">
                  <c:v>0.11330356692579403</c:v>
                </c:pt>
                <c:pt idx="1236">
                  <c:v>0.10404568012879309</c:v>
                </c:pt>
                <c:pt idx="1237">
                  <c:v>0.10188723818312688</c:v>
                </c:pt>
                <c:pt idx="1238">
                  <c:v>0.11443483326966589</c:v>
                </c:pt>
                <c:pt idx="1239">
                  <c:v>9.7589164324902486E-2</c:v>
                </c:pt>
                <c:pt idx="1240">
                  <c:v>0.10979014031812169</c:v>
                </c:pt>
                <c:pt idx="1241">
                  <c:v>0.1412952612936591</c:v>
                </c:pt>
                <c:pt idx="1242">
                  <c:v>0.11626705799554143</c:v>
                </c:pt>
                <c:pt idx="1243">
                  <c:v>0.10397335287886177</c:v>
                </c:pt>
                <c:pt idx="1244">
                  <c:v>0.10620483487879863</c:v>
                </c:pt>
                <c:pt idx="1245">
                  <c:v>0.10908625619324644</c:v>
                </c:pt>
                <c:pt idx="1246">
                  <c:v>0.10939234094061757</c:v>
                </c:pt>
                <c:pt idx="1247">
                  <c:v>0.11809433576821013</c:v>
                </c:pt>
                <c:pt idx="1248">
                  <c:v>0.11935173852171473</c:v>
                </c:pt>
                <c:pt idx="1249">
                  <c:v>0.15018865947679449</c:v>
                </c:pt>
                <c:pt idx="1250">
                  <c:v>0.16195618010958737</c:v>
                </c:pt>
                <c:pt idx="1251">
                  <c:v>0.15848240932545224</c:v>
                </c:pt>
                <c:pt idx="1252">
                  <c:v>0.16903373063781904</c:v>
                </c:pt>
                <c:pt idx="1253">
                  <c:v>0.1686356399443352</c:v>
                </c:pt>
                <c:pt idx="1254">
                  <c:v>0.20722706140480462</c:v>
                </c:pt>
                <c:pt idx="1255">
                  <c:v>0.20947961833485684</c:v>
                </c:pt>
                <c:pt idx="1256">
                  <c:v>0.21101341117817982</c:v>
                </c:pt>
                <c:pt idx="1257">
                  <c:v>0.21135426653824896</c:v>
                </c:pt>
                <c:pt idx="1258">
                  <c:v>0.21714482606958679</c:v>
                </c:pt>
                <c:pt idx="1259">
                  <c:v>0.21796219022383428</c:v>
                </c:pt>
                <c:pt idx="1260">
                  <c:v>0.23124153506794209</c:v>
                </c:pt>
                <c:pt idx="1261">
                  <c:v>0.22564386864798813</c:v>
                </c:pt>
                <c:pt idx="1262">
                  <c:v>0.23498578127768188</c:v>
                </c:pt>
                <c:pt idx="1263">
                  <c:v>0.23432894325584988</c:v>
                </c:pt>
                <c:pt idx="1264">
                  <c:v>0.23639345945554191</c:v>
                </c:pt>
                <c:pt idx="1265">
                  <c:v>0.23601713549800565</c:v>
                </c:pt>
                <c:pt idx="1266">
                  <c:v>0.23902633225622913</c:v>
                </c:pt>
                <c:pt idx="1267">
                  <c:v>0.29557625509869523</c:v>
                </c:pt>
                <c:pt idx="1268">
                  <c:v>0.31246186950167271</c:v>
                </c:pt>
                <c:pt idx="1269">
                  <c:v>0.29911977790121003</c:v>
                </c:pt>
                <c:pt idx="1270">
                  <c:v>0.29623600499599251</c:v>
                </c:pt>
                <c:pt idx="1271">
                  <c:v>0.30369057615899531</c:v>
                </c:pt>
                <c:pt idx="1272">
                  <c:v>0.31136476449307504</c:v>
                </c:pt>
                <c:pt idx="1273">
                  <c:v>0.28249861379649205</c:v>
                </c:pt>
                <c:pt idx="1274">
                  <c:v>0.27550461139886523</c:v>
                </c:pt>
                <c:pt idx="1275">
                  <c:v>0.28388729135137436</c:v>
                </c:pt>
                <c:pt idx="1276">
                  <c:v>0.28591011798658905</c:v>
                </c:pt>
                <c:pt idx="1277">
                  <c:v>0.31449901341240055</c:v>
                </c:pt>
                <c:pt idx="1278">
                  <c:v>0.31356692577905965</c:v>
                </c:pt>
                <c:pt idx="1279">
                  <c:v>0.31772917311402799</c:v>
                </c:pt>
                <c:pt idx="1280">
                  <c:v>0.32042629573075204</c:v>
                </c:pt>
                <c:pt idx="1281">
                  <c:v>0.33683874919289464</c:v>
                </c:pt>
                <c:pt idx="1282">
                  <c:v>0.35291304536601459</c:v>
                </c:pt>
                <c:pt idx="1283">
                  <c:v>0.35346834692698381</c:v>
                </c:pt>
                <c:pt idx="1284">
                  <c:v>0.35345788962757779</c:v>
                </c:pt>
                <c:pt idx="1285">
                  <c:v>0.35353761727649213</c:v>
                </c:pt>
                <c:pt idx="1286">
                  <c:v>0.37198507986658219</c:v>
                </c:pt>
                <c:pt idx="1287">
                  <c:v>0.36744617781802547</c:v>
                </c:pt>
                <c:pt idx="1288">
                  <c:v>0.37722846363859663</c:v>
                </c:pt>
                <c:pt idx="1289">
                  <c:v>0.37979578672044023</c:v>
                </c:pt>
                <c:pt idx="1290">
                  <c:v>0.39490799306279034</c:v>
                </c:pt>
                <c:pt idx="1291">
                  <c:v>0.38996505604887172</c:v>
                </c:pt>
                <c:pt idx="1292">
                  <c:v>0.39288039391155777</c:v>
                </c:pt>
                <c:pt idx="1293">
                  <c:v>0.39469062962645629</c:v>
                </c:pt>
                <c:pt idx="1294">
                  <c:v>0.40050399676978393</c:v>
                </c:pt>
                <c:pt idx="1295">
                  <c:v>0.40037054856683335</c:v>
                </c:pt>
                <c:pt idx="1296">
                  <c:v>0.40065725760027315</c:v>
                </c:pt>
                <c:pt idx="1297">
                  <c:v>0.40013545369500891</c:v>
                </c:pt>
                <c:pt idx="1298">
                  <c:v>0.40128116108782946</c:v>
                </c:pt>
                <c:pt idx="1299">
                  <c:v>0.4020882646068048</c:v>
                </c:pt>
                <c:pt idx="1300">
                  <c:v>0.40230423141540833</c:v>
                </c:pt>
                <c:pt idx="1301">
                  <c:v>0.40660722593501847</c:v>
                </c:pt>
                <c:pt idx="1302">
                  <c:v>0.41111297832007115</c:v>
                </c:pt>
                <c:pt idx="1303">
                  <c:v>0.4099525585639906</c:v>
                </c:pt>
                <c:pt idx="1304">
                  <c:v>0.40935250429600162</c:v>
                </c:pt>
                <c:pt idx="1305">
                  <c:v>0.40967368740759053</c:v>
                </c:pt>
                <c:pt idx="1306">
                  <c:v>0.40763838527262691</c:v>
                </c:pt>
                <c:pt idx="1307">
                  <c:v>0.39163891956716551</c:v>
                </c:pt>
                <c:pt idx="1308">
                  <c:v>0.3919572168559578</c:v>
                </c:pt>
                <c:pt idx="1309">
                  <c:v>0.39046281414893397</c:v>
                </c:pt>
                <c:pt idx="1310">
                  <c:v>0.3920294526023681</c:v>
                </c:pt>
                <c:pt idx="1311">
                  <c:v>0.39897724285710606</c:v>
                </c:pt>
                <c:pt idx="1312">
                  <c:v>0.39896685580104013</c:v>
                </c:pt>
                <c:pt idx="1313">
                  <c:v>0.40041306766849089</c:v>
                </c:pt>
                <c:pt idx="1314">
                  <c:v>0.40384868559728793</c:v>
                </c:pt>
                <c:pt idx="1315">
                  <c:v>0.40107931449196899</c:v>
                </c:pt>
                <c:pt idx="1316">
                  <c:v>0.41290273253793619</c:v>
                </c:pt>
                <c:pt idx="1317">
                  <c:v>0.4119580885963503</c:v>
                </c:pt>
                <c:pt idx="1318">
                  <c:v>0.40892827425913209</c:v>
                </c:pt>
                <c:pt idx="1319">
                  <c:v>0.40448740548400147</c:v>
                </c:pt>
                <c:pt idx="1320">
                  <c:v>0.41520059162759404</c:v>
                </c:pt>
                <c:pt idx="1321">
                  <c:v>0.41110171696226744</c:v>
                </c:pt>
                <c:pt idx="1322">
                  <c:v>0.42569225499756824</c:v>
                </c:pt>
                <c:pt idx="1323">
                  <c:v>0.42937569049881352</c:v>
                </c:pt>
                <c:pt idx="1324">
                  <c:v>0.41623263038660885</c:v>
                </c:pt>
                <c:pt idx="1325">
                  <c:v>0.40650095729105357</c:v>
                </c:pt>
                <c:pt idx="1326">
                  <c:v>0.41023253849266417</c:v>
                </c:pt>
                <c:pt idx="1327">
                  <c:v>0.41116451433725582</c:v>
                </c:pt>
                <c:pt idx="1328">
                  <c:v>0.41126497599095102</c:v>
                </c:pt>
                <c:pt idx="1329">
                  <c:v>0.41034315847493286</c:v>
                </c:pt>
                <c:pt idx="1330">
                  <c:v>0.40898846934668071</c:v>
                </c:pt>
                <c:pt idx="1331">
                  <c:v>0.39401693302137109</c:v>
                </c:pt>
                <c:pt idx="1332">
                  <c:v>0.34466928011156767</c:v>
                </c:pt>
                <c:pt idx="1333">
                  <c:v>0.34520250179431078</c:v>
                </c:pt>
                <c:pt idx="1334">
                  <c:v>0.34229226985451916</c:v>
                </c:pt>
                <c:pt idx="1335">
                  <c:v>0.3444260335038215</c:v>
                </c:pt>
                <c:pt idx="1336">
                  <c:v>0.34045916700681378</c:v>
                </c:pt>
                <c:pt idx="1337">
                  <c:v>0.34119395220422249</c:v>
                </c:pt>
                <c:pt idx="1338">
                  <c:v>0.33683278311679843</c:v>
                </c:pt>
                <c:pt idx="1339">
                  <c:v>0.33753688322108111</c:v>
                </c:pt>
                <c:pt idx="1340">
                  <c:v>0.33327982073297951</c:v>
                </c:pt>
                <c:pt idx="1341">
                  <c:v>0.32694005841941154</c:v>
                </c:pt>
                <c:pt idx="1342">
                  <c:v>0.32619896377414026</c:v>
                </c:pt>
                <c:pt idx="1343">
                  <c:v>0.32955890980208286</c:v>
                </c:pt>
                <c:pt idx="1344">
                  <c:v>0.3312340993491224</c:v>
                </c:pt>
                <c:pt idx="1345">
                  <c:v>0.33025442574884029</c:v>
                </c:pt>
                <c:pt idx="1346">
                  <c:v>0.3297776175257483</c:v>
                </c:pt>
                <c:pt idx="1347">
                  <c:v>0.3297280467847305</c:v>
                </c:pt>
                <c:pt idx="1348">
                  <c:v>0.32389671560386779</c:v>
                </c:pt>
                <c:pt idx="1349">
                  <c:v>0.32066977070491909</c:v>
                </c:pt>
                <c:pt idx="1350">
                  <c:v>0.3196149504058633</c:v>
                </c:pt>
                <c:pt idx="1351">
                  <c:v>0.30179353904870704</c:v>
                </c:pt>
                <c:pt idx="1352">
                  <c:v>0.30717770730260635</c:v>
                </c:pt>
                <c:pt idx="1353">
                  <c:v>0.31347446653458305</c:v>
                </c:pt>
                <c:pt idx="1354">
                  <c:v>0.29855182747666614</c:v>
                </c:pt>
                <c:pt idx="1355">
                  <c:v>0.3116651267006964</c:v>
                </c:pt>
                <c:pt idx="1356">
                  <c:v>0.31484051113754868</c:v>
                </c:pt>
                <c:pt idx="1357">
                  <c:v>0.3316103179526011</c:v>
                </c:pt>
                <c:pt idx="1358">
                  <c:v>0.31624539716044997</c:v>
                </c:pt>
                <c:pt idx="1359">
                  <c:v>0.3273652204904054</c:v>
                </c:pt>
                <c:pt idx="1360">
                  <c:v>0.33854034906653913</c:v>
                </c:pt>
                <c:pt idx="1361">
                  <c:v>0.33789330471512052</c:v>
                </c:pt>
                <c:pt idx="1362">
                  <c:v>0.35495881638127835</c:v>
                </c:pt>
                <c:pt idx="1363">
                  <c:v>0.35256460456549304</c:v>
                </c:pt>
                <c:pt idx="1364">
                  <c:v>0.35756928362701762</c:v>
                </c:pt>
                <c:pt idx="1365">
                  <c:v>0.36362505280328988</c:v>
                </c:pt>
                <c:pt idx="1366">
                  <c:v>0.36441071191391211</c:v>
                </c:pt>
                <c:pt idx="1367">
                  <c:v>0.3717037514224093</c:v>
                </c:pt>
                <c:pt idx="1368">
                  <c:v>0.36729351611384575</c:v>
                </c:pt>
                <c:pt idx="1369">
                  <c:v>0.36290715046490579</c:v>
                </c:pt>
                <c:pt idx="1370">
                  <c:v>0.35900481472680756</c:v>
                </c:pt>
                <c:pt idx="1371">
                  <c:v>0.39789390521245338</c:v>
                </c:pt>
                <c:pt idx="1372">
                  <c:v>0.39020521716092044</c:v>
                </c:pt>
                <c:pt idx="1373">
                  <c:v>0.37996560794773465</c:v>
                </c:pt>
                <c:pt idx="1374">
                  <c:v>0.38474297429503734</c:v>
                </c:pt>
                <c:pt idx="1375">
                  <c:v>0.38290307799158801</c:v>
                </c:pt>
                <c:pt idx="1376">
                  <c:v>0.38353365093343439</c:v>
                </c:pt>
                <c:pt idx="1377">
                  <c:v>0.3743668166085285</c:v>
                </c:pt>
                <c:pt idx="1378">
                  <c:v>0.35502839720307472</c:v>
                </c:pt>
                <c:pt idx="1379">
                  <c:v>0.3440396066144325</c:v>
                </c:pt>
                <c:pt idx="1380">
                  <c:v>0.34518911977993411</c:v>
                </c:pt>
                <c:pt idx="1381">
                  <c:v>0.32459759809950556</c:v>
                </c:pt>
                <c:pt idx="1382">
                  <c:v>0.32672556009788856</c:v>
                </c:pt>
                <c:pt idx="1383">
                  <c:v>0.31923010007583552</c:v>
                </c:pt>
                <c:pt idx="1384">
                  <c:v>0.31675802225387401</c:v>
                </c:pt>
                <c:pt idx="1385">
                  <c:v>0.31445123303664291</c:v>
                </c:pt>
                <c:pt idx="1386">
                  <c:v>0.31758054742504832</c:v>
                </c:pt>
                <c:pt idx="1387">
                  <c:v>0.31725042531991432</c:v>
                </c:pt>
                <c:pt idx="1388">
                  <c:v>0.30721770755010469</c:v>
                </c:pt>
                <c:pt idx="1389">
                  <c:v>0.29102283522143019</c:v>
                </c:pt>
                <c:pt idx="1390">
                  <c:v>0.28407573980379441</c:v>
                </c:pt>
                <c:pt idx="1391">
                  <c:v>0.28309725036153927</c:v>
                </c:pt>
                <c:pt idx="1392">
                  <c:v>0.28468815580306694</c:v>
                </c:pt>
                <c:pt idx="1393">
                  <c:v>0.27999815684037072</c:v>
                </c:pt>
                <c:pt idx="1394">
                  <c:v>0.27826059287151261</c:v>
                </c:pt>
                <c:pt idx="1395">
                  <c:v>0.28205254589096923</c:v>
                </c:pt>
                <c:pt idx="1396">
                  <c:v>0.2338714460868008</c:v>
                </c:pt>
                <c:pt idx="1397">
                  <c:v>0.19796646700575798</c:v>
                </c:pt>
                <c:pt idx="1398">
                  <c:v>0.20333637590800779</c:v>
                </c:pt>
                <c:pt idx="1399">
                  <c:v>0.20151662691245817</c:v>
                </c:pt>
                <c:pt idx="1400">
                  <c:v>0.19592465629331526</c:v>
                </c:pt>
                <c:pt idx="1401">
                  <c:v>0.1989134018351407</c:v>
                </c:pt>
                <c:pt idx="1402">
                  <c:v>0.24939101323046828</c:v>
                </c:pt>
                <c:pt idx="1403">
                  <c:v>0.26023678135540396</c:v>
                </c:pt>
                <c:pt idx="1404">
                  <c:v>0.24976652685575726</c:v>
                </c:pt>
                <c:pt idx="1405">
                  <c:v>0.25222871745916692</c:v>
                </c:pt>
                <c:pt idx="1406">
                  <c:v>0.24542787391517362</c:v>
                </c:pt>
                <c:pt idx="1407">
                  <c:v>0.2383515050783189</c:v>
                </c:pt>
                <c:pt idx="1408">
                  <c:v>0.22494443882138665</c:v>
                </c:pt>
                <c:pt idx="1409">
                  <c:v>0.22238063443331726</c:v>
                </c:pt>
                <c:pt idx="1410">
                  <c:v>0.19771344444574934</c:v>
                </c:pt>
                <c:pt idx="1411">
                  <c:v>0.19925851421709528</c:v>
                </c:pt>
                <c:pt idx="1412">
                  <c:v>0.19938280330448901</c:v>
                </c:pt>
                <c:pt idx="1413">
                  <c:v>0.19899543731896424</c:v>
                </c:pt>
                <c:pt idx="1414">
                  <c:v>0.19978459335605989</c:v>
                </c:pt>
                <c:pt idx="1415">
                  <c:v>0.19057560835186149</c:v>
                </c:pt>
                <c:pt idx="1416">
                  <c:v>0.19455220133680093</c:v>
                </c:pt>
                <c:pt idx="1417">
                  <c:v>0.17611083188669771</c:v>
                </c:pt>
                <c:pt idx="1418">
                  <c:v>0.17399520173523783</c:v>
                </c:pt>
                <c:pt idx="1419">
                  <c:v>0.14650709415991653</c:v>
                </c:pt>
                <c:pt idx="1420">
                  <c:v>0.16124046791682847</c:v>
                </c:pt>
                <c:pt idx="1421">
                  <c:v>0.15377999823411553</c:v>
                </c:pt>
                <c:pt idx="1422">
                  <c:v>0.1467598185140559</c:v>
                </c:pt>
                <c:pt idx="1423">
                  <c:v>0.14758822665702989</c:v>
                </c:pt>
                <c:pt idx="1424">
                  <c:v>0.15063870888439615</c:v>
                </c:pt>
                <c:pt idx="1425">
                  <c:v>0.16737386756528633</c:v>
                </c:pt>
                <c:pt idx="1426">
                  <c:v>0.17395939183638209</c:v>
                </c:pt>
                <c:pt idx="1427">
                  <c:v>0.1801739419958735</c:v>
                </c:pt>
                <c:pt idx="1428">
                  <c:v>0.18826076615079454</c:v>
                </c:pt>
                <c:pt idx="1429">
                  <c:v>0.18381154237858741</c:v>
                </c:pt>
                <c:pt idx="1430">
                  <c:v>0.17218319471890109</c:v>
                </c:pt>
                <c:pt idx="1431">
                  <c:v>0.17055797821708499</c:v>
                </c:pt>
                <c:pt idx="1432">
                  <c:v>0.1738342359691544</c:v>
                </c:pt>
                <c:pt idx="1433">
                  <c:v>0.17055080617743246</c:v>
                </c:pt>
                <c:pt idx="1434">
                  <c:v>0.16795321373373862</c:v>
                </c:pt>
                <c:pt idx="1435">
                  <c:v>0.17556197994237854</c:v>
                </c:pt>
                <c:pt idx="1436">
                  <c:v>0.1900575693431357</c:v>
                </c:pt>
                <c:pt idx="1437">
                  <c:v>0.18660871800253134</c:v>
                </c:pt>
                <c:pt idx="1438">
                  <c:v>0.18748575996613689</c:v>
                </c:pt>
                <c:pt idx="1439">
                  <c:v>0.23552051727308887</c:v>
                </c:pt>
                <c:pt idx="1440">
                  <c:v>0.23618717804445369</c:v>
                </c:pt>
                <c:pt idx="1441">
                  <c:v>0.23810284464093195</c:v>
                </c:pt>
                <c:pt idx="1442">
                  <c:v>0.24034349189148763</c:v>
                </c:pt>
                <c:pt idx="1443">
                  <c:v>0.23878091140142715</c:v>
                </c:pt>
                <c:pt idx="1444">
                  <c:v>0.23549112220064539</c:v>
                </c:pt>
                <c:pt idx="1445">
                  <c:v>0.23677104675950122</c:v>
                </c:pt>
                <c:pt idx="1446">
                  <c:v>0.24087107714246039</c:v>
                </c:pt>
                <c:pt idx="1447">
                  <c:v>0.23580624325053917</c:v>
                </c:pt>
                <c:pt idx="1448">
                  <c:v>0.23730978138041242</c:v>
                </c:pt>
                <c:pt idx="1449">
                  <c:v>0.20616589758852608</c:v>
                </c:pt>
                <c:pt idx="1450">
                  <c:v>0.2098798351065462</c:v>
                </c:pt>
                <c:pt idx="1451">
                  <c:v>0.20190611644789072</c:v>
                </c:pt>
                <c:pt idx="1452">
                  <c:v>0.2005911288364563</c:v>
                </c:pt>
                <c:pt idx="1453">
                  <c:v>0.21195047318403729</c:v>
                </c:pt>
                <c:pt idx="1454">
                  <c:v>0.21202100438716134</c:v>
                </c:pt>
                <c:pt idx="1455">
                  <c:v>0.22259586222199521</c:v>
                </c:pt>
                <c:pt idx="1456">
                  <c:v>0.22135889772171977</c:v>
                </c:pt>
                <c:pt idx="1457">
                  <c:v>0.22089997437125408</c:v>
                </c:pt>
                <c:pt idx="1458">
                  <c:v>0.22320477607616437</c:v>
                </c:pt>
                <c:pt idx="1459">
                  <c:v>0.21745328064969791</c:v>
                </c:pt>
                <c:pt idx="1460">
                  <c:v>0.2222644713168265</c:v>
                </c:pt>
                <c:pt idx="1461">
                  <c:v>0.31151019909405991</c:v>
                </c:pt>
                <c:pt idx="1462">
                  <c:v>0.31934362271610334</c:v>
                </c:pt>
                <c:pt idx="1463">
                  <c:v>0.32549075281310086</c:v>
                </c:pt>
                <c:pt idx="1464">
                  <c:v>0.31912004431426222</c:v>
                </c:pt>
                <c:pt idx="1465">
                  <c:v>0.32226565011787484</c:v>
                </c:pt>
                <c:pt idx="1466">
                  <c:v>0.32626026817899473</c:v>
                </c:pt>
                <c:pt idx="1467">
                  <c:v>0.32895413639450516</c:v>
                </c:pt>
                <c:pt idx="1468">
                  <c:v>0.33226374583679208</c:v>
                </c:pt>
                <c:pt idx="1469">
                  <c:v>0.33689779878156673</c:v>
                </c:pt>
                <c:pt idx="1470">
                  <c:v>0.33817736359217954</c:v>
                </c:pt>
                <c:pt idx="1471">
                  <c:v>0.33663592735093273</c:v>
                </c:pt>
                <c:pt idx="1472">
                  <c:v>0.33455403794221855</c:v>
                </c:pt>
                <c:pt idx="1473">
                  <c:v>0.3319601133902676</c:v>
                </c:pt>
                <c:pt idx="1474">
                  <c:v>0.31407603256970651</c:v>
                </c:pt>
                <c:pt idx="1475">
                  <c:v>0.31542791862547997</c:v>
                </c:pt>
                <c:pt idx="1476">
                  <c:v>0.31353790105396723</c:v>
                </c:pt>
                <c:pt idx="1477">
                  <c:v>0.3103660160084864</c:v>
                </c:pt>
                <c:pt idx="1478">
                  <c:v>0.30829551291586943</c:v>
                </c:pt>
                <c:pt idx="1479">
                  <c:v>0.30334380376011311</c:v>
                </c:pt>
                <c:pt idx="1480">
                  <c:v>0.314772824420681</c:v>
                </c:pt>
                <c:pt idx="1481">
                  <c:v>0.29974124648546885</c:v>
                </c:pt>
                <c:pt idx="1482">
                  <c:v>0.32147545686494738</c:v>
                </c:pt>
                <c:pt idx="1483">
                  <c:v>0.32088516146920415</c:v>
                </c:pt>
                <c:pt idx="1484">
                  <c:v>0.32292892506454501</c:v>
                </c:pt>
                <c:pt idx="1485">
                  <c:v>0.32813012095602406</c:v>
                </c:pt>
                <c:pt idx="1486">
                  <c:v>0.31632419648937254</c:v>
                </c:pt>
                <c:pt idx="1487">
                  <c:v>0.32104150447327406</c:v>
                </c:pt>
                <c:pt idx="1488">
                  <c:v>0.32252846282543546</c:v>
                </c:pt>
                <c:pt idx="1489">
                  <c:v>0.30080624337528872</c:v>
                </c:pt>
                <c:pt idx="1490">
                  <c:v>0.28628515326237225</c:v>
                </c:pt>
                <c:pt idx="1491">
                  <c:v>0.2893769205512271</c:v>
                </c:pt>
                <c:pt idx="1492">
                  <c:v>0.29428486021719019</c:v>
                </c:pt>
                <c:pt idx="1493">
                  <c:v>0.29705867808699449</c:v>
                </c:pt>
                <c:pt idx="1494">
                  <c:v>0.30175910739296546</c:v>
                </c:pt>
                <c:pt idx="1495">
                  <c:v>0.33126109146796573</c:v>
                </c:pt>
                <c:pt idx="1496">
                  <c:v>0.3315242633272707</c:v>
                </c:pt>
                <c:pt idx="1497">
                  <c:v>0.33771254043471494</c:v>
                </c:pt>
                <c:pt idx="1498">
                  <c:v>0.34047231868822586</c:v>
                </c:pt>
                <c:pt idx="1499">
                  <c:v>0.34526754260419279</c:v>
                </c:pt>
                <c:pt idx="1500">
                  <c:v>0.34790266260741387</c:v>
                </c:pt>
                <c:pt idx="1501">
                  <c:v>0.38280610866556231</c:v>
                </c:pt>
                <c:pt idx="1502">
                  <c:v>0.39766591484898972</c:v>
                </c:pt>
                <c:pt idx="1503">
                  <c:v>0.40647396680176312</c:v>
                </c:pt>
                <c:pt idx="1504">
                  <c:v>0.40567581642913292</c:v>
                </c:pt>
                <c:pt idx="1505">
                  <c:v>0.40476487517516696</c:v>
                </c:pt>
                <c:pt idx="1506">
                  <c:v>0.42609249293163598</c:v>
                </c:pt>
                <c:pt idx="1507">
                  <c:v>0.43098474032098139</c:v>
                </c:pt>
                <c:pt idx="1508">
                  <c:v>0.43303926094834583</c:v>
                </c:pt>
                <c:pt idx="1509">
                  <c:v>0.43302531646840092</c:v>
                </c:pt>
                <c:pt idx="1510">
                  <c:v>0.44852846967123572</c:v>
                </c:pt>
                <c:pt idx="1511">
                  <c:v>0.45809533761564092</c:v>
                </c:pt>
                <c:pt idx="1512">
                  <c:v>0.40429664877178451</c:v>
                </c:pt>
                <c:pt idx="1513">
                  <c:v>0.38882250275520197</c:v>
                </c:pt>
                <c:pt idx="1514">
                  <c:v>0.40243823328420741</c:v>
                </c:pt>
                <c:pt idx="1515">
                  <c:v>0.39473519392953338</c:v>
                </c:pt>
                <c:pt idx="1516">
                  <c:v>0.38763815033476517</c:v>
                </c:pt>
                <c:pt idx="1517">
                  <c:v>0.40497962688694633</c:v>
                </c:pt>
                <c:pt idx="1518">
                  <c:v>0.40647418852840966</c:v>
                </c:pt>
                <c:pt idx="1519">
                  <c:v>0.42269120701868773</c:v>
                </c:pt>
                <c:pt idx="1520">
                  <c:v>0.4251457112666272</c:v>
                </c:pt>
                <c:pt idx="1521">
                  <c:v>0.42219676950677482</c:v>
                </c:pt>
                <c:pt idx="1522">
                  <c:v>0.42368233838113617</c:v>
                </c:pt>
                <c:pt idx="1523">
                  <c:v>0.42675678262715944</c:v>
                </c:pt>
                <c:pt idx="1524">
                  <c:v>0.41840329568399315</c:v>
                </c:pt>
                <c:pt idx="1525">
                  <c:v>0.41030893030265614</c:v>
                </c:pt>
                <c:pt idx="1526">
                  <c:v>0.41667957151027513</c:v>
                </c:pt>
                <c:pt idx="1527">
                  <c:v>0.41385489785827617</c:v>
                </c:pt>
                <c:pt idx="1528">
                  <c:v>0.41208230210450908</c:v>
                </c:pt>
                <c:pt idx="1529">
                  <c:v>0.39782743950896671</c:v>
                </c:pt>
                <c:pt idx="1530">
                  <c:v>0.39838736051566864</c:v>
                </c:pt>
                <c:pt idx="1531">
                  <c:v>0.39584889892385</c:v>
                </c:pt>
                <c:pt idx="1532">
                  <c:v>0.39818100312966803</c:v>
                </c:pt>
                <c:pt idx="1533">
                  <c:v>0.40121953033977997</c:v>
                </c:pt>
                <c:pt idx="1534">
                  <c:v>0.39186849647616562</c:v>
                </c:pt>
                <c:pt idx="1535">
                  <c:v>0.39254335164607002</c:v>
                </c:pt>
                <c:pt idx="1536">
                  <c:v>0.39750976546020256</c:v>
                </c:pt>
                <c:pt idx="1537">
                  <c:v>0.40133607991802356</c:v>
                </c:pt>
                <c:pt idx="1538">
                  <c:v>0.40639233815580256</c:v>
                </c:pt>
                <c:pt idx="1539">
                  <c:v>0.40244514330731485</c:v>
                </c:pt>
                <c:pt idx="1540">
                  <c:v>0.39671645846500531</c:v>
                </c:pt>
                <c:pt idx="1541">
                  <c:v>0.38975359499072598</c:v>
                </c:pt>
                <c:pt idx="1542">
                  <c:v>0.39003532338191305</c:v>
                </c:pt>
                <c:pt idx="1543">
                  <c:v>0.3918694112926655</c:v>
                </c:pt>
                <c:pt idx="1544">
                  <c:v>0.3984738645178651</c:v>
                </c:pt>
                <c:pt idx="1545">
                  <c:v>0.3974882300821232</c:v>
                </c:pt>
                <c:pt idx="1546">
                  <c:v>0.39763591987405261</c:v>
                </c:pt>
                <c:pt idx="1547">
                  <c:v>0.40087005356377853</c:v>
                </c:pt>
                <c:pt idx="1548">
                  <c:v>0.40517896130276215</c:v>
                </c:pt>
                <c:pt idx="1549">
                  <c:v>0.39944908322878536</c:v>
                </c:pt>
                <c:pt idx="1550">
                  <c:v>0.39904933367530965</c:v>
                </c:pt>
                <c:pt idx="1551">
                  <c:v>0.40031496240764436</c:v>
                </c:pt>
                <c:pt idx="1552">
                  <c:v>0.38679862770748052</c:v>
                </c:pt>
                <c:pt idx="1553">
                  <c:v>0.38701430309608986</c:v>
                </c:pt>
                <c:pt idx="1554">
                  <c:v>0.37159102992195014</c:v>
                </c:pt>
                <c:pt idx="1555">
                  <c:v>0.36752767036531342</c:v>
                </c:pt>
                <c:pt idx="1556">
                  <c:v>0.36277421146730732</c:v>
                </c:pt>
                <c:pt idx="1557">
                  <c:v>0.36505390812163174</c:v>
                </c:pt>
                <c:pt idx="1558">
                  <c:v>0.37394786363713267</c:v>
                </c:pt>
                <c:pt idx="1559">
                  <c:v>0.3722207409841517</c:v>
                </c:pt>
                <c:pt idx="1560">
                  <c:v>0.36878075355992124</c:v>
                </c:pt>
                <c:pt idx="1561">
                  <c:v>0.37106114189383621</c:v>
                </c:pt>
                <c:pt idx="1562">
                  <c:v>0.36328706802729799</c:v>
                </c:pt>
                <c:pt idx="1563">
                  <c:v>0.35845034321212033</c:v>
                </c:pt>
                <c:pt idx="1564">
                  <c:v>0.33848103751713904</c:v>
                </c:pt>
                <c:pt idx="1565">
                  <c:v>0.3333457711913968</c:v>
                </c:pt>
                <c:pt idx="1566">
                  <c:v>0.32939102406861853</c:v>
                </c:pt>
                <c:pt idx="1567">
                  <c:v>0.32628139567553394</c:v>
                </c:pt>
                <c:pt idx="1568">
                  <c:v>0.28117863805904209</c:v>
                </c:pt>
                <c:pt idx="1569">
                  <c:v>0.27996231652871151</c:v>
                </c:pt>
                <c:pt idx="1570">
                  <c:v>0.27887493875825281</c:v>
                </c:pt>
                <c:pt idx="1571">
                  <c:v>0.27205335929080426</c:v>
                </c:pt>
                <c:pt idx="1572">
                  <c:v>0.2583787208916577</c:v>
                </c:pt>
                <c:pt idx="1573">
                  <c:v>0.28126640318640433</c:v>
                </c:pt>
                <c:pt idx="1574">
                  <c:v>0.28281153244318286</c:v>
                </c:pt>
                <c:pt idx="1575">
                  <c:v>0.28390356470559047</c:v>
                </c:pt>
                <c:pt idx="1576">
                  <c:v>0.2897560908721698</c:v>
                </c:pt>
                <c:pt idx="1577">
                  <c:v>0.2906927127628357</c:v>
                </c:pt>
                <c:pt idx="1578">
                  <c:v>0.29151111516756867</c:v>
                </c:pt>
                <c:pt idx="1579">
                  <c:v>0.29103778555349802</c:v>
                </c:pt>
                <c:pt idx="1580">
                  <c:v>0.27768065386297541</c:v>
                </c:pt>
                <c:pt idx="1581">
                  <c:v>0.28335019495698727</c:v>
                </c:pt>
                <c:pt idx="1582">
                  <c:v>0.28650392525140905</c:v>
                </c:pt>
                <c:pt idx="1583">
                  <c:v>0.29206584546794429</c:v>
                </c:pt>
                <c:pt idx="1584">
                  <c:v>0.27746539181240021</c:v>
                </c:pt>
                <c:pt idx="1585">
                  <c:v>0.27692979143796415</c:v>
                </c:pt>
                <c:pt idx="1586">
                  <c:v>0.28405864998030372</c:v>
                </c:pt>
                <c:pt idx="1587">
                  <c:v>0.27899469274586802</c:v>
                </c:pt>
                <c:pt idx="1588">
                  <c:v>0.28370540145952627</c:v>
                </c:pt>
                <c:pt idx="1589">
                  <c:v>0.28203582657006543</c:v>
                </c:pt>
                <c:pt idx="1590">
                  <c:v>0.27910836318569521</c:v>
                </c:pt>
                <c:pt idx="1591">
                  <c:v>0.2596014621509779</c:v>
                </c:pt>
                <c:pt idx="1592">
                  <c:v>0.27346529710708983</c:v>
                </c:pt>
                <c:pt idx="1593">
                  <c:v>0.27151247439856729</c:v>
                </c:pt>
                <c:pt idx="1594">
                  <c:v>0.27422270340918714</c:v>
                </c:pt>
                <c:pt idx="1595">
                  <c:v>0.28066340233771536</c:v>
                </c:pt>
                <c:pt idx="1596">
                  <c:v>0.29516706288297195</c:v>
                </c:pt>
                <c:pt idx="1597">
                  <c:v>0.27996251341662592</c:v>
                </c:pt>
                <c:pt idx="1598">
                  <c:v>0.28054008262568109</c:v>
                </c:pt>
                <c:pt idx="1599">
                  <c:v>0.27278652572403045</c:v>
                </c:pt>
                <c:pt idx="1600">
                  <c:v>0.27679392435859318</c:v>
                </c:pt>
                <c:pt idx="1601">
                  <c:v>0.28968392569994988</c:v>
                </c:pt>
                <c:pt idx="1602">
                  <c:v>0.28847770558452063</c:v>
                </c:pt>
                <c:pt idx="1603">
                  <c:v>0.32197883426946355</c:v>
                </c:pt>
                <c:pt idx="1604">
                  <c:v>0.32012699882363371</c:v>
                </c:pt>
                <c:pt idx="1605">
                  <c:v>0.31923999618290894</c:v>
                </c:pt>
                <c:pt idx="1606">
                  <c:v>0.31957963455746519</c:v>
                </c:pt>
                <c:pt idx="1607">
                  <c:v>0.31703711764633968</c:v>
                </c:pt>
                <c:pt idx="1608">
                  <c:v>0.32414545852419774</c:v>
                </c:pt>
                <c:pt idx="1609">
                  <c:v>0.32530361117686879</c:v>
                </c:pt>
                <c:pt idx="1610">
                  <c:v>0.34939417863347988</c:v>
                </c:pt>
                <c:pt idx="1611">
                  <c:v>0.3509388642815669</c:v>
                </c:pt>
                <c:pt idx="1612">
                  <c:v>0.35202845202399818</c:v>
                </c:pt>
                <c:pt idx="1613">
                  <c:v>0.35391986966297395</c:v>
                </c:pt>
                <c:pt idx="1614">
                  <c:v>0.33623893064170385</c:v>
                </c:pt>
                <c:pt idx="1615">
                  <c:v>0.33507243873536896</c:v>
                </c:pt>
                <c:pt idx="1616">
                  <c:v>0.33685405128119433</c:v>
                </c:pt>
                <c:pt idx="1617">
                  <c:v>0.34214701273438031</c:v>
                </c:pt>
                <c:pt idx="1618">
                  <c:v>0.34476342364546853</c:v>
                </c:pt>
                <c:pt idx="1619">
                  <c:v>0.35822498316405699</c:v>
                </c:pt>
                <c:pt idx="1620">
                  <c:v>0.35763113570062671</c:v>
                </c:pt>
                <c:pt idx="1621">
                  <c:v>0.3563739721336327</c:v>
                </c:pt>
                <c:pt idx="1622">
                  <c:v>0.33768359984343344</c:v>
                </c:pt>
                <c:pt idx="1623">
                  <c:v>0.33802644539882853</c:v>
                </c:pt>
                <c:pt idx="1624">
                  <c:v>0.31172738354396218</c:v>
                </c:pt>
                <c:pt idx="1625">
                  <c:v>0.2958695331227878</c:v>
                </c:pt>
                <c:pt idx="1626">
                  <c:v>0.29927306594999048</c:v>
                </c:pt>
                <c:pt idx="1627">
                  <c:v>0.30030356759614585</c:v>
                </c:pt>
                <c:pt idx="1628">
                  <c:v>0.28276562096827118</c:v>
                </c:pt>
                <c:pt idx="1629">
                  <c:v>0.27903376927207812</c:v>
                </c:pt>
                <c:pt idx="1630">
                  <c:v>0.27502031949103717</c:v>
                </c:pt>
                <c:pt idx="1631">
                  <c:v>0.27266565711313012</c:v>
                </c:pt>
                <c:pt idx="1632">
                  <c:v>0.26225762598840408</c:v>
                </c:pt>
                <c:pt idx="1633">
                  <c:v>0.27064637758056298</c:v>
                </c:pt>
                <c:pt idx="1634">
                  <c:v>0.2674310015959252</c:v>
                </c:pt>
                <c:pt idx="1635">
                  <c:v>0.24271300891204989</c:v>
                </c:pt>
                <c:pt idx="1636">
                  <c:v>0.21125842152908664</c:v>
                </c:pt>
                <c:pt idx="1637">
                  <c:v>0.21078912178953293</c:v>
                </c:pt>
                <c:pt idx="1638">
                  <c:v>0.21262736972827298</c:v>
                </c:pt>
                <c:pt idx="1639">
                  <c:v>0.21721611452528708</c:v>
                </c:pt>
                <c:pt idx="1640">
                  <c:v>0.20020091878765373</c:v>
                </c:pt>
                <c:pt idx="1641">
                  <c:v>0.27083034258359329</c:v>
                </c:pt>
                <c:pt idx="1642">
                  <c:v>0.30224462504291744</c:v>
                </c:pt>
                <c:pt idx="1643">
                  <c:v>0.29294608375425957</c:v>
                </c:pt>
                <c:pt idx="1644">
                  <c:v>0.31421446108864393</c:v>
                </c:pt>
                <c:pt idx="1645">
                  <c:v>0.32126451511596682</c:v>
                </c:pt>
                <c:pt idx="1646">
                  <c:v>0.32036480748616064</c:v>
                </c:pt>
                <c:pt idx="1647">
                  <c:v>0.32298483178569493</c:v>
                </c:pt>
                <c:pt idx="1648">
                  <c:v>0.31121602106654023</c:v>
                </c:pt>
                <c:pt idx="1649">
                  <c:v>0.3167964949596116</c:v>
                </c:pt>
                <c:pt idx="1650">
                  <c:v>0.32204031460582805</c:v>
                </c:pt>
                <c:pt idx="1651">
                  <c:v>0.30258631205165987</c:v>
                </c:pt>
                <c:pt idx="1652">
                  <c:v>0.29588782264880631</c:v>
                </c:pt>
                <c:pt idx="1653">
                  <c:v>0.27209401092168822</c:v>
                </c:pt>
                <c:pt idx="1654">
                  <c:v>0.26534329269721962</c:v>
                </c:pt>
                <c:pt idx="1655">
                  <c:v>0.26734305196676328</c:v>
                </c:pt>
                <c:pt idx="1656">
                  <c:v>0.26123003114768828</c:v>
                </c:pt>
                <c:pt idx="1657">
                  <c:v>0.27495060209999123</c:v>
                </c:pt>
                <c:pt idx="1658">
                  <c:v>0.2916747708327021</c:v>
                </c:pt>
                <c:pt idx="1659">
                  <c:v>0.2874875527073969</c:v>
                </c:pt>
                <c:pt idx="1660">
                  <c:v>0.27737173270007875</c:v>
                </c:pt>
                <c:pt idx="1661">
                  <c:v>0.27640111460994998</c:v>
                </c:pt>
                <c:pt idx="1662">
                  <c:v>0.27511939416742559</c:v>
                </c:pt>
                <c:pt idx="1663">
                  <c:v>0.27570455892852352</c:v>
                </c:pt>
                <c:pt idx="1664">
                  <c:v>0.2680830797221237</c:v>
                </c:pt>
                <c:pt idx="1665">
                  <c:v>0.27271286427883945</c:v>
                </c:pt>
                <c:pt idx="1666">
                  <c:v>0.28120836682391054</c:v>
                </c:pt>
                <c:pt idx="1667">
                  <c:v>0.26372750958544161</c:v>
                </c:pt>
                <c:pt idx="1668">
                  <c:v>0.27196243906933637</c:v>
                </c:pt>
                <c:pt idx="1669">
                  <c:v>0.27341219264948974</c:v>
                </c:pt>
                <c:pt idx="1670">
                  <c:v>0.28312519649691081</c:v>
                </c:pt>
                <c:pt idx="1671">
                  <c:v>0.2803817134631808</c:v>
                </c:pt>
                <c:pt idx="1672">
                  <c:v>0.28020537111752764</c:v>
                </c:pt>
                <c:pt idx="1673">
                  <c:v>0.26817688748225793</c:v>
                </c:pt>
                <c:pt idx="1674">
                  <c:v>0.27153490893490068</c:v>
                </c:pt>
                <c:pt idx="1675">
                  <c:v>0.2662721515551546</c:v>
                </c:pt>
                <c:pt idx="1676">
                  <c:v>0.25015974572991634</c:v>
                </c:pt>
                <c:pt idx="1677">
                  <c:v>0.2495371603516375</c:v>
                </c:pt>
                <c:pt idx="1678">
                  <c:v>0.24799551021972766</c:v>
                </c:pt>
                <c:pt idx="1679">
                  <c:v>0.25027283038934822</c:v>
                </c:pt>
                <c:pt idx="1680">
                  <c:v>0.24742581953307405</c:v>
                </c:pt>
                <c:pt idx="1681">
                  <c:v>0.24149657929246698</c:v>
                </c:pt>
                <c:pt idx="1682">
                  <c:v>0.2380621852512271</c:v>
                </c:pt>
                <c:pt idx="1683">
                  <c:v>0.24832197781819679</c:v>
                </c:pt>
                <c:pt idx="1684">
                  <c:v>0.24768087722604604</c:v>
                </c:pt>
                <c:pt idx="1685">
                  <c:v>0.25663715953698574</c:v>
                </c:pt>
                <c:pt idx="1686">
                  <c:v>0.24677260696182671</c:v>
                </c:pt>
                <c:pt idx="1687">
                  <c:v>0.24428596694961571</c:v>
                </c:pt>
                <c:pt idx="1688">
                  <c:v>0.24588883625576718</c:v>
                </c:pt>
                <c:pt idx="1689">
                  <c:v>0.24777618211838187</c:v>
                </c:pt>
                <c:pt idx="1690">
                  <c:v>0.23649285108630519</c:v>
                </c:pt>
                <c:pt idx="1691">
                  <c:v>0.2477129688952644</c:v>
                </c:pt>
                <c:pt idx="1692">
                  <c:v>0.2545467312188871</c:v>
                </c:pt>
                <c:pt idx="1693">
                  <c:v>0.26909572644145208</c:v>
                </c:pt>
                <c:pt idx="1694">
                  <c:v>0.26673230467933162</c:v>
                </c:pt>
                <c:pt idx="1695">
                  <c:v>0.27244758258464463</c:v>
                </c:pt>
                <c:pt idx="1696">
                  <c:v>0.27461656777800902</c:v>
                </c:pt>
                <c:pt idx="1697">
                  <c:v>0.27581282817728064</c:v>
                </c:pt>
                <c:pt idx="1698">
                  <c:v>0.27986309749818533</c:v>
                </c:pt>
                <c:pt idx="1699">
                  <c:v>0.31286159832904165</c:v>
                </c:pt>
                <c:pt idx="1700">
                  <c:v>0.34398540728808186</c:v>
                </c:pt>
                <c:pt idx="1701">
                  <c:v>0.35316996535713457</c:v>
                </c:pt>
                <c:pt idx="1702">
                  <c:v>0.35152386094084176</c:v>
                </c:pt>
                <c:pt idx="1703">
                  <c:v>0.34502450382756766</c:v>
                </c:pt>
                <c:pt idx="1704">
                  <c:v>0.34383450778986102</c:v>
                </c:pt>
                <c:pt idx="1705">
                  <c:v>0.34345815082747749</c:v>
                </c:pt>
                <c:pt idx="1706">
                  <c:v>0.34012692103423992</c:v>
                </c:pt>
                <c:pt idx="1707">
                  <c:v>0.33948988541440711</c:v>
                </c:pt>
                <c:pt idx="1708">
                  <c:v>0.3432508512846672</c:v>
                </c:pt>
                <c:pt idx="1709">
                  <c:v>0.34798134943921444</c:v>
                </c:pt>
                <c:pt idx="1710">
                  <c:v>0.33783075038281296</c:v>
                </c:pt>
                <c:pt idx="1711">
                  <c:v>0.32739535368332251</c:v>
                </c:pt>
                <c:pt idx="1712">
                  <c:v>0.32262030561053806</c:v>
                </c:pt>
                <c:pt idx="1713">
                  <c:v>0.32289032917826516</c:v>
                </c:pt>
                <c:pt idx="1714">
                  <c:v>0.32310252333770823</c:v>
                </c:pt>
                <c:pt idx="1715">
                  <c:v>0.31452790160307736</c:v>
                </c:pt>
                <c:pt idx="1716">
                  <c:v>0.30385610979188532</c:v>
                </c:pt>
                <c:pt idx="1717">
                  <c:v>0.28504876164984466</c:v>
                </c:pt>
                <c:pt idx="1718">
                  <c:v>0.28546231452048931</c:v>
                </c:pt>
                <c:pt idx="1719">
                  <c:v>0.28269093990213523</c:v>
                </c:pt>
                <c:pt idx="1720">
                  <c:v>0.28460494808953152</c:v>
                </c:pt>
                <c:pt idx="1721">
                  <c:v>0.27406436583093674</c:v>
                </c:pt>
                <c:pt idx="1722">
                  <c:v>0.28050315144827065</c:v>
                </c:pt>
                <c:pt idx="1723">
                  <c:v>0.28263895769411862</c:v>
                </c:pt>
                <c:pt idx="1724">
                  <c:v>0.27596725769140079</c:v>
                </c:pt>
                <c:pt idx="1725">
                  <c:v>0.26936568435171088</c:v>
                </c:pt>
                <c:pt idx="1726">
                  <c:v>0.27894052144435522</c:v>
                </c:pt>
                <c:pt idx="1727">
                  <c:v>0.27825197963319526</c:v>
                </c:pt>
                <c:pt idx="1728">
                  <c:v>0.28457437677388048</c:v>
                </c:pt>
                <c:pt idx="1729">
                  <c:v>0.28088990419508197</c:v>
                </c:pt>
                <c:pt idx="1730">
                  <c:v>0.2723633753227902</c:v>
                </c:pt>
                <c:pt idx="1731">
                  <c:v>0.27035040675356303</c:v>
                </c:pt>
                <c:pt idx="1732">
                  <c:v>0.26020415331240593</c:v>
                </c:pt>
                <c:pt idx="1733">
                  <c:v>0.26064908353998112</c:v>
                </c:pt>
                <c:pt idx="1734">
                  <c:v>0.26545290001464206</c:v>
                </c:pt>
                <c:pt idx="1735">
                  <c:v>0.26758316057476722</c:v>
                </c:pt>
                <c:pt idx="1736">
                  <c:v>0.27261579427488863</c:v>
                </c:pt>
                <c:pt idx="1737">
                  <c:v>0.27190224982119443</c:v>
                </c:pt>
                <c:pt idx="1738">
                  <c:v>0.2672424511073222</c:v>
                </c:pt>
                <c:pt idx="1739">
                  <c:v>0.22344714295172594</c:v>
                </c:pt>
                <c:pt idx="1740">
                  <c:v>0.19079507724274222</c:v>
                </c:pt>
                <c:pt idx="1741">
                  <c:v>0.19116883749775637</c:v>
                </c:pt>
                <c:pt idx="1742">
                  <c:v>0.19152557474820966</c:v>
                </c:pt>
                <c:pt idx="1743">
                  <c:v>0.20430377914163314</c:v>
                </c:pt>
                <c:pt idx="1744">
                  <c:v>0.22253151845804786</c:v>
                </c:pt>
                <c:pt idx="1745">
                  <c:v>0.2208789913369561</c:v>
                </c:pt>
                <c:pt idx="1746">
                  <c:v>0.21345009147684213</c:v>
                </c:pt>
                <c:pt idx="1747">
                  <c:v>0.20014572797599911</c:v>
                </c:pt>
                <c:pt idx="1748">
                  <c:v>0.2017480841681405</c:v>
                </c:pt>
                <c:pt idx="1749">
                  <c:v>0.22592221213238678</c:v>
                </c:pt>
                <c:pt idx="1750">
                  <c:v>0.22302705496317371</c:v>
                </c:pt>
                <c:pt idx="1751">
                  <c:v>0.23441165363615588</c:v>
                </c:pt>
                <c:pt idx="1752">
                  <c:v>0.23513775999691969</c:v>
                </c:pt>
                <c:pt idx="1753">
                  <c:v>0.23576280471591657</c:v>
                </c:pt>
                <c:pt idx="1754">
                  <c:v>0.25888489865489089</c:v>
                </c:pt>
                <c:pt idx="1755">
                  <c:v>0.25518295454377166</c:v>
                </c:pt>
                <c:pt idx="1756">
                  <c:v>0.26189511191711201</c:v>
                </c:pt>
                <c:pt idx="1757">
                  <c:v>0.27810992817255781</c:v>
                </c:pt>
                <c:pt idx="1758">
                  <c:v>0.2723142011030476</c:v>
                </c:pt>
                <c:pt idx="1759">
                  <c:v>0.27589851611878508</c:v>
                </c:pt>
                <c:pt idx="1760">
                  <c:v>0.26804461858784445</c:v>
                </c:pt>
                <c:pt idx="1761">
                  <c:v>0.27977780664667717</c:v>
                </c:pt>
                <c:pt idx="1762">
                  <c:v>0.27796997436146548</c:v>
                </c:pt>
                <c:pt idx="1763">
                  <c:v>0.27526808208272174</c:v>
                </c:pt>
                <c:pt idx="1764">
                  <c:v>0.30215853405991988</c:v>
                </c:pt>
                <c:pt idx="1765">
                  <c:v>0.33118733591800387</c:v>
                </c:pt>
                <c:pt idx="1766">
                  <c:v>0.32905313764993621</c:v>
                </c:pt>
                <c:pt idx="1767">
                  <c:v>0.34208471169285731</c:v>
                </c:pt>
                <c:pt idx="1768">
                  <c:v>0.34323779593071918</c:v>
                </c:pt>
                <c:pt idx="1769">
                  <c:v>0.33473695838083789</c:v>
                </c:pt>
                <c:pt idx="1770">
                  <c:v>0.31840080121763226</c:v>
                </c:pt>
                <c:pt idx="1771">
                  <c:v>0.30655083771279645</c:v>
                </c:pt>
                <c:pt idx="1772">
                  <c:v>0.30627168703949048</c:v>
                </c:pt>
                <c:pt idx="1773">
                  <c:v>0.29450026297634907</c:v>
                </c:pt>
                <c:pt idx="1774">
                  <c:v>0.31911244195044264</c:v>
                </c:pt>
                <c:pt idx="1775">
                  <c:v>0.3231884370818448</c:v>
                </c:pt>
                <c:pt idx="1776">
                  <c:v>0.32502178361322076</c:v>
                </c:pt>
                <c:pt idx="1777">
                  <c:v>0.33676650717479156</c:v>
                </c:pt>
                <c:pt idx="1778">
                  <c:v>0.32205206164077083</c:v>
                </c:pt>
                <c:pt idx="1779">
                  <c:v>0.32044371520958931</c:v>
                </c:pt>
                <c:pt idx="1780">
                  <c:v>0.33612531660014117</c:v>
                </c:pt>
                <c:pt idx="1781">
                  <c:v>0.34323331231688642</c:v>
                </c:pt>
                <c:pt idx="1782">
                  <c:v>0.36340057403059417</c:v>
                </c:pt>
                <c:pt idx="1783">
                  <c:v>0.3640878173981803</c:v>
                </c:pt>
                <c:pt idx="1784">
                  <c:v>0.36654371230540911</c:v>
                </c:pt>
                <c:pt idx="1785">
                  <c:v>0.37827634133146926</c:v>
                </c:pt>
                <c:pt idx="1786">
                  <c:v>0.36742399538331005</c:v>
                </c:pt>
                <c:pt idx="1787">
                  <c:v>0.37389783764478313</c:v>
                </c:pt>
                <c:pt idx="1788">
                  <c:v>0.37840528378715343</c:v>
                </c:pt>
                <c:pt idx="1789">
                  <c:v>0.37821939750409933</c:v>
                </c:pt>
                <c:pt idx="1790">
                  <c:v>0.3741866791870801</c:v>
                </c:pt>
                <c:pt idx="1791">
                  <c:v>0.37664326477348825</c:v>
                </c:pt>
                <c:pt idx="1792">
                  <c:v>0.35951548667232125</c:v>
                </c:pt>
                <c:pt idx="1793">
                  <c:v>0.35708772840930236</c:v>
                </c:pt>
                <c:pt idx="1794">
                  <c:v>0.35133367210916638</c:v>
                </c:pt>
                <c:pt idx="1795">
                  <c:v>0.35476589315409668</c:v>
                </c:pt>
                <c:pt idx="1796">
                  <c:v>0.35514409913558742</c:v>
                </c:pt>
                <c:pt idx="1797">
                  <c:v>0.35314713650903884</c:v>
                </c:pt>
                <c:pt idx="1798">
                  <c:v>0.313457894047591</c:v>
                </c:pt>
                <c:pt idx="1799">
                  <c:v>0.31305019254640803</c:v>
                </c:pt>
                <c:pt idx="1800">
                  <c:v>0.32435435520697514</c:v>
                </c:pt>
                <c:pt idx="1801">
                  <c:v>0.32702704822474404</c:v>
                </c:pt>
                <c:pt idx="1802">
                  <c:v>0.3153590671006693</c:v>
                </c:pt>
                <c:pt idx="1803">
                  <c:v>0.31452599891576694</c:v>
                </c:pt>
                <c:pt idx="1804">
                  <c:v>0.28239523319509774</c:v>
                </c:pt>
                <c:pt idx="1805">
                  <c:v>0.29777317965638361</c:v>
                </c:pt>
                <c:pt idx="1806">
                  <c:v>0.29042827122979326</c:v>
                </c:pt>
                <c:pt idx="1807">
                  <c:v>0.30939104777720794</c:v>
                </c:pt>
                <c:pt idx="1808">
                  <c:v>0.30900416142757403</c:v>
                </c:pt>
                <c:pt idx="1809">
                  <c:v>0.34190426514231875</c:v>
                </c:pt>
                <c:pt idx="1810">
                  <c:v>0.34823130012549286</c:v>
                </c:pt>
                <c:pt idx="1811">
                  <c:v>0.36502545794688585</c:v>
                </c:pt>
                <c:pt idx="1812">
                  <c:v>0.36120838961004054</c:v>
                </c:pt>
                <c:pt idx="1813">
                  <c:v>0.36493927882980387</c:v>
                </c:pt>
                <c:pt idx="1814">
                  <c:v>0.35348974137426259</c:v>
                </c:pt>
                <c:pt idx="1815">
                  <c:v>0.34968419679099277</c:v>
                </c:pt>
                <c:pt idx="1816">
                  <c:v>0.31859221683327071</c:v>
                </c:pt>
                <c:pt idx="1817">
                  <c:v>0.31798335042771186</c:v>
                </c:pt>
                <c:pt idx="1818">
                  <c:v>0.32665558036660114</c:v>
                </c:pt>
                <c:pt idx="1819">
                  <c:v>0.33463244626341804</c:v>
                </c:pt>
                <c:pt idx="1820">
                  <c:v>0.334336477594459</c:v>
                </c:pt>
                <c:pt idx="1821">
                  <c:v>0.33036514381787524</c:v>
                </c:pt>
                <c:pt idx="1822">
                  <c:v>0.3309822701462859</c:v>
                </c:pt>
                <c:pt idx="1823">
                  <c:v>0.3315511435615065</c:v>
                </c:pt>
                <c:pt idx="1824">
                  <c:v>0.32572229501906969</c:v>
                </c:pt>
                <c:pt idx="1825">
                  <c:v>0.32546674281944682</c:v>
                </c:pt>
                <c:pt idx="1826">
                  <c:v>0.32801776443413228</c:v>
                </c:pt>
                <c:pt idx="1827">
                  <c:v>0.36806838948848503</c:v>
                </c:pt>
                <c:pt idx="1828">
                  <c:v>0.34338282454206415</c:v>
                </c:pt>
                <c:pt idx="1829">
                  <c:v>0.32427571370417818</c:v>
                </c:pt>
                <c:pt idx="1830">
                  <c:v>0.34514127495924912</c:v>
                </c:pt>
                <c:pt idx="1831">
                  <c:v>0.34038275845480259</c:v>
                </c:pt>
                <c:pt idx="1832">
                  <c:v>0.33565327738381273</c:v>
                </c:pt>
                <c:pt idx="1833">
                  <c:v>0.33287539408266753</c:v>
                </c:pt>
                <c:pt idx="1834">
                  <c:v>0.33218479780630966</c:v>
                </c:pt>
                <c:pt idx="1835">
                  <c:v>0.34115211647331101</c:v>
                </c:pt>
                <c:pt idx="1836">
                  <c:v>0.32582648587340468</c:v>
                </c:pt>
                <c:pt idx="1837">
                  <c:v>0.32714853946156375</c:v>
                </c:pt>
                <c:pt idx="1838">
                  <c:v>0.3297343123439499</c:v>
                </c:pt>
                <c:pt idx="1839">
                  <c:v>0.33803204583869267</c:v>
                </c:pt>
                <c:pt idx="1840">
                  <c:v>0.36132999519726522</c:v>
                </c:pt>
                <c:pt idx="1841">
                  <c:v>0.36405653502440205</c:v>
                </c:pt>
                <c:pt idx="1842">
                  <c:v>0.35616748282313321</c:v>
                </c:pt>
                <c:pt idx="1843">
                  <c:v>0.34251456365615013</c:v>
                </c:pt>
                <c:pt idx="1844">
                  <c:v>0.3450915107195287</c:v>
                </c:pt>
                <c:pt idx="1845">
                  <c:v>0.355150413611242</c:v>
                </c:pt>
                <c:pt idx="1846">
                  <c:v>0.38177522774063188</c:v>
                </c:pt>
                <c:pt idx="1847">
                  <c:v>0.38869947847116665</c:v>
                </c:pt>
                <c:pt idx="1848">
                  <c:v>0.38847951666864594</c:v>
                </c:pt>
                <c:pt idx="1849">
                  <c:v>0.39370635708545976</c:v>
                </c:pt>
                <c:pt idx="1850">
                  <c:v>0.39750967997816455</c:v>
                </c:pt>
                <c:pt idx="1851">
                  <c:v>0.39396904394387688</c:v>
                </c:pt>
                <c:pt idx="1852">
                  <c:v>0.39993297724355026</c:v>
                </c:pt>
                <c:pt idx="1853">
                  <c:v>0.40050546217691729</c:v>
                </c:pt>
                <c:pt idx="1854">
                  <c:v>0.39998197932949026</c:v>
                </c:pt>
                <c:pt idx="1855">
                  <c:v>0.39942897503931873</c:v>
                </c:pt>
                <c:pt idx="1856">
                  <c:v>0.40139173588267346</c:v>
                </c:pt>
                <c:pt idx="1857">
                  <c:v>0.40141642174387282</c:v>
                </c:pt>
                <c:pt idx="1858">
                  <c:v>0.40020466647775832</c:v>
                </c:pt>
                <c:pt idx="1859">
                  <c:v>0.40728841847595043</c:v>
                </c:pt>
                <c:pt idx="1860">
                  <c:v>0.41796746422230002</c:v>
                </c:pt>
                <c:pt idx="1861">
                  <c:v>0.41933027108069154</c:v>
                </c:pt>
                <c:pt idx="1862">
                  <c:v>0.41943144260319676</c:v>
                </c:pt>
                <c:pt idx="1863">
                  <c:v>0.41579034288878042</c:v>
                </c:pt>
                <c:pt idx="1864">
                  <c:v>0.41507055598475839</c:v>
                </c:pt>
                <c:pt idx="1865">
                  <c:v>0.41488773752019126</c:v>
                </c:pt>
                <c:pt idx="1866">
                  <c:v>0.41602004394556197</c:v>
                </c:pt>
                <c:pt idx="1867">
                  <c:v>0.41749472008694105</c:v>
                </c:pt>
                <c:pt idx="1868">
                  <c:v>0.43080752640421499</c:v>
                </c:pt>
                <c:pt idx="1869">
                  <c:v>0.43378332925455881</c:v>
                </c:pt>
                <c:pt idx="1870">
                  <c:v>0.43532690225716281</c:v>
                </c:pt>
                <c:pt idx="1871">
                  <c:v>0.4347593504082819</c:v>
                </c:pt>
                <c:pt idx="1872">
                  <c:v>0.43377303814638041</c:v>
                </c:pt>
                <c:pt idx="1873">
                  <c:v>0.42836713905521917</c:v>
                </c:pt>
                <c:pt idx="1874">
                  <c:v>0.4285894869790991</c:v>
                </c:pt>
                <c:pt idx="1875">
                  <c:v>0.43339149414034184</c:v>
                </c:pt>
                <c:pt idx="1876">
                  <c:v>0.44405741876755822</c:v>
                </c:pt>
                <c:pt idx="1877">
                  <c:v>0.44417565491402039</c:v>
                </c:pt>
                <c:pt idx="1878">
                  <c:v>0.43624762130485584</c:v>
                </c:pt>
                <c:pt idx="1879">
                  <c:v>0.43609836490141413</c:v>
                </c:pt>
                <c:pt idx="1880">
                  <c:v>0.43640301215775912</c:v>
                </c:pt>
                <c:pt idx="1881">
                  <c:v>0.4369333994303306</c:v>
                </c:pt>
                <c:pt idx="1882">
                  <c:v>0.43624447927421806</c:v>
                </c:pt>
                <c:pt idx="1883">
                  <c:v>0.43141901825650109</c:v>
                </c:pt>
                <c:pt idx="1884">
                  <c:v>0.42850587130044587</c:v>
                </c:pt>
                <c:pt idx="1885">
                  <c:v>0.42534952786747238</c:v>
                </c:pt>
                <c:pt idx="1886">
                  <c:v>0.42271194566672493</c:v>
                </c:pt>
                <c:pt idx="1887">
                  <c:v>0.41057557740442996</c:v>
                </c:pt>
                <c:pt idx="1888">
                  <c:v>0.40862177602277</c:v>
                </c:pt>
                <c:pt idx="1889">
                  <c:v>0.41292317857155963</c:v>
                </c:pt>
                <c:pt idx="1890">
                  <c:v>0.40302480292898879</c:v>
                </c:pt>
                <c:pt idx="1891">
                  <c:v>0.39806504585319369</c:v>
                </c:pt>
                <c:pt idx="1892">
                  <c:v>0.40387396377328505</c:v>
                </c:pt>
                <c:pt idx="1893">
                  <c:v>0.39988087811450329</c:v>
                </c:pt>
                <c:pt idx="1894">
                  <c:v>0.40051219033017688</c:v>
                </c:pt>
                <c:pt idx="1895">
                  <c:v>0.40180080968940513</c:v>
                </c:pt>
                <c:pt idx="1896">
                  <c:v>0.38919478566225768</c:v>
                </c:pt>
                <c:pt idx="1897">
                  <c:v>0.3924567200082944</c:v>
                </c:pt>
                <c:pt idx="1898">
                  <c:v>0.39666123962789929</c:v>
                </c:pt>
                <c:pt idx="1899">
                  <c:v>0.38910897863840371</c:v>
                </c:pt>
                <c:pt idx="1900">
                  <c:v>0.3922011791646593</c:v>
                </c:pt>
                <c:pt idx="1901">
                  <c:v>0.39098348248167875</c:v>
                </c:pt>
                <c:pt idx="1902">
                  <c:v>0.3857939796300347</c:v>
                </c:pt>
                <c:pt idx="1903">
                  <c:v>0.37355060378346622</c:v>
                </c:pt>
                <c:pt idx="1904">
                  <c:v>0.366320215316773</c:v>
                </c:pt>
                <c:pt idx="1905">
                  <c:v>0.36479419344677361</c:v>
                </c:pt>
                <c:pt idx="1906">
                  <c:v>0.3642215153481711</c:v>
                </c:pt>
                <c:pt idx="1907">
                  <c:v>0.37210608926043898</c:v>
                </c:pt>
                <c:pt idx="1908">
                  <c:v>0.36569981859523609</c:v>
                </c:pt>
                <c:pt idx="1909">
                  <c:v>0.36667940875860749</c:v>
                </c:pt>
                <c:pt idx="1910">
                  <c:v>0.3682478968607576</c:v>
                </c:pt>
                <c:pt idx="1911">
                  <c:v>0.37626842876072342</c:v>
                </c:pt>
                <c:pt idx="1912">
                  <c:v>0.36553399236746215</c:v>
                </c:pt>
                <c:pt idx="1913">
                  <c:v>0.36267742724108976</c:v>
                </c:pt>
                <c:pt idx="1914">
                  <c:v>0.36084012571408808</c:v>
                </c:pt>
                <c:pt idx="1915">
                  <c:v>0.35833111987798583</c:v>
                </c:pt>
                <c:pt idx="1916">
                  <c:v>0.35342137410044122</c:v>
                </c:pt>
                <c:pt idx="1917">
                  <c:v>0.3520255444705066</c:v>
                </c:pt>
                <c:pt idx="1918">
                  <c:v>0.34155749092812132</c:v>
                </c:pt>
                <c:pt idx="1919">
                  <c:v>0.34938667573902565</c:v>
                </c:pt>
                <c:pt idx="1920">
                  <c:v>0.3499718252059123</c:v>
                </c:pt>
                <c:pt idx="1921">
                  <c:v>0.3566616845243884</c:v>
                </c:pt>
                <c:pt idx="1922">
                  <c:v>0.35872439444448956</c:v>
                </c:pt>
                <c:pt idx="1923">
                  <c:v>0.36328060255646671</c:v>
                </c:pt>
                <c:pt idx="1924">
                  <c:v>0.35438699977144339</c:v>
                </c:pt>
                <c:pt idx="1925">
                  <c:v>0.36059305391718027</c:v>
                </c:pt>
                <c:pt idx="1926">
                  <c:v>0.35846565473964376</c:v>
                </c:pt>
                <c:pt idx="1927">
                  <c:v>0.38648842170855091</c:v>
                </c:pt>
                <c:pt idx="1928">
                  <c:v>0.38401693243582252</c:v>
                </c:pt>
                <c:pt idx="1929">
                  <c:v>0.37748746052876864</c:v>
                </c:pt>
                <c:pt idx="1930">
                  <c:v>0.38220792495717687</c:v>
                </c:pt>
                <c:pt idx="1931">
                  <c:v>0.39626390525375799</c:v>
                </c:pt>
                <c:pt idx="1932">
                  <c:v>0.38672652985773792</c:v>
                </c:pt>
                <c:pt idx="1933">
                  <c:v>0.41216149779109773</c:v>
                </c:pt>
                <c:pt idx="1934">
                  <c:v>0.41382324859659864</c:v>
                </c:pt>
                <c:pt idx="1935">
                  <c:v>0.41398065153394414</c:v>
                </c:pt>
                <c:pt idx="1936">
                  <c:v>0.40366777367611406</c:v>
                </c:pt>
                <c:pt idx="1937">
                  <c:v>0.39707538569826667</c:v>
                </c:pt>
                <c:pt idx="1938">
                  <c:v>0.36385279768898426</c:v>
                </c:pt>
                <c:pt idx="1939">
                  <c:v>0.36031104394135877</c:v>
                </c:pt>
                <c:pt idx="1940">
                  <c:v>0.34492513201171132</c:v>
                </c:pt>
                <c:pt idx="1941">
                  <c:v>0.34299275289038816</c:v>
                </c:pt>
                <c:pt idx="1942">
                  <c:v>0.33875105871544126</c:v>
                </c:pt>
                <c:pt idx="1943">
                  <c:v>0.34772609177124858</c:v>
                </c:pt>
                <c:pt idx="1944">
                  <c:v>0.34866396289635387</c:v>
                </c:pt>
                <c:pt idx="1945">
                  <c:v>0.38515642196695349</c:v>
                </c:pt>
                <c:pt idx="1946">
                  <c:v>0.37393984249003415</c:v>
                </c:pt>
                <c:pt idx="1947">
                  <c:v>0.36259347575283007</c:v>
                </c:pt>
                <c:pt idx="1948">
                  <c:v>0.36454342401911416</c:v>
                </c:pt>
                <c:pt idx="1949">
                  <c:v>0.35961880997592</c:v>
                </c:pt>
                <c:pt idx="1950">
                  <c:v>0.36178947747849499</c:v>
                </c:pt>
                <c:pt idx="1951">
                  <c:v>0.35954754561457342</c:v>
                </c:pt>
                <c:pt idx="1952">
                  <c:v>0.36290845432483199</c:v>
                </c:pt>
                <c:pt idx="1953">
                  <c:v>0.36982070033903286</c:v>
                </c:pt>
                <c:pt idx="1954">
                  <c:v>0.36916512684710157</c:v>
                </c:pt>
                <c:pt idx="1955">
                  <c:v>0.35622717984600122</c:v>
                </c:pt>
                <c:pt idx="1956">
                  <c:v>0.29723293507824794</c:v>
                </c:pt>
                <c:pt idx="1957">
                  <c:v>0.30014888120752087</c:v>
                </c:pt>
                <c:pt idx="1958">
                  <c:v>0.30005089669466395</c:v>
                </c:pt>
                <c:pt idx="1959">
                  <c:v>0.27001091018601109</c:v>
                </c:pt>
                <c:pt idx="1960">
                  <c:v>0.27173055275486763</c:v>
                </c:pt>
                <c:pt idx="1961">
                  <c:v>0.28599388935513331</c:v>
                </c:pt>
                <c:pt idx="1962">
                  <c:v>0.30228988511124327</c:v>
                </c:pt>
                <c:pt idx="1963">
                  <c:v>0.30419493100465755</c:v>
                </c:pt>
                <c:pt idx="1964">
                  <c:v>0.28820321010318273</c:v>
                </c:pt>
                <c:pt idx="1965">
                  <c:v>0.32334629966383005</c:v>
                </c:pt>
                <c:pt idx="1966">
                  <c:v>0.30731755507375891</c:v>
                </c:pt>
                <c:pt idx="1967">
                  <c:v>0.29049716416761828</c:v>
                </c:pt>
                <c:pt idx="1968">
                  <c:v>0.28313237173990752</c:v>
                </c:pt>
                <c:pt idx="1969">
                  <c:v>0.25359172413491204</c:v>
                </c:pt>
                <c:pt idx="1970">
                  <c:v>0.24978513160758364</c:v>
                </c:pt>
                <c:pt idx="1971">
                  <c:v>0.2662712325832845</c:v>
                </c:pt>
                <c:pt idx="1972">
                  <c:v>0.29304759821764315</c:v>
                </c:pt>
                <c:pt idx="1973">
                  <c:v>0.29648445651520589</c:v>
                </c:pt>
                <c:pt idx="1974">
                  <c:v>0.29820332598104904</c:v>
                </c:pt>
                <c:pt idx="1975">
                  <c:v>0.26587190104896785</c:v>
                </c:pt>
                <c:pt idx="1976">
                  <c:v>0.25586869206370477</c:v>
                </c:pt>
                <c:pt idx="1977">
                  <c:v>0.26874097552226917</c:v>
                </c:pt>
                <c:pt idx="1978">
                  <c:v>0.26370633345778283</c:v>
                </c:pt>
                <c:pt idx="1979">
                  <c:v>0.25282899399248093</c:v>
                </c:pt>
                <c:pt idx="1980">
                  <c:v>0.2510323232045612</c:v>
                </c:pt>
                <c:pt idx="1981">
                  <c:v>0.23906667186184144</c:v>
                </c:pt>
                <c:pt idx="1982">
                  <c:v>0.23333594985907322</c:v>
                </c:pt>
                <c:pt idx="1983">
                  <c:v>0.23057144157832646</c:v>
                </c:pt>
                <c:pt idx="1984">
                  <c:v>0.23185164555472845</c:v>
                </c:pt>
                <c:pt idx="1985">
                  <c:v>0.22271736977225931</c:v>
                </c:pt>
                <c:pt idx="1986">
                  <c:v>0.2190335269839481</c:v>
                </c:pt>
                <c:pt idx="1987">
                  <c:v>0.22956785469805646</c:v>
                </c:pt>
                <c:pt idx="1988">
                  <c:v>0.21403750561629811</c:v>
                </c:pt>
                <c:pt idx="1989">
                  <c:v>0.19211710580582533</c:v>
                </c:pt>
                <c:pt idx="1990">
                  <c:v>0.22726150921741772</c:v>
                </c:pt>
                <c:pt idx="1991">
                  <c:v>0.23047966940514314</c:v>
                </c:pt>
                <c:pt idx="1992">
                  <c:v>0.23940563935519779</c:v>
                </c:pt>
                <c:pt idx="1993">
                  <c:v>0.2386773282933253</c:v>
                </c:pt>
                <c:pt idx="1994">
                  <c:v>0.23701520128811523</c:v>
                </c:pt>
                <c:pt idx="1995">
                  <c:v>0.24102973060373864</c:v>
                </c:pt>
                <c:pt idx="1996">
                  <c:v>0.23694295743666582</c:v>
                </c:pt>
                <c:pt idx="1997">
                  <c:v>0.23605019662832502</c:v>
                </c:pt>
                <c:pt idx="1998">
                  <c:v>0.23629007880213729</c:v>
                </c:pt>
                <c:pt idx="1999">
                  <c:v>9.5475760260625042E-2</c:v>
                </c:pt>
                <c:pt idx="2000">
                  <c:v>0.10346315291413664</c:v>
                </c:pt>
                <c:pt idx="2001">
                  <c:v>0.1025110196445207</c:v>
                </c:pt>
                <c:pt idx="2002">
                  <c:v>8.6746119953441947E-2</c:v>
                </c:pt>
                <c:pt idx="2003">
                  <c:v>8.3023216801181632E-2</c:v>
                </c:pt>
                <c:pt idx="2004">
                  <c:v>6.1503263232779826E-2</c:v>
                </c:pt>
                <c:pt idx="2005">
                  <c:v>5.63519401583015E-2</c:v>
                </c:pt>
                <c:pt idx="2006">
                  <c:v>4.5561522485030849E-2</c:v>
                </c:pt>
                <c:pt idx="2007">
                  <c:v>3.8712319401033493E-2</c:v>
                </c:pt>
                <c:pt idx="2008">
                  <c:v>4.464922899894247E-2</c:v>
                </c:pt>
                <c:pt idx="2009">
                  <c:v>2.2620572706357322E-2</c:v>
                </c:pt>
                <c:pt idx="2010">
                  <c:v>1.2501081821303661E-2</c:v>
                </c:pt>
                <c:pt idx="2011">
                  <c:v>1.8345217407998092E-4</c:v>
                </c:pt>
                <c:pt idx="2012">
                  <c:v>-1.1076534909966564E-3</c:v>
                </c:pt>
                <c:pt idx="2013">
                  <c:v>-8.3013695183608849E-3</c:v>
                </c:pt>
                <c:pt idx="2014">
                  <c:v>-5.0109046141305364E-3</c:v>
                </c:pt>
                <c:pt idx="2015">
                  <c:v>-2.8812075365773946E-4</c:v>
                </c:pt>
                <c:pt idx="2016">
                  <c:v>1.4603625753190094E-2</c:v>
                </c:pt>
                <c:pt idx="2017">
                  <c:v>1.3975013839606157E-2</c:v>
                </c:pt>
                <c:pt idx="2018">
                  <c:v>2.0857428774698216E-2</c:v>
                </c:pt>
                <c:pt idx="2019">
                  <c:v>2.529464528761587E-2</c:v>
                </c:pt>
                <c:pt idx="2020">
                  <c:v>2.0336928288209932E-2</c:v>
                </c:pt>
                <c:pt idx="2021">
                  <c:v>1.0641386951047513E-2</c:v>
                </c:pt>
                <c:pt idx="2022">
                  <c:v>1.0168635091175241E-2</c:v>
                </c:pt>
                <c:pt idx="2023">
                  <c:v>1.0668571647599035E-2</c:v>
                </c:pt>
                <c:pt idx="2024">
                  <c:v>6.8516603374394575E-4</c:v>
                </c:pt>
                <c:pt idx="2025">
                  <c:v>4.585073391545849E-3</c:v>
                </c:pt>
                <c:pt idx="2026">
                  <c:v>-1.4608244864185098E-2</c:v>
                </c:pt>
                <c:pt idx="2027">
                  <c:v>-1.4439448634026211E-2</c:v>
                </c:pt>
                <c:pt idx="2028">
                  <c:v>-1.0470245191779913E-2</c:v>
                </c:pt>
                <c:pt idx="2029">
                  <c:v>-1.0959908890962133E-2</c:v>
                </c:pt>
                <c:pt idx="2030">
                  <c:v>-9.5133509432608395E-3</c:v>
                </c:pt>
                <c:pt idx="2031">
                  <c:v>-4.8939245901484804E-3</c:v>
                </c:pt>
                <c:pt idx="2032">
                  <c:v>-1.1020076362704842E-2</c:v>
                </c:pt>
                <c:pt idx="2033">
                  <c:v>3.0474084275861186E-3</c:v>
                </c:pt>
                <c:pt idx="2034">
                  <c:v>5.3324916244441491E-3</c:v>
                </c:pt>
                <c:pt idx="2035">
                  <c:v>2.4023355788500029E-3</c:v>
                </c:pt>
                <c:pt idx="2036">
                  <c:v>3.6250271806506748E-3</c:v>
                </c:pt>
                <c:pt idx="2037">
                  <c:v>1.0724299671327291E-3</c:v>
                </c:pt>
                <c:pt idx="2038">
                  <c:v>5.7105103684552581E-4</c:v>
                </c:pt>
                <c:pt idx="2039">
                  <c:v>-7.9805486893081562E-3</c:v>
                </c:pt>
                <c:pt idx="2040">
                  <c:v>-2.1951758307362467E-2</c:v>
                </c:pt>
                <c:pt idx="2041">
                  <c:v>-4.7056792473990647E-3</c:v>
                </c:pt>
                <c:pt idx="2042">
                  <c:v>-4.6452219854420142E-3</c:v>
                </c:pt>
                <c:pt idx="2043">
                  <c:v>-1.4406463289762052E-2</c:v>
                </c:pt>
                <c:pt idx="2044">
                  <c:v>-9.7676734050550409E-3</c:v>
                </c:pt>
                <c:pt idx="2045">
                  <c:v>-1.9555162812099503E-2</c:v>
                </c:pt>
                <c:pt idx="2046">
                  <c:v>-2.8005398301520382E-2</c:v>
                </c:pt>
                <c:pt idx="2047">
                  <c:v>-1.2382192698529054E-2</c:v>
                </c:pt>
                <c:pt idx="2048">
                  <c:v>-2.9931938908790891E-2</c:v>
                </c:pt>
                <c:pt idx="2049">
                  <c:v>-2.6957091151745733E-2</c:v>
                </c:pt>
                <c:pt idx="2050">
                  <c:v>-2.5937865979519914E-2</c:v>
                </c:pt>
                <c:pt idx="2051">
                  <c:v>-1.3335400995980186E-2</c:v>
                </c:pt>
                <c:pt idx="2052">
                  <c:v>-1.5915197911371016E-2</c:v>
                </c:pt>
                <c:pt idx="2053">
                  <c:v>-1.7009573937671572E-2</c:v>
                </c:pt>
                <c:pt idx="2054">
                  <c:v>-1.4815941290803479E-2</c:v>
                </c:pt>
                <c:pt idx="2055">
                  <c:v>-1.6388449280512862E-2</c:v>
                </c:pt>
                <c:pt idx="2056">
                  <c:v>-6.5874515722248762E-3</c:v>
                </c:pt>
                <c:pt idx="2057">
                  <c:v>-8.1487279515222132E-3</c:v>
                </c:pt>
                <c:pt idx="2058">
                  <c:v>-9.4297877493848391E-3</c:v>
                </c:pt>
                <c:pt idx="2059">
                  <c:v>-2.9658597176275493E-2</c:v>
                </c:pt>
                <c:pt idx="2060">
                  <c:v>-3.0398814335371348E-2</c:v>
                </c:pt>
                <c:pt idx="2061">
                  <c:v>-1.4475704194813692E-2</c:v>
                </c:pt>
                <c:pt idx="2062">
                  <c:v>-1.1393855590503269E-2</c:v>
                </c:pt>
                <c:pt idx="2063">
                  <c:v>-9.9492461958435689E-3</c:v>
                </c:pt>
                <c:pt idx="2064">
                  <c:v>-5.5247634507207257E-3</c:v>
                </c:pt>
                <c:pt idx="2065">
                  <c:v>-1.6659466510150493E-2</c:v>
                </c:pt>
                <c:pt idx="2066">
                  <c:v>-9.6657072176211181E-3</c:v>
                </c:pt>
                <c:pt idx="2067">
                  <c:v>-1.8504383178886301E-2</c:v>
                </c:pt>
                <c:pt idx="2068">
                  <c:v>-1.3556194540667083E-2</c:v>
                </c:pt>
                <c:pt idx="2069">
                  <c:v>-1.1936751437884158E-2</c:v>
                </c:pt>
                <c:pt idx="2070">
                  <c:v>-1.9615764258810113E-2</c:v>
                </c:pt>
                <c:pt idx="2071">
                  <c:v>2.9951334799116019E-2</c:v>
                </c:pt>
                <c:pt idx="2072">
                  <c:v>2.9384398780513143E-2</c:v>
                </c:pt>
                <c:pt idx="2073">
                  <c:v>2.8374736364864872E-2</c:v>
                </c:pt>
                <c:pt idx="2074">
                  <c:v>4.7570260050335496E-2</c:v>
                </c:pt>
                <c:pt idx="2075">
                  <c:v>5.5459332585382153E-2</c:v>
                </c:pt>
                <c:pt idx="2076">
                  <c:v>5.1959507345193383E-2</c:v>
                </c:pt>
                <c:pt idx="2077">
                  <c:v>6.1070235706436188E-2</c:v>
                </c:pt>
                <c:pt idx="2078">
                  <c:v>6.4998330580001845E-2</c:v>
                </c:pt>
                <c:pt idx="2079">
                  <c:v>6.1843431124495959E-2</c:v>
                </c:pt>
                <c:pt idx="2080">
                  <c:v>6.3785798634502441E-2</c:v>
                </c:pt>
                <c:pt idx="2081">
                  <c:v>6.0224396114179304E-2</c:v>
                </c:pt>
                <c:pt idx="2082">
                  <c:v>5.4976061744434798E-2</c:v>
                </c:pt>
                <c:pt idx="2083">
                  <c:v>4.6940890133093945E-2</c:v>
                </c:pt>
                <c:pt idx="2084">
                  <c:v>5.7035302948504493E-2</c:v>
                </c:pt>
                <c:pt idx="2085">
                  <c:v>5.6326623811873533E-2</c:v>
                </c:pt>
                <c:pt idx="2086">
                  <c:v>5.6534147080055823E-2</c:v>
                </c:pt>
                <c:pt idx="2087">
                  <c:v>5.9798233630246285E-2</c:v>
                </c:pt>
                <c:pt idx="2088">
                  <c:v>7.7624136124473442E-2</c:v>
                </c:pt>
                <c:pt idx="2089">
                  <c:v>6.4886158601749552E-2</c:v>
                </c:pt>
                <c:pt idx="2090">
                  <c:v>5.8503153303033698E-2</c:v>
                </c:pt>
                <c:pt idx="2091">
                  <c:v>4.18651717879331E-2</c:v>
                </c:pt>
                <c:pt idx="2092">
                  <c:v>3.970337489557868E-2</c:v>
                </c:pt>
                <c:pt idx="2093">
                  <c:v>3.9728996801445461E-2</c:v>
                </c:pt>
                <c:pt idx="2094">
                  <c:v>-6.0390004452834925E-3</c:v>
                </c:pt>
                <c:pt idx="2095">
                  <c:v>4.6351748496341839E-3</c:v>
                </c:pt>
                <c:pt idx="2096">
                  <c:v>-1.1770825310216025E-2</c:v>
                </c:pt>
                <c:pt idx="2097">
                  <c:v>-1.2135302681905828E-2</c:v>
                </c:pt>
                <c:pt idx="2098">
                  <c:v>-1.4075477432696298E-2</c:v>
                </c:pt>
                <c:pt idx="2099">
                  <c:v>-1.290385191318282E-2</c:v>
                </c:pt>
                <c:pt idx="2100">
                  <c:v>-2.5558140911662905E-2</c:v>
                </c:pt>
                <c:pt idx="2101">
                  <c:v>-2.6073682655515129E-2</c:v>
                </c:pt>
                <c:pt idx="2102">
                  <c:v>-4.1077362128697871E-2</c:v>
                </c:pt>
                <c:pt idx="2103">
                  <c:v>-4.4045718063365748E-2</c:v>
                </c:pt>
                <c:pt idx="2104">
                  <c:v>-4.4705526662552175E-2</c:v>
                </c:pt>
                <c:pt idx="2105">
                  <c:v>-4.4102505731524223E-2</c:v>
                </c:pt>
                <c:pt idx="2106">
                  <c:v>-9.5399483546974279E-2</c:v>
                </c:pt>
                <c:pt idx="2107">
                  <c:v>-7.9717628759056455E-2</c:v>
                </c:pt>
                <c:pt idx="2108">
                  <c:v>-8.3088383080679548E-2</c:v>
                </c:pt>
                <c:pt idx="2109">
                  <c:v>-8.6860693464741942E-2</c:v>
                </c:pt>
                <c:pt idx="2110">
                  <c:v>-9.6824892080095176E-2</c:v>
                </c:pt>
                <c:pt idx="2111">
                  <c:v>-9.8099894530889867E-2</c:v>
                </c:pt>
                <c:pt idx="2112">
                  <c:v>-0.12784396982103199</c:v>
                </c:pt>
                <c:pt idx="2113">
                  <c:v>-0.12784348929999317</c:v>
                </c:pt>
                <c:pt idx="2114">
                  <c:v>-0.13565656788202279</c:v>
                </c:pt>
                <c:pt idx="2115">
                  <c:v>-0.15761290378869486</c:v>
                </c:pt>
                <c:pt idx="2116">
                  <c:v>-0.15033890597928215</c:v>
                </c:pt>
                <c:pt idx="2117">
                  <c:v>-0.16102134936152079</c:v>
                </c:pt>
                <c:pt idx="2118">
                  <c:v>-0.16930243982640802</c:v>
                </c:pt>
                <c:pt idx="2119">
                  <c:v>-0.20194846511572426</c:v>
                </c:pt>
                <c:pt idx="2120">
                  <c:v>-0.1958032841970864</c:v>
                </c:pt>
                <c:pt idx="2121">
                  <c:v>-0.22364516775786664</c:v>
                </c:pt>
                <c:pt idx="2122">
                  <c:v>-0.19235689253944235</c:v>
                </c:pt>
                <c:pt idx="2123">
                  <c:v>-0.19658043741550413</c:v>
                </c:pt>
                <c:pt idx="2124">
                  <c:v>-0.19514125703636301</c:v>
                </c:pt>
                <c:pt idx="2125">
                  <c:v>-0.20472871158280628</c:v>
                </c:pt>
                <c:pt idx="2126">
                  <c:v>-0.20675503191823744</c:v>
                </c:pt>
                <c:pt idx="2127">
                  <c:v>-0.20067514725425392</c:v>
                </c:pt>
                <c:pt idx="2128">
                  <c:v>-0.14008262855312853</c:v>
                </c:pt>
                <c:pt idx="2129">
                  <c:v>-0.16708568221208661</c:v>
                </c:pt>
                <c:pt idx="2130">
                  <c:v>-0.17039414692891874</c:v>
                </c:pt>
                <c:pt idx="2131">
                  <c:v>-0.16776368205286282</c:v>
                </c:pt>
                <c:pt idx="2132">
                  <c:v>-0.18209104525270228</c:v>
                </c:pt>
                <c:pt idx="2133">
                  <c:v>-0.18207833728618145</c:v>
                </c:pt>
                <c:pt idx="2134">
                  <c:v>-0.18565635136677114</c:v>
                </c:pt>
                <c:pt idx="2135">
                  <c:v>-0.20098445008501459</c:v>
                </c:pt>
                <c:pt idx="2136">
                  <c:v>-0.19904425090649916</c:v>
                </c:pt>
                <c:pt idx="2137">
                  <c:v>-0.2384594234083065</c:v>
                </c:pt>
                <c:pt idx="2138">
                  <c:v>-0.23426381465429294</c:v>
                </c:pt>
                <c:pt idx="2139">
                  <c:v>-0.23613467820092343</c:v>
                </c:pt>
                <c:pt idx="2140">
                  <c:v>-0.23060176067386662</c:v>
                </c:pt>
                <c:pt idx="2141">
                  <c:v>-0.23648652631064748</c:v>
                </c:pt>
                <c:pt idx="2142">
                  <c:v>-0.23001470509556154</c:v>
                </c:pt>
                <c:pt idx="2143">
                  <c:v>-0.23229647816996285</c:v>
                </c:pt>
                <c:pt idx="2144">
                  <c:v>-0.24327851546237916</c:v>
                </c:pt>
                <c:pt idx="2145">
                  <c:v>-0.23397223585980045</c:v>
                </c:pt>
                <c:pt idx="2146">
                  <c:v>-0.23359323292359169</c:v>
                </c:pt>
                <c:pt idx="2147">
                  <c:v>-0.23385664651204349</c:v>
                </c:pt>
                <c:pt idx="2148">
                  <c:v>-0.23561122561091072</c:v>
                </c:pt>
                <c:pt idx="2149">
                  <c:v>-0.23285577507252475</c:v>
                </c:pt>
                <c:pt idx="2150">
                  <c:v>-0.23314150943566794</c:v>
                </c:pt>
                <c:pt idx="2151">
                  <c:v>-0.22533946001028018</c:v>
                </c:pt>
                <c:pt idx="2152">
                  <c:v>-0.22331646482965087</c:v>
                </c:pt>
                <c:pt idx="2153">
                  <c:v>-0.21401129709413128</c:v>
                </c:pt>
                <c:pt idx="2154">
                  <c:v>-0.21619184875042421</c:v>
                </c:pt>
                <c:pt idx="2155">
                  <c:v>-0.21461787404481636</c:v>
                </c:pt>
                <c:pt idx="2156">
                  <c:v>-0.21509086928059909</c:v>
                </c:pt>
                <c:pt idx="2157">
                  <c:v>-0.22365885378107775</c:v>
                </c:pt>
                <c:pt idx="2158">
                  <c:v>-0.21908418133008786</c:v>
                </c:pt>
                <c:pt idx="2159">
                  <c:v>-0.21820951409278272</c:v>
                </c:pt>
                <c:pt idx="2160">
                  <c:v>-0.21838819321839961</c:v>
                </c:pt>
                <c:pt idx="2161">
                  <c:v>-0.21639555892080012</c:v>
                </c:pt>
                <c:pt idx="2162">
                  <c:v>-0.22025824996016255</c:v>
                </c:pt>
                <c:pt idx="2163">
                  <c:v>-0.22444484720000613</c:v>
                </c:pt>
                <c:pt idx="2164">
                  <c:v>-0.21992103529855736</c:v>
                </c:pt>
                <c:pt idx="2165">
                  <c:v>-0.21427799206296877</c:v>
                </c:pt>
                <c:pt idx="2166">
                  <c:v>-0.20509278173407144</c:v>
                </c:pt>
                <c:pt idx="2167">
                  <c:v>-0.22536737783344632</c:v>
                </c:pt>
                <c:pt idx="2168">
                  <c:v>-0.21686926118538044</c:v>
                </c:pt>
                <c:pt idx="2169">
                  <c:v>-0.20533162994013063</c:v>
                </c:pt>
                <c:pt idx="2170">
                  <c:v>-0.213720727725039</c:v>
                </c:pt>
                <c:pt idx="2171">
                  <c:v>-0.210900965473937</c:v>
                </c:pt>
                <c:pt idx="2172">
                  <c:v>-0.20149471449211412</c:v>
                </c:pt>
                <c:pt idx="2173">
                  <c:v>-0.20088096617605911</c:v>
                </c:pt>
                <c:pt idx="2174">
                  <c:v>-0.19566542146217056</c:v>
                </c:pt>
                <c:pt idx="2175">
                  <c:v>-0.20073861952322469</c:v>
                </c:pt>
                <c:pt idx="2176">
                  <c:v>-0.20763909979270428</c:v>
                </c:pt>
                <c:pt idx="2177">
                  <c:v>-0.21299025586705458</c:v>
                </c:pt>
                <c:pt idx="2178">
                  <c:v>-0.21303988687945238</c:v>
                </c:pt>
                <c:pt idx="2179">
                  <c:v>-0.20648486191985091</c:v>
                </c:pt>
                <c:pt idx="2180">
                  <c:v>-0.23702441216355097</c:v>
                </c:pt>
                <c:pt idx="2181">
                  <c:v>-0.24059209311916868</c:v>
                </c:pt>
                <c:pt idx="2182">
                  <c:v>-0.25150489401511822</c:v>
                </c:pt>
                <c:pt idx="2183">
                  <c:v>-0.22650538285032829</c:v>
                </c:pt>
                <c:pt idx="2184">
                  <c:v>-0.22665302231000617</c:v>
                </c:pt>
                <c:pt idx="2185">
                  <c:v>-0.23293581644296288</c:v>
                </c:pt>
                <c:pt idx="2186">
                  <c:v>-0.22744938114483554</c:v>
                </c:pt>
                <c:pt idx="2187">
                  <c:v>-0.2271978146880628</c:v>
                </c:pt>
                <c:pt idx="2188">
                  <c:v>-0.23713358219992325</c:v>
                </c:pt>
                <c:pt idx="2189">
                  <c:v>-0.23163561721852691</c:v>
                </c:pt>
                <c:pt idx="2190">
                  <c:v>-0.25947649811550472</c:v>
                </c:pt>
                <c:pt idx="2191">
                  <c:v>-0.25898129918899099</c:v>
                </c:pt>
                <c:pt idx="2192">
                  <c:v>-0.26362544737277921</c:v>
                </c:pt>
                <c:pt idx="2193">
                  <c:v>-0.26831983728105896</c:v>
                </c:pt>
                <c:pt idx="2194">
                  <c:v>-0.2701756943465064</c:v>
                </c:pt>
                <c:pt idx="2195">
                  <c:v>-0.29884078475997372</c:v>
                </c:pt>
                <c:pt idx="2196">
                  <c:v>-0.2886190649587746</c:v>
                </c:pt>
                <c:pt idx="2197">
                  <c:v>-0.29744007191866401</c:v>
                </c:pt>
                <c:pt idx="2198">
                  <c:v>-0.30084158232738373</c:v>
                </c:pt>
                <c:pt idx="2199">
                  <c:v>-0.30542460914344782</c:v>
                </c:pt>
                <c:pt idx="2200">
                  <c:v>-0.35626330063442929</c:v>
                </c:pt>
                <c:pt idx="2201">
                  <c:v>-0.36962596359415167</c:v>
                </c:pt>
                <c:pt idx="2202">
                  <c:v>-0.36898790207691973</c:v>
                </c:pt>
                <c:pt idx="2203">
                  <c:v>-0.38487656361731015</c:v>
                </c:pt>
                <c:pt idx="2204">
                  <c:v>-0.38692446100021088</c:v>
                </c:pt>
                <c:pt idx="2205">
                  <c:v>-0.38269164834995278</c:v>
                </c:pt>
                <c:pt idx="2206">
                  <c:v>-0.36787606000285578</c:v>
                </c:pt>
                <c:pt idx="2207">
                  <c:v>-0.32185238810521832</c:v>
                </c:pt>
                <c:pt idx="2208">
                  <c:v>-0.31572593608769278</c:v>
                </c:pt>
                <c:pt idx="2209">
                  <c:v>-0.31566020332246253</c:v>
                </c:pt>
                <c:pt idx="2210">
                  <c:v>-0.31667973164060448</c:v>
                </c:pt>
                <c:pt idx="2211">
                  <c:v>-0.31641940623281251</c:v>
                </c:pt>
                <c:pt idx="2212">
                  <c:v>-0.32934949556597021</c:v>
                </c:pt>
                <c:pt idx="2213">
                  <c:v>-0.32898569595844573</c:v>
                </c:pt>
                <c:pt idx="2214">
                  <c:v>-0.32922583542411427</c:v>
                </c:pt>
                <c:pt idx="2215">
                  <c:v>-0.32868367989351704</c:v>
                </c:pt>
                <c:pt idx="2216">
                  <c:v>-0.332427205354628</c:v>
                </c:pt>
                <c:pt idx="2217">
                  <c:v>-0.34292631694112585</c:v>
                </c:pt>
                <c:pt idx="2218">
                  <c:v>-0.34107829291306541</c:v>
                </c:pt>
                <c:pt idx="2219">
                  <c:v>-0.34053583245460195</c:v>
                </c:pt>
                <c:pt idx="2220">
                  <c:v>-0.3489366364984155</c:v>
                </c:pt>
                <c:pt idx="2221">
                  <c:v>-0.34726420104027067</c:v>
                </c:pt>
                <c:pt idx="2222">
                  <c:v>-0.3632863674219276</c:v>
                </c:pt>
                <c:pt idx="2223">
                  <c:v>-0.35450082257050364</c:v>
                </c:pt>
                <c:pt idx="2224">
                  <c:v>-0.34992408526228874</c:v>
                </c:pt>
                <c:pt idx="2225">
                  <c:v>-0.34339467483637426</c:v>
                </c:pt>
                <c:pt idx="2226">
                  <c:v>-0.34318092078413798</c:v>
                </c:pt>
                <c:pt idx="2227">
                  <c:v>-0.34792269983491864</c:v>
                </c:pt>
                <c:pt idx="2228">
                  <c:v>-0.33991781246791158</c:v>
                </c:pt>
                <c:pt idx="2229">
                  <c:v>-0.35443318962604353</c:v>
                </c:pt>
                <c:pt idx="2230">
                  <c:v>-0.32586479131970347</c:v>
                </c:pt>
                <c:pt idx="2231">
                  <c:v>-0.32113151666036438</c:v>
                </c:pt>
                <c:pt idx="2232">
                  <c:v>-0.31510112183937061</c:v>
                </c:pt>
                <c:pt idx="2233">
                  <c:v>-0.29242073575089278</c:v>
                </c:pt>
                <c:pt idx="2234">
                  <c:v>-0.29739314520750565</c:v>
                </c:pt>
                <c:pt idx="2235">
                  <c:v>-0.2825004267887864</c:v>
                </c:pt>
                <c:pt idx="2236">
                  <c:v>-0.31186720179942873</c:v>
                </c:pt>
                <c:pt idx="2237">
                  <c:v>-0.31191899561700182</c:v>
                </c:pt>
                <c:pt idx="2238">
                  <c:v>-0.30816112977451726</c:v>
                </c:pt>
                <c:pt idx="2239">
                  <c:v>-0.315451864066498</c:v>
                </c:pt>
                <c:pt idx="2240">
                  <c:v>-0.31078465834626323</c:v>
                </c:pt>
                <c:pt idx="2241">
                  <c:v>-0.28685210816205198</c:v>
                </c:pt>
                <c:pt idx="2242">
                  <c:v>-0.28106531522007261</c:v>
                </c:pt>
                <c:pt idx="2243">
                  <c:v>-0.27784293580937292</c:v>
                </c:pt>
                <c:pt idx="2244">
                  <c:v>-0.24016437609628952</c:v>
                </c:pt>
                <c:pt idx="2245">
                  <c:v>-0.24637585091119465</c:v>
                </c:pt>
                <c:pt idx="2246">
                  <c:v>-0.23361521600244231</c:v>
                </c:pt>
                <c:pt idx="2247">
                  <c:v>-0.23013957116994968</c:v>
                </c:pt>
                <c:pt idx="2248">
                  <c:v>-0.23412263796359281</c:v>
                </c:pt>
                <c:pt idx="2249">
                  <c:v>-0.24556070226219676</c:v>
                </c:pt>
                <c:pt idx="2250">
                  <c:v>-0.23521963016310243</c:v>
                </c:pt>
                <c:pt idx="2251">
                  <c:v>-0.25268266270712042</c:v>
                </c:pt>
                <c:pt idx="2252">
                  <c:v>-0.25135927805239905</c:v>
                </c:pt>
                <c:pt idx="2253">
                  <c:v>-0.25645663440118099</c:v>
                </c:pt>
                <c:pt idx="2254">
                  <c:v>-0.248452164925409</c:v>
                </c:pt>
                <c:pt idx="2255">
                  <c:v>-0.23653144776125054</c:v>
                </c:pt>
                <c:pt idx="2256">
                  <c:v>-0.23112883881394639</c:v>
                </c:pt>
                <c:pt idx="2257">
                  <c:v>-0.23083695081431957</c:v>
                </c:pt>
                <c:pt idx="2258">
                  <c:v>-0.2355943721856063</c:v>
                </c:pt>
                <c:pt idx="2259">
                  <c:v>-0.22539795745627084</c:v>
                </c:pt>
                <c:pt idx="2260">
                  <c:v>-0.20423091592436546</c:v>
                </c:pt>
                <c:pt idx="2261">
                  <c:v>-0.20646284831973652</c:v>
                </c:pt>
                <c:pt idx="2262">
                  <c:v>-0.22989424517454968</c:v>
                </c:pt>
                <c:pt idx="2263">
                  <c:v>-0.22792802913463889</c:v>
                </c:pt>
                <c:pt idx="2264">
                  <c:v>-0.21801678066180258</c:v>
                </c:pt>
                <c:pt idx="2265">
                  <c:v>-0.22704455835002998</c:v>
                </c:pt>
                <c:pt idx="2266">
                  <c:v>-0.21647787084835815</c:v>
                </c:pt>
                <c:pt idx="2267">
                  <c:v>-0.21486260159592233</c:v>
                </c:pt>
                <c:pt idx="2268">
                  <c:v>-0.21929215369157315</c:v>
                </c:pt>
                <c:pt idx="2269">
                  <c:v>-0.24373551162135174</c:v>
                </c:pt>
                <c:pt idx="2270">
                  <c:v>-0.22127723019808981</c:v>
                </c:pt>
                <c:pt idx="2271">
                  <c:v>-0.22345217895031633</c:v>
                </c:pt>
                <c:pt idx="2272">
                  <c:v>-0.22814450796676861</c:v>
                </c:pt>
                <c:pt idx="2273">
                  <c:v>-0.26016987970370536</c:v>
                </c:pt>
                <c:pt idx="2274">
                  <c:v>-0.28633561280438946</c:v>
                </c:pt>
                <c:pt idx="2275">
                  <c:v>-0.27166597635279743</c:v>
                </c:pt>
                <c:pt idx="2276">
                  <c:v>-0.26964406668920832</c:v>
                </c:pt>
                <c:pt idx="2277">
                  <c:v>-0.26935956696353636</c:v>
                </c:pt>
                <c:pt idx="2278">
                  <c:v>-0.27742066744106741</c:v>
                </c:pt>
                <c:pt idx="2279">
                  <c:v>-0.25072706805847988</c:v>
                </c:pt>
                <c:pt idx="2280">
                  <c:v>-0.25286261558624967</c:v>
                </c:pt>
                <c:pt idx="2281">
                  <c:v>-0.25518926706118522</c:v>
                </c:pt>
                <c:pt idx="2282">
                  <c:v>-0.2553951356344385</c:v>
                </c:pt>
                <c:pt idx="2283">
                  <c:v>-0.25286574919724236</c:v>
                </c:pt>
                <c:pt idx="2284">
                  <c:v>-0.28844806587047511</c:v>
                </c:pt>
                <c:pt idx="2285">
                  <c:v>-0.29122653219961875</c:v>
                </c:pt>
                <c:pt idx="2286">
                  <c:v>-0.28587938830239296</c:v>
                </c:pt>
                <c:pt idx="2287">
                  <c:v>-0.27892719533152976</c:v>
                </c:pt>
                <c:pt idx="2288">
                  <c:v>-0.28249579598050434</c:v>
                </c:pt>
                <c:pt idx="2289">
                  <c:v>-0.28044437396630389</c:v>
                </c:pt>
                <c:pt idx="2290">
                  <c:v>-0.28249094508227207</c:v>
                </c:pt>
                <c:pt idx="2291">
                  <c:v>-0.2818857524848597</c:v>
                </c:pt>
                <c:pt idx="2292">
                  <c:v>-0.28276033717364896</c:v>
                </c:pt>
                <c:pt idx="2293">
                  <c:v>-0.28612838464742063</c:v>
                </c:pt>
                <c:pt idx="2294">
                  <c:v>-0.29212748804589544</c:v>
                </c:pt>
                <c:pt idx="2295">
                  <c:v>-0.29471488112005417</c:v>
                </c:pt>
                <c:pt idx="2296">
                  <c:v>-0.28477518950814734</c:v>
                </c:pt>
                <c:pt idx="2297">
                  <c:v>-0.2974718054481249</c:v>
                </c:pt>
                <c:pt idx="2298">
                  <c:v>-0.29132678611697815</c:v>
                </c:pt>
                <c:pt idx="2299">
                  <c:v>-0.29084023307357165</c:v>
                </c:pt>
                <c:pt idx="2300">
                  <c:v>-0.29203157818736936</c:v>
                </c:pt>
                <c:pt idx="2301">
                  <c:v>-0.28806719117537427</c:v>
                </c:pt>
                <c:pt idx="2302">
                  <c:v>-0.29229671709349736</c:v>
                </c:pt>
                <c:pt idx="2303">
                  <c:v>-0.29251161293455546</c:v>
                </c:pt>
                <c:pt idx="2304">
                  <c:v>-0.28963166531883688</c:v>
                </c:pt>
                <c:pt idx="2305">
                  <c:v>-0.28845885754541212</c:v>
                </c:pt>
                <c:pt idx="2306">
                  <c:v>-0.28809233340141738</c:v>
                </c:pt>
                <c:pt idx="2307">
                  <c:v>-0.29747227368150803</c:v>
                </c:pt>
                <c:pt idx="2308">
                  <c:v>-0.30134752955006133</c:v>
                </c:pt>
                <c:pt idx="2309">
                  <c:v>-0.28900215032357157</c:v>
                </c:pt>
                <c:pt idx="2310">
                  <c:v>-0.27927051202042996</c:v>
                </c:pt>
                <c:pt idx="2311">
                  <c:v>-0.27053042704503666</c:v>
                </c:pt>
                <c:pt idx="2312">
                  <c:v>-0.28486549044002057</c:v>
                </c:pt>
                <c:pt idx="2313">
                  <c:v>-0.28468044303562334</c:v>
                </c:pt>
                <c:pt idx="2314">
                  <c:v>-0.28338638340015276</c:v>
                </c:pt>
                <c:pt idx="2315">
                  <c:v>-0.28634397706337045</c:v>
                </c:pt>
                <c:pt idx="2316">
                  <c:v>-0.28090505697880586</c:v>
                </c:pt>
                <c:pt idx="2317">
                  <c:v>-0.26867460623494577</c:v>
                </c:pt>
                <c:pt idx="2318">
                  <c:v>-0.27262481684989104</c:v>
                </c:pt>
                <c:pt idx="2319">
                  <c:v>-0.26822151782261938</c:v>
                </c:pt>
                <c:pt idx="2320">
                  <c:v>-0.26980920139099868</c:v>
                </c:pt>
                <c:pt idx="2321">
                  <c:v>-0.26629326832088607</c:v>
                </c:pt>
                <c:pt idx="2322">
                  <c:v>-0.26704129832511375</c:v>
                </c:pt>
                <c:pt idx="2323">
                  <c:v>-0.26526631890251101</c:v>
                </c:pt>
                <c:pt idx="2324">
                  <c:v>-0.24818945080066743</c:v>
                </c:pt>
                <c:pt idx="2325">
                  <c:v>-0.25251924106910761</c:v>
                </c:pt>
                <c:pt idx="2326">
                  <c:v>-0.25039715650168365</c:v>
                </c:pt>
                <c:pt idx="2327">
                  <c:v>-0.2478065586386512</c:v>
                </c:pt>
                <c:pt idx="2328">
                  <c:v>-0.24703302158862792</c:v>
                </c:pt>
                <c:pt idx="2329">
                  <c:v>-0.23494258200254836</c:v>
                </c:pt>
                <c:pt idx="2330">
                  <c:v>-0.22871760616115422</c:v>
                </c:pt>
                <c:pt idx="2331">
                  <c:v>-0.23184171257678712</c:v>
                </c:pt>
                <c:pt idx="2332">
                  <c:v>-0.24396766250616703</c:v>
                </c:pt>
                <c:pt idx="2333">
                  <c:v>-0.23419267926624046</c:v>
                </c:pt>
                <c:pt idx="2334">
                  <c:v>-0.19866454376607234</c:v>
                </c:pt>
                <c:pt idx="2335">
                  <c:v>-0.21033398699395581</c:v>
                </c:pt>
                <c:pt idx="2336">
                  <c:v>-0.22217332949977842</c:v>
                </c:pt>
                <c:pt idx="2337">
                  <c:v>-0.22982954187050941</c:v>
                </c:pt>
                <c:pt idx="2338">
                  <c:v>-0.22681090886039346</c:v>
                </c:pt>
                <c:pt idx="2339">
                  <c:v>-0.2250784921604333</c:v>
                </c:pt>
                <c:pt idx="2340">
                  <c:v>-0.22858182048214176</c:v>
                </c:pt>
                <c:pt idx="2341">
                  <c:v>-0.21672977723448322</c:v>
                </c:pt>
                <c:pt idx="2342">
                  <c:v>-0.22761105103330398</c:v>
                </c:pt>
                <c:pt idx="2343">
                  <c:v>-0.22262540038550513</c:v>
                </c:pt>
                <c:pt idx="2344">
                  <c:v>-0.22310624036577584</c:v>
                </c:pt>
                <c:pt idx="2345">
                  <c:v>-0.22272497866606675</c:v>
                </c:pt>
                <c:pt idx="2346">
                  <c:v>-0.2470113213566793</c:v>
                </c:pt>
                <c:pt idx="2347">
                  <c:v>-0.24761716174161252</c:v>
                </c:pt>
                <c:pt idx="2348">
                  <c:v>-0.24839963703633308</c:v>
                </c:pt>
                <c:pt idx="2349">
                  <c:v>-0.24080714823302307</c:v>
                </c:pt>
                <c:pt idx="2350">
                  <c:v>-0.24399962358479688</c:v>
                </c:pt>
                <c:pt idx="2351">
                  <c:v>-0.22875235099001806</c:v>
                </c:pt>
                <c:pt idx="2352">
                  <c:v>-0.23060485189792884</c:v>
                </c:pt>
                <c:pt idx="2353">
                  <c:v>-0.23263667285298201</c:v>
                </c:pt>
                <c:pt idx="2354">
                  <c:v>-0.23235750984691686</c:v>
                </c:pt>
                <c:pt idx="2355">
                  <c:v>-0.23193105651542023</c:v>
                </c:pt>
                <c:pt idx="2356">
                  <c:v>-0.22802510823249486</c:v>
                </c:pt>
                <c:pt idx="2357">
                  <c:v>-0.23525297439744533</c:v>
                </c:pt>
                <c:pt idx="2358">
                  <c:v>-0.22146642126909039</c:v>
                </c:pt>
                <c:pt idx="2359">
                  <c:v>-0.24916094120581758</c:v>
                </c:pt>
                <c:pt idx="2360">
                  <c:v>-0.25788375109163397</c:v>
                </c:pt>
                <c:pt idx="2361">
                  <c:v>-0.26678158841050681</c:v>
                </c:pt>
                <c:pt idx="2362">
                  <c:v>-0.28114667148554839</c:v>
                </c:pt>
                <c:pt idx="2363">
                  <c:v>-0.27927651576905566</c:v>
                </c:pt>
                <c:pt idx="2364">
                  <c:v>-0.28345829618936308</c:v>
                </c:pt>
                <c:pt idx="2365">
                  <c:v>-0.280662129246667</c:v>
                </c:pt>
                <c:pt idx="2366">
                  <c:v>-0.28847281640233696</c:v>
                </c:pt>
                <c:pt idx="2367">
                  <c:v>-0.28828765445838433</c:v>
                </c:pt>
                <c:pt idx="2368">
                  <c:v>-0.29039734244166787</c:v>
                </c:pt>
                <c:pt idx="2369">
                  <c:v>-0.2942493383639615</c:v>
                </c:pt>
                <c:pt idx="2370">
                  <c:v>-0.30015237041124515</c:v>
                </c:pt>
                <c:pt idx="2371">
                  <c:v>-0.31042504483869199</c:v>
                </c:pt>
                <c:pt idx="2372">
                  <c:v>-0.30892254311683359</c:v>
                </c:pt>
                <c:pt idx="2373">
                  <c:v>-0.33112226041704235</c:v>
                </c:pt>
                <c:pt idx="2374">
                  <c:v>-0.33945387006046346</c:v>
                </c:pt>
                <c:pt idx="2375">
                  <c:v>-0.35167543746290875</c:v>
                </c:pt>
                <c:pt idx="2376">
                  <c:v>-0.3532182201204232</c:v>
                </c:pt>
                <c:pt idx="2377">
                  <c:v>-0.35054712194965887</c:v>
                </c:pt>
                <c:pt idx="2378">
                  <c:v>-0.35473167840440184</c:v>
                </c:pt>
                <c:pt idx="2379">
                  <c:v>-0.35224267172002766</c:v>
                </c:pt>
                <c:pt idx="2380">
                  <c:v>-0.34884949119664466</c:v>
                </c:pt>
                <c:pt idx="2381">
                  <c:v>-0.34689798307507241</c:v>
                </c:pt>
                <c:pt idx="2382">
                  <c:v>-0.3397092347427802</c:v>
                </c:pt>
                <c:pt idx="2383">
                  <c:v>-0.34325222591296717</c:v>
                </c:pt>
                <c:pt idx="2384">
                  <c:v>-0.34763142752326037</c:v>
                </c:pt>
                <c:pt idx="2385">
                  <c:v>-0.35217372037935951</c:v>
                </c:pt>
                <c:pt idx="2386">
                  <c:v>-0.34723914723066895</c:v>
                </c:pt>
                <c:pt idx="2387">
                  <c:v>-0.34560564579591768</c:v>
                </c:pt>
                <c:pt idx="2388">
                  <c:v>-0.3566583334573965</c:v>
                </c:pt>
                <c:pt idx="2389">
                  <c:v>-0.37567761845705683</c:v>
                </c:pt>
                <c:pt idx="2390">
                  <c:v>-0.36877373346884873</c:v>
                </c:pt>
                <c:pt idx="2391">
                  <c:v>-0.34635340065768422</c:v>
                </c:pt>
                <c:pt idx="2392">
                  <c:v>-0.34543260413624938</c:v>
                </c:pt>
                <c:pt idx="2393">
                  <c:v>-0.33938113316172203</c:v>
                </c:pt>
                <c:pt idx="2394">
                  <c:v>-0.33083512357943456</c:v>
                </c:pt>
                <c:pt idx="2395">
                  <c:v>-0.32573162965398694</c:v>
                </c:pt>
                <c:pt idx="2396">
                  <c:v>-0.31765331911057337</c:v>
                </c:pt>
                <c:pt idx="2397">
                  <c:v>-0.30915556450026094</c:v>
                </c:pt>
                <c:pt idx="2398">
                  <c:v>-0.2940661650646309</c:v>
                </c:pt>
                <c:pt idx="2399">
                  <c:v>-0.3051727356358841</c:v>
                </c:pt>
                <c:pt idx="2400">
                  <c:v>-0.30261693160332775</c:v>
                </c:pt>
                <c:pt idx="2401">
                  <c:v>-0.29686331084943857</c:v>
                </c:pt>
                <c:pt idx="2402">
                  <c:v>-0.24562680607707804</c:v>
                </c:pt>
                <c:pt idx="2403">
                  <c:v>-0.24463548587937733</c:v>
                </c:pt>
                <c:pt idx="2404">
                  <c:v>-0.25695777620522114</c:v>
                </c:pt>
                <c:pt idx="2405">
                  <c:v>-0.25306591305872744</c:v>
                </c:pt>
                <c:pt idx="2406">
                  <c:v>-0.2463926079589645</c:v>
                </c:pt>
                <c:pt idx="2407">
                  <c:v>-0.27869144105236904</c:v>
                </c:pt>
                <c:pt idx="2408">
                  <c:v>-0.3140803539952105</c:v>
                </c:pt>
                <c:pt idx="2409">
                  <c:v>-0.31983647827015055</c:v>
                </c:pt>
                <c:pt idx="2410">
                  <c:v>-0.32070409920714044</c:v>
                </c:pt>
                <c:pt idx="2411">
                  <c:v>-0.32542928104490776</c:v>
                </c:pt>
                <c:pt idx="2412">
                  <c:v>-0.32663864485605654</c:v>
                </c:pt>
                <c:pt idx="2413">
                  <c:v>-0.29209894911039608</c:v>
                </c:pt>
                <c:pt idx="2414">
                  <c:v>-0.31424350956547603</c:v>
                </c:pt>
                <c:pt idx="2415">
                  <c:v>-0.31587589468369737</c:v>
                </c:pt>
                <c:pt idx="2416">
                  <c:v>-0.30820546621998884</c:v>
                </c:pt>
                <c:pt idx="2417">
                  <c:v>-0.30611384466577429</c:v>
                </c:pt>
                <c:pt idx="2418">
                  <c:v>-0.32689244222612257</c:v>
                </c:pt>
                <c:pt idx="2419">
                  <c:v>-0.31740308860560906</c:v>
                </c:pt>
                <c:pt idx="2420">
                  <c:v>-0.30890550284217033</c:v>
                </c:pt>
                <c:pt idx="2421">
                  <c:v>-0.26483135401044827</c:v>
                </c:pt>
                <c:pt idx="2422">
                  <c:v>-0.2119781495640774</c:v>
                </c:pt>
                <c:pt idx="2423">
                  <c:v>-0.17024348047178564</c:v>
                </c:pt>
                <c:pt idx="2424">
                  <c:v>-0.18578270524771959</c:v>
                </c:pt>
                <c:pt idx="2425">
                  <c:v>-0.17771858849329678</c:v>
                </c:pt>
                <c:pt idx="2426">
                  <c:v>-0.16595860822557065</c:v>
                </c:pt>
                <c:pt idx="2427">
                  <c:v>-0.17596929660631547</c:v>
                </c:pt>
                <c:pt idx="2428">
                  <c:v>-0.17737338569147176</c:v>
                </c:pt>
                <c:pt idx="2429">
                  <c:v>-0.17800531151982207</c:v>
                </c:pt>
                <c:pt idx="2430">
                  <c:v>-0.15962083585883569</c:v>
                </c:pt>
                <c:pt idx="2431">
                  <c:v>-0.15776161764691754</c:v>
                </c:pt>
                <c:pt idx="2432">
                  <c:v>-0.16215973840490081</c:v>
                </c:pt>
                <c:pt idx="2433">
                  <c:v>-0.12318473438255527</c:v>
                </c:pt>
                <c:pt idx="2434">
                  <c:v>-0.15440010603747462</c:v>
                </c:pt>
                <c:pt idx="2435">
                  <c:v>-0.11529844484905823</c:v>
                </c:pt>
                <c:pt idx="2436">
                  <c:v>-0.1006450565592866</c:v>
                </c:pt>
                <c:pt idx="2437">
                  <c:v>-0.10624339962400715</c:v>
                </c:pt>
                <c:pt idx="2438">
                  <c:v>-0.1060908388044207</c:v>
                </c:pt>
                <c:pt idx="2439">
                  <c:v>-6.9630552403311591E-2</c:v>
                </c:pt>
                <c:pt idx="2440">
                  <c:v>-8.1313074005560565E-2</c:v>
                </c:pt>
                <c:pt idx="2441">
                  <c:v>-6.1736394206733027E-2</c:v>
                </c:pt>
                <c:pt idx="2442">
                  <c:v>-6.2489307240381903E-2</c:v>
                </c:pt>
                <c:pt idx="2443">
                  <c:v>-5.9867861388407766E-2</c:v>
                </c:pt>
                <c:pt idx="2444">
                  <c:v>-4.4821536248084715E-2</c:v>
                </c:pt>
                <c:pt idx="2445">
                  <c:v>-5.7362665946464289E-2</c:v>
                </c:pt>
                <c:pt idx="2446">
                  <c:v>-6.7597147336442259E-2</c:v>
                </c:pt>
                <c:pt idx="2447">
                  <c:v>-6.9094491952518489E-2</c:v>
                </c:pt>
                <c:pt idx="2448">
                  <c:v>-6.8094571677342744E-2</c:v>
                </c:pt>
                <c:pt idx="2449">
                  <c:v>-6.7672572847506524E-2</c:v>
                </c:pt>
                <c:pt idx="2450">
                  <c:v>-7.7063039172427017E-2</c:v>
                </c:pt>
                <c:pt idx="2451">
                  <c:v>-8.3092272584247368E-2</c:v>
                </c:pt>
                <c:pt idx="2452">
                  <c:v>-8.1238423761411993E-2</c:v>
                </c:pt>
                <c:pt idx="2453">
                  <c:v>-3.2301324847969326E-2</c:v>
                </c:pt>
                <c:pt idx="2454">
                  <c:v>-1.4891081831980872E-2</c:v>
                </c:pt>
                <c:pt idx="2455">
                  <c:v>-9.4158917541643308E-3</c:v>
                </c:pt>
                <c:pt idx="2456">
                  <c:v>-1.2020386643966579E-2</c:v>
                </c:pt>
                <c:pt idx="2457">
                  <c:v>-1.4536823286487982E-2</c:v>
                </c:pt>
                <c:pt idx="2458">
                  <c:v>-2.8860951945471499E-2</c:v>
                </c:pt>
                <c:pt idx="2459">
                  <c:v>-1.9310092707892267E-2</c:v>
                </c:pt>
                <c:pt idx="2460">
                  <c:v>-1.4741081086271639E-2</c:v>
                </c:pt>
                <c:pt idx="2461">
                  <c:v>-1.2032980249634369E-2</c:v>
                </c:pt>
                <c:pt idx="2462">
                  <c:v>-1.3356572232290911E-2</c:v>
                </c:pt>
                <c:pt idx="2463">
                  <c:v>-1.0190054076490427E-2</c:v>
                </c:pt>
                <c:pt idx="2464">
                  <c:v>-9.0809391300104222E-3</c:v>
                </c:pt>
                <c:pt idx="2465">
                  <c:v>-5.0345820153861985E-3</c:v>
                </c:pt>
                <c:pt idx="2466">
                  <c:v>-3.0298399315493007E-3</c:v>
                </c:pt>
                <c:pt idx="2467">
                  <c:v>-6.6260387631415819E-3</c:v>
                </c:pt>
                <c:pt idx="2468">
                  <c:v>1.4304382118530505E-3</c:v>
                </c:pt>
                <c:pt idx="2469">
                  <c:v>1.5491880633389483E-2</c:v>
                </c:pt>
                <c:pt idx="2470">
                  <c:v>3.7783035389193059E-2</c:v>
                </c:pt>
                <c:pt idx="2471">
                  <c:v>4.0975861385136605E-2</c:v>
                </c:pt>
                <c:pt idx="2472">
                  <c:v>4.8209419481208708E-2</c:v>
                </c:pt>
                <c:pt idx="2473">
                  <c:v>4.9439728539612926E-2</c:v>
                </c:pt>
                <c:pt idx="2474">
                  <c:v>5.020016537983682E-2</c:v>
                </c:pt>
                <c:pt idx="2475">
                  <c:v>5.766945054681144E-2</c:v>
                </c:pt>
                <c:pt idx="2476">
                  <c:v>5.7919632842255597E-2</c:v>
                </c:pt>
                <c:pt idx="2477">
                  <c:v>5.8727636783598013E-2</c:v>
                </c:pt>
                <c:pt idx="2478">
                  <c:v>6.3376942104013553E-2</c:v>
                </c:pt>
                <c:pt idx="2479">
                  <c:v>6.1847288845233932E-2</c:v>
                </c:pt>
                <c:pt idx="2480">
                  <c:v>5.799080265192904E-2</c:v>
                </c:pt>
                <c:pt idx="2481">
                  <c:v>5.804027223683942E-2</c:v>
                </c:pt>
                <c:pt idx="2482">
                  <c:v>5.5329012137056113E-2</c:v>
                </c:pt>
                <c:pt idx="2483">
                  <c:v>5.1225298057089627E-2</c:v>
                </c:pt>
                <c:pt idx="2484">
                  <c:v>4.6258585703934076E-2</c:v>
                </c:pt>
                <c:pt idx="2485">
                  <c:v>3.9638507492364576E-2</c:v>
                </c:pt>
                <c:pt idx="2486">
                  <c:v>3.9465495014599734E-2</c:v>
                </c:pt>
                <c:pt idx="2487">
                  <c:v>3.9583090789804758E-2</c:v>
                </c:pt>
                <c:pt idx="2488">
                  <c:v>4.7859079289842572E-2</c:v>
                </c:pt>
                <c:pt idx="2489">
                  <c:v>5.4935324542829941E-2</c:v>
                </c:pt>
                <c:pt idx="2490">
                  <c:v>5.4947055446324215E-2</c:v>
                </c:pt>
                <c:pt idx="2491">
                  <c:v>5.8870579519503585E-2</c:v>
                </c:pt>
                <c:pt idx="2492">
                  <c:v>6.0751969162282191E-2</c:v>
                </c:pt>
                <c:pt idx="2493">
                  <c:v>6.2110531367633469E-2</c:v>
                </c:pt>
                <c:pt idx="2494">
                  <c:v>8.0609757046972319E-2</c:v>
                </c:pt>
                <c:pt idx="2495">
                  <c:v>8.4776269944504504E-2</c:v>
                </c:pt>
                <c:pt idx="2496">
                  <c:v>8.526096911124155E-2</c:v>
                </c:pt>
                <c:pt idx="2497">
                  <c:v>8.8126338938616419E-2</c:v>
                </c:pt>
                <c:pt idx="2498">
                  <c:v>9.8633834507254423E-2</c:v>
                </c:pt>
                <c:pt idx="2499">
                  <c:v>0.10256021558591516</c:v>
                </c:pt>
                <c:pt idx="2500">
                  <c:v>0.10352306399740339</c:v>
                </c:pt>
                <c:pt idx="2501">
                  <c:v>0.10795024233713546</c:v>
                </c:pt>
                <c:pt idx="2502">
                  <c:v>0.11363089136711897</c:v>
                </c:pt>
                <c:pt idx="2503">
                  <c:v>0.11671734971876724</c:v>
                </c:pt>
                <c:pt idx="2504">
                  <c:v>0.1229394484487638</c:v>
                </c:pt>
                <c:pt idx="2505">
                  <c:v>0.12178487276375551</c:v>
                </c:pt>
                <c:pt idx="2506">
                  <c:v>0.12502653242640147</c:v>
                </c:pt>
                <c:pt idx="2507">
                  <c:v>0.12167101893637106</c:v>
                </c:pt>
                <c:pt idx="2508">
                  <c:v>0.12460118957876004</c:v>
                </c:pt>
                <c:pt idx="2509">
                  <c:v>0.11970535918580301</c:v>
                </c:pt>
                <c:pt idx="2510">
                  <c:v>0.11948962018439291</c:v>
                </c:pt>
                <c:pt idx="2511">
                  <c:v>0.11970571083457035</c:v>
                </c:pt>
                <c:pt idx="2512">
                  <c:v>0.11958901656432423</c:v>
                </c:pt>
                <c:pt idx="2513">
                  <c:v>0.12019718559052965</c:v>
                </c:pt>
                <c:pt idx="2514">
                  <c:v>0.12494638147765125</c:v>
                </c:pt>
                <c:pt idx="2515">
                  <c:v>0.12399451585062977</c:v>
                </c:pt>
                <c:pt idx="2516">
                  <c:v>0.12791475485740178</c:v>
                </c:pt>
                <c:pt idx="2517">
                  <c:v>0.12885031466839317</c:v>
                </c:pt>
                <c:pt idx="2518">
                  <c:v>0.12693481737695403</c:v>
                </c:pt>
                <c:pt idx="2519">
                  <c:v>0.12226663138507519</c:v>
                </c:pt>
                <c:pt idx="2520">
                  <c:v>0.12142254527451955</c:v>
                </c:pt>
                <c:pt idx="2521">
                  <c:v>0.12054204438490125</c:v>
                </c:pt>
                <c:pt idx="2522">
                  <c:v>0.12052822943296369</c:v>
                </c:pt>
                <c:pt idx="2523">
                  <c:v>0.12150745367946644</c:v>
                </c:pt>
                <c:pt idx="2524">
                  <c:v>0.12222962397618994</c:v>
                </c:pt>
                <c:pt idx="2525">
                  <c:v>0.11679018762528369</c:v>
                </c:pt>
                <c:pt idx="2526">
                  <c:v>0.10941303656883376</c:v>
                </c:pt>
                <c:pt idx="2527">
                  <c:v>0.1121529136133577</c:v>
                </c:pt>
                <c:pt idx="2528">
                  <c:v>0.11437012100382901</c:v>
                </c:pt>
                <c:pt idx="2529">
                  <c:v>0.12165348066038834</c:v>
                </c:pt>
                <c:pt idx="2530">
                  <c:v>0.12297027455027801</c:v>
                </c:pt>
                <c:pt idx="2531">
                  <c:v>0.12270440359803006</c:v>
                </c:pt>
                <c:pt idx="2532">
                  <c:v>0.13140283157211</c:v>
                </c:pt>
                <c:pt idx="2533">
                  <c:v>0.13298904285004096</c:v>
                </c:pt>
                <c:pt idx="2534">
                  <c:v>0.13058079145639492</c:v>
                </c:pt>
                <c:pt idx="2535">
                  <c:v>0.13560207989010725</c:v>
                </c:pt>
                <c:pt idx="2536">
                  <c:v>0.17587149926360079</c:v>
                </c:pt>
                <c:pt idx="2537">
                  <c:v>0.18040187766165328</c:v>
                </c:pt>
                <c:pt idx="2538">
                  <c:v>0.16056083477712957</c:v>
                </c:pt>
                <c:pt idx="2539">
                  <c:v>0.16102647668631065</c:v>
                </c:pt>
                <c:pt idx="2540">
                  <c:v>0.1636371258931692</c:v>
                </c:pt>
                <c:pt idx="2541">
                  <c:v>0.1628826543450039</c:v>
                </c:pt>
                <c:pt idx="2542">
                  <c:v>0.17686532299732594</c:v>
                </c:pt>
                <c:pt idx="2543">
                  <c:v>0.20071905817770966</c:v>
                </c:pt>
                <c:pt idx="2544">
                  <c:v>0.20052876479933887</c:v>
                </c:pt>
                <c:pt idx="2545">
                  <c:v>0.19693618445453356</c:v>
                </c:pt>
                <c:pt idx="2546">
                  <c:v>0.2004779575422691</c:v>
                </c:pt>
                <c:pt idx="2547">
                  <c:v>0.21803461769766913</c:v>
                </c:pt>
                <c:pt idx="2548">
                  <c:v>0.21704892229861175</c:v>
                </c:pt>
                <c:pt idx="2549">
                  <c:v>0.21753607371320538</c:v>
                </c:pt>
                <c:pt idx="2550">
                  <c:v>0.20621952013826503</c:v>
                </c:pt>
                <c:pt idx="2551">
                  <c:v>0.18789000920432625</c:v>
                </c:pt>
                <c:pt idx="2552">
                  <c:v>0.19458828737408149</c:v>
                </c:pt>
                <c:pt idx="2553">
                  <c:v>0.20559011439933622</c:v>
                </c:pt>
                <c:pt idx="2554">
                  <c:v>0.20754470691109392</c:v>
                </c:pt>
                <c:pt idx="2555">
                  <c:v>0.20490693354555142</c:v>
                </c:pt>
                <c:pt idx="2556">
                  <c:v>0.20494135888224776</c:v>
                </c:pt>
                <c:pt idx="2557">
                  <c:v>0.20926251084374445</c:v>
                </c:pt>
                <c:pt idx="2558">
                  <c:v>0.20892865639163755</c:v>
                </c:pt>
                <c:pt idx="2559">
                  <c:v>0.2038139696383667</c:v>
                </c:pt>
                <c:pt idx="2560">
                  <c:v>0.20417184649935879</c:v>
                </c:pt>
                <c:pt idx="2561">
                  <c:v>0.20992330440847579</c:v>
                </c:pt>
                <c:pt idx="2562">
                  <c:v>0.19509739959048208</c:v>
                </c:pt>
                <c:pt idx="2563">
                  <c:v>0.23089284656678191</c:v>
                </c:pt>
                <c:pt idx="2564">
                  <c:v>0.21686378679912358</c:v>
                </c:pt>
                <c:pt idx="2565">
                  <c:v>0.22146122687604952</c:v>
                </c:pt>
                <c:pt idx="2566">
                  <c:v>0.2256480736136591</c:v>
                </c:pt>
                <c:pt idx="2567">
                  <c:v>0.22405754335365785</c:v>
                </c:pt>
                <c:pt idx="2568">
                  <c:v>0.20597733992514697</c:v>
                </c:pt>
                <c:pt idx="2569">
                  <c:v>0.21500630634361539</c:v>
                </c:pt>
                <c:pt idx="2570">
                  <c:v>0.2023751482972666</c:v>
                </c:pt>
                <c:pt idx="2571">
                  <c:v>0.20351809253647257</c:v>
                </c:pt>
                <c:pt idx="2572">
                  <c:v>0.20461267086087581</c:v>
                </c:pt>
                <c:pt idx="2573">
                  <c:v>0.18659699017521655</c:v>
                </c:pt>
                <c:pt idx="2574">
                  <c:v>0.19541844840744951</c:v>
                </c:pt>
                <c:pt idx="2575">
                  <c:v>0.20039100179063946</c:v>
                </c:pt>
                <c:pt idx="2576">
                  <c:v>0.20259104386553048</c:v>
                </c:pt>
                <c:pt idx="2577">
                  <c:v>0.20250480711015942</c:v>
                </c:pt>
                <c:pt idx="2578">
                  <c:v>0.19808196521139354</c:v>
                </c:pt>
                <c:pt idx="2579">
                  <c:v>0.21143933198524159</c:v>
                </c:pt>
                <c:pt idx="2580">
                  <c:v>0.22495307618725366</c:v>
                </c:pt>
                <c:pt idx="2581">
                  <c:v>0.22791860275781042</c:v>
                </c:pt>
                <c:pt idx="2582">
                  <c:v>0.20354842519123423</c:v>
                </c:pt>
                <c:pt idx="2583">
                  <c:v>0.19534878150725032</c:v>
                </c:pt>
                <c:pt idx="2584">
                  <c:v>0.19378191107085019</c:v>
                </c:pt>
                <c:pt idx="2585">
                  <c:v>0.19650716430175338</c:v>
                </c:pt>
                <c:pt idx="2586">
                  <c:v>0.19816638649743484</c:v>
                </c:pt>
                <c:pt idx="2587">
                  <c:v>0.23100197372739181</c:v>
                </c:pt>
                <c:pt idx="2588">
                  <c:v>0.21539871327659335</c:v>
                </c:pt>
                <c:pt idx="2589">
                  <c:v>0.21545673573028437</c:v>
                </c:pt>
                <c:pt idx="2590">
                  <c:v>0.21813090170071031</c:v>
                </c:pt>
                <c:pt idx="2591">
                  <c:v>0.21737232682691199</c:v>
                </c:pt>
                <c:pt idx="2592">
                  <c:v>0.21622370233056104</c:v>
                </c:pt>
                <c:pt idx="2593">
                  <c:v>0.21964599307869903</c:v>
                </c:pt>
                <c:pt idx="2594">
                  <c:v>0.21869910609913329</c:v>
                </c:pt>
                <c:pt idx="2595">
                  <c:v>0.22493612397296728</c:v>
                </c:pt>
                <c:pt idx="2596">
                  <c:v>0.22873928206885336</c:v>
                </c:pt>
                <c:pt idx="2597">
                  <c:v>0.22670239646681106</c:v>
                </c:pt>
                <c:pt idx="2598">
                  <c:v>0.21683509853860938</c:v>
                </c:pt>
                <c:pt idx="2599">
                  <c:v>0.20431130870925338</c:v>
                </c:pt>
                <c:pt idx="2600">
                  <c:v>0.20457043966704944</c:v>
                </c:pt>
                <c:pt idx="2601">
                  <c:v>0.1922724908709228</c:v>
                </c:pt>
                <c:pt idx="2602">
                  <c:v>0.19110337743699571</c:v>
                </c:pt>
                <c:pt idx="2603">
                  <c:v>0.18490067007406583</c:v>
                </c:pt>
                <c:pt idx="2604">
                  <c:v>0.18298720816844155</c:v>
                </c:pt>
                <c:pt idx="2605">
                  <c:v>0.18448777204158404</c:v>
                </c:pt>
                <c:pt idx="2606">
                  <c:v>0.18210896263563731</c:v>
                </c:pt>
                <c:pt idx="2607">
                  <c:v>0.18112649292358246</c:v>
                </c:pt>
                <c:pt idx="2608">
                  <c:v>0.18494090800061519</c:v>
                </c:pt>
                <c:pt idx="2609">
                  <c:v>0.19021554419142575</c:v>
                </c:pt>
                <c:pt idx="2610">
                  <c:v>0.1917433288579628</c:v>
                </c:pt>
                <c:pt idx="2611">
                  <c:v>0.1954634273447558</c:v>
                </c:pt>
                <c:pt idx="2612">
                  <c:v>0.20109207924280451</c:v>
                </c:pt>
                <c:pt idx="2613">
                  <c:v>0.20795230563448988</c:v>
                </c:pt>
                <c:pt idx="2614">
                  <c:v>0.22354944095613047</c:v>
                </c:pt>
                <c:pt idx="2615">
                  <c:v>0.22539991885275248</c:v>
                </c:pt>
                <c:pt idx="2616">
                  <c:v>0.22639852293070459</c:v>
                </c:pt>
                <c:pt idx="2617">
                  <c:v>0.21790002420952911</c:v>
                </c:pt>
                <c:pt idx="2618">
                  <c:v>0.21137788175450573</c:v>
                </c:pt>
                <c:pt idx="2619">
                  <c:v>0.21601329218451465</c:v>
                </c:pt>
                <c:pt idx="2620">
                  <c:v>0.20781954345337186</c:v>
                </c:pt>
                <c:pt idx="2621">
                  <c:v>0.20764721262779559</c:v>
                </c:pt>
                <c:pt idx="2622">
                  <c:v>0.20444139871626138</c:v>
                </c:pt>
                <c:pt idx="2623">
                  <c:v>0.18050859970690541</c:v>
                </c:pt>
                <c:pt idx="2624">
                  <c:v>0.18151263570102641</c:v>
                </c:pt>
                <c:pt idx="2625">
                  <c:v>0.179485682269659</c:v>
                </c:pt>
                <c:pt idx="2626">
                  <c:v>0.16621325468425951</c:v>
                </c:pt>
                <c:pt idx="2627">
                  <c:v>0.15516386172009242</c:v>
                </c:pt>
                <c:pt idx="2628">
                  <c:v>0.14963111483274175</c:v>
                </c:pt>
                <c:pt idx="2629">
                  <c:v>0.14946280343498122</c:v>
                </c:pt>
                <c:pt idx="2630">
                  <c:v>0.14031370738682405</c:v>
                </c:pt>
                <c:pt idx="2631">
                  <c:v>0.12437608939406294</c:v>
                </c:pt>
                <c:pt idx="2632">
                  <c:v>0.12750841516666048</c:v>
                </c:pt>
                <c:pt idx="2633">
                  <c:v>0.12966430376912352</c:v>
                </c:pt>
                <c:pt idx="2634">
                  <c:v>0.13237855972622037</c:v>
                </c:pt>
                <c:pt idx="2635">
                  <c:v>0.13345083878234293</c:v>
                </c:pt>
                <c:pt idx="2636">
                  <c:v>0.14277790455253511</c:v>
                </c:pt>
                <c:pt idx="2637">
                  <c:v>0.13604150944996937</c:v>
                </c:pt>
                <c:pt idx="2638">
                  <c:v>0.14647725508918347</c:v>
                </c:pt>
                <c:pt idx="2639">
                  <c:v>0.14183047940590868</c:v>
                </c:pt>
                <c:pt idx="2640">
                  <c:v>0.14202082051535983</c:v>
                </c:pt>
                <c:pt idx="2641">
                  <c:v>0.14691068413636563</c:v>
                </c:pt>
                <c:pt idx="2642">
                  <c:v>0.14128865273121061</c:v>
                </c:pt>
                <c:pt idx="2643">
                  <c:v>0.13605886856783417</c:v>
                </c:pt>
                <c:pt idx="2644">
                  <c:v>0.13069036525863237</c:v>
                </c:pt>
                <c:pt idx="2645">
                  <c:v>0.1308603085348527</c:v>
                </c:pt>
                <c:pt idx="2646">
                  <c:v>0.12789430568582297</c:v>
                </c:pt>
                <c:pt idx="2647">
                  <c:v>0.13148771239904339</c:v>
                </c:pt>
                <c:pt idx="2648">
                  <c:v>0.13762920379190027</c:v>
                </c:pt>
                <c:pt idx="2649">
                  <c:v>0.13379887166265517</c:v>
                </c:pt>
                <c:pt idx="2650">
                  <c:v>0.13513645108892788</c:v>
                </c:pt>
                <c:pt idx="2651">
                  <c:v>0.13157474924127738</c:v>
                </c:pt>
                <c:pt idx="2652">
                  <c:v>0.12738276715273261</c:v>
                </c:pt>
                <c:pt idx="2653">
                  <c:v>0.12064498734362566</c:v>
                </c:pt>
                <c:pt idx="2654">
                  <c:v>0.13942570553713515</c:v>
                </c:pt>
                <c:pt idx="2655">
                  <c:v>0.1594265057943352</c:v>
                </c:pt>
                <c:pt idx="2656">
                  <c:v>0.16393009131103406</c:v>
                </c:pt>
                <c:pt idx="2657">
                  <c:v>0.14945605079621521</c:v>
                </c:pt>
                <c:pt idx="2658">
                  <c:v>0.14405399399897592</c:v>
                </c:pt>
                <c:pt idx="2659">
                  <c:v>0.14939126945008857</c:v>
                </c:pt>
                <c:pt idx="2660">
                  <c:v>0.14830437399877389</c:v>
                </c:pt>
                <c:pt idx="2661">
                  <c:v>0.14683777023076475</c:v>
                </c:pt>
                <c:pt idx="2662">
                  <c:v>0.14614805858527813</c:v>
                </c:pt>
                <c:pt idx="2663">
                  <c:v>0.15568037478383878</c:v>
                </c:pt>
                <c:pt idx="2664">
                  <c:v>0.14769792571366872</c:v>
                </c:pt>
                <c:pt idx="2665">
                  <c:v>0.11419060054779435</c:v>
                </c:pt>
                <c:pt idx="2666">
                  <c:v>0.10348992834261629</c:v>
                </c:pt>
                <c:pt idx="2667">
                  <c:v>0.17662948229792694</c:v>
                </c:pt>
                <c:pt idx="2668">
                  <c:v>0.17685752860847964</c:v>
                </c:pt>
                <c:pt idx="2669">
                  <c:v>0.18220369815239837</c:v>
                </c:pt>
                <c:pt idx="2670">
                  <c:v>0.18503745704697794</c:v>
                </c:pt>
                <c:pt idx="2671">
                  <c:v>0.17103866965819173</c:v>
                </c:pt>
                <c:pt idx="2672">
                  <c:v>0.1607716599445855</c:v>
                </c:pt>
                <c:pt idx="2673">
                  <c:v>0.16142224227475765</c:v>
                </c:pt>
                <c:pt idx="2674">
                  <c:v>0.16605699949149225</c:v>
                </c:pt>
                <c:pt idx="2675">
                  <c:v>0.15794735661908532</c:v>
                </c:pt>
                <c:pt idx="2676">
                  <c:v>0.15820676422428467</c:v>
                </c:pt>
                <c:pt idx="2677">
                  <c:v>0.15149530361640332</c:v>
                </c:pt>
                <c:pt idx="2678">
                  <c:v>0.14198060111957317</c:v>
                </c:pt>
                <c:pt idx="2679">
                  <c:v>0.15207350901068567</c:v>
                </c:pt>
                <c:pt idx="2680">
                  <c:v>0.16621230006242971</c:v>
                </c:pt>
                <c:pt idx="2681">
                  <c:v>0.16969596665314504</c:v>
                </c:pt>
                <c:pt idx="2682">
                  <c:v>0.16663377794766793</c:v>
                </c:pt>
                <c:pt idx="2683">
                  <c:v>0.17479103898439372</c:v>
                </c:pt>
                <c:pt idx="2684">
                  <c:v>0.17369136591049039</c:v>
                </c:pt>
                <c:pt idx="2685">
                  <c:v>0.17455818193608702</c:v>
                </c:pt>
                <c:pt idx="2686">
                  <c:v>0.17922046245034495</c:v>
                </c:pt>
                <c:pt idx="2687">
                  <c:v>0.18598529876755657</c:v>
                </c:pt>
                <c:pt idx="2688">
                  <c:v>0.18967284717304472</c:v>
                </c:pt>
                <c:pt idx="2689">
                  <c:v>0.18848499587333867</c:v>
                </c:pt>
                <c:pt idx="2690">
                  <c:v>0.18856687522803642</c:v>
                </c:pt>
                <c:pt idx="2691">
                  <c:v>0.17169939282718802</c:v>
                </c:pt>
                <c:pt idx="2692">
                  <c:v>0.17513932999397763</c:v>
                </c:pt>
                <c:pt idx="2693">
                  <c:v>0.17919889070882528</c:v>
                </c:pt>
                <c:pt idx="2694">
                  <c:v>0.16490891985205539</c:v>
                </c:pt>
                <c:pt idx="2695">
                  <c:v>0.16582050646612467</c:v>
                </c:pt>
                <c:pt idx="2696">
                  <c:v>0.16207456945384596</c:v>
                </c:pt>
                <c:pt idx="2697">
                  <c:v>0.15553894314164629</c:v>
                </c:pt>
                <c:pt idx="2698">
                  <c:v>0.15607322156740908</c:v>
                </c:pt>
                <c:pt idx="2699">
                  <c:v>0.16551905717692161</c:v>
                </c:pt>
                <c:pt idx="2700">
                  <c:v>0.16746204590124636</c:v>
                </c:pt>
                <c:pt idx="2701">
                  <c:v>0.16585038949873249</c:v>
                </c:pt>
                <c:pt idx="2702">
                  <c:v>0.18800045442293212</c:v>
                </c:pt>
                <c:pt idx="2703">
                  <c:v>0.20540848602048953</c:v>
                </c:pt>
                <c:pt idx="2704">
                  <c:v>0.21159478679013821</c:v>
                </c:pt>
                <c:pt idx="2705">
                  <c:v>0.21127485990554914</c:v>
                </c:pt>
                <c:pt idx="2706">
                  <c:v>0.21730141229633182</c:v>
                </c:pt>
                <c:pt idx="2707">
                  <c:v>0.2319579510597076</c:v>
                </c:pt>
                <c:pt idx="2708">
                  <c:v>0.23993764617259894</c:v>
                </c:pt>
                <c:pt idx="2709">
                  <c:v>0.23868889572036953</c:v>
                </c:pt>
                <c:pt idx="2710">
                  <c:v>0.23767202591934083</c:v>
                </c:pt>
                <c:pt idx="2711">
                  <c:v>0.24382337132228835</c:v>
                </c:pt>
                <c:pt idx="2712">
                  <c:v>0.24616817228699406</c:v>
                </c:pt>
                <c:pt idx="2713">
                  <c:v>0.2568450295455908</c:v>
                </c:pt>
                <c:pt idx="2714">
                  <c:v>0.25253807560356833</c:v>
                </c:pt>
                <c:pt idx="2715">
                  <c:v>0.25983827248081165</c:v>
                </c:pt>
                <c:pt idx="2716">
                  <c:v>0.23421490184237442</c:v>
                </c:pt>
                <c:pt idx="2717">
                  <c:v>0.26805593496666735</c:v>
                </c:pt>
                <c:pt idx="2718">
                  <c:v>0.2688639280284385</c:v>
                </c:pt>
                <c:pt idx="2719">
                  <c:v>0.26951635247313299</c:v>
                </c:pt>
                <c:pt idx="2720">
                  <c:v>0.2727335412371954</c:v>
                </c:pt>
                <c:pt idx="2721">
                  <c:v>0.28126229338675607</c:v>
                </c:pt>
                <c:pt idx="2722">
                  <c:v>0.26523249042752522</c:v>
                </c:pt>
                <c:pt idx="2723">
                  <c:v>0.26304841426594139</c:v>
                </c:pt>
                <c:pt idx="2724">
                  <c:v>0.26567657701961617</c:v>
                </c:pt>
                <c:pt idx="2725">
                  <c:v>0.26262561824919145</c:v>
                </c:pt>
                <c:pt idx="2726">
                  <c:v>0.25801157637485689</c:v>
                </c:pt>
                <c:pt idx="2727">
                  <c:v>0.24757708397937808</c:v>
                </c:pt>
                <c:pt idx="2728">
                  <c:v>0.26495146824540805</c:v>
                </c:pt>
                <c:pt idx="2729">
                  <c:v>0.27741301372229038</c:v>
                </c:pt>
                <c:pt idx="2730">
                  <c:v>0.28136448213421189</c:v>
                </c:pt>
                <c:pt idx="2731">
                  <c:v>0.29867975330143898</c:v>
                </c:pt>
                <c:pt idx="2732">
                  <c:v>0.3168262040733501</c:v>
                </c:pt>
                <c:pt idx="2733">
                  <c:v>0.31801282508310663</c:v>
                </c:pt>
                <c:pt idx="2734">
                  <c:v>0.30800259922368667</c:v>
                </c:pt>
                <c:pt idx="2735">
                  <c:v>0.31623765477330301</c:v>
                </c:pt>
                <c:pt idx="2736">
                  <c:v>0.31163770685646536</c:v>
                </c:pt>
                <c:pt idx="2737">
                  <c:v>0.31241006052292047</c:v>
                </c:pt>
                <c:pt idx="2738">
                  <c:v>0.30795609407169494</c:v>
                </c:pt>
                <c:pt idx="2739">
                  <c:v>0.30491548958855297</c:v>
                </c:pt>
                <c:pt idx="2740">
                  <c:v>0.31562972476190099</c:v>
                </c:pt>
                <c:pt idx="2741">
                  <c:v>0.31527671130846491</c:v>
                </c:pt>
                <c:pt idx="2742">
                  <c:v>0.31822521677886006</c:v>
                </c:pt>
                <c:pt idx="2743">
                  <c:v>0.3365646963219871</c:v>
                </c:pt>
                <c:pt idx="2744">
                  <c:v>0.3435522649289407</c:v>
                </c:pt>
                <c:pt idx="2745">
                  <c:v>0.34109288714580543</c:v>
                </c:pt>
                <c:pt idx="2746">
                  <c:v>0.3485814688944146</c:v>
                </c:pt>
                <c:pt idx="2747">
                  <c:v>0.35257927084149854</c:v>
                </c:pt>
                <c:pt idx="2748">
                  <c:v>0.36467780028424979</c:v>
                </c:pt>
                <c:pt idx="2749">
                  <c:v>0.3611431752746776</c:v>
                </c:pt>
                <c:pt idx="2750">
                  <c:v>0.3585724410602234</c:v>
                </c:pt>
                <c:pt idx="2751">
                  <c:v>0.36065059629201157</c:v>
                </c:pt>
                <c:pt idx="2752">
                  <c:v>0.35129210134074229</c:v>
                </c:pt>
                <c:pt idx="2753">
                  <c:v>0.34729735891375479</c:v>
                </c:pt>
                <c:pt idx="2754">
                  <c:v>0.34177783429943059</c:v>
                </c:pt>
                <c:pt idx="2755">
                  <c:v>0.37818858597859645</c:v>
                </c:pt>
                <c:pt idx="2756">
                  <c:v>0.37791246804230655</c:v>
                </c:pt>
                <c:pt idx="2757">
                  <c:v>0.3623941205635739</c:v>
                </c:pt>
                <c:pt idx="2758">
                  <c:v>0.36501908310884629</c:v>
                </c:pt>
                <c:pt idx="2759">
                  <c:v>0.36240768169719229</c:v>
                </c:pt>
                <c:pt idx="2760">
                  <c:v>0.36550960479525724</c:v>
                </c:pt>
                <c:pt idx="2761">
                  <c:v>0.36880771282273239</c:v>
                </c:pt>
                <c:pt idx="2762">
                  <c:v>0.35765924319832076</c:v>
                </c:pt>
                <c:pt idx="2763">
                  <c:v>0.3544886213974246</c:v>
                </c:pt>
                <c:pt idx="2764">
                  <c:v>0.35912871591082735</c:v>
                </c:pt>
                <c:pt idx="2765">
                  <c:v>0.35978880757479087</c:v>
                </c:pt>
                <c:pt idx="2766">
                  <c:v>0.38061642130709855</c:v>
                </c:pt>
                <c:pt idx="2767">
                  <c:v>0.37897325929034137</c:v>
                </c:pt>
                <c:pt idx="2768">
                  <c:v>0.38908308837836092</c:v>
                </c:pt>
                <c:pt idx="2769">
                  <c:v>0.38569233261656327</c:v>
                </c:pt>
                <c:pt idx="2770">
                  <c:v>0.37324047847235647</c:v>
                </c:pt>
                <c:pt idx="2771">
                  <c:v>0.37318604699358421</c:v>
                </c:pt>
                <c:pt idx="2772">
                  <c:v>0.36142826115020632</c:v>
                </c:pt>
                <c:pt idx="2773">
                  <c:v>0.36301402566767949</c:v>
                </c:pt>
                <c:pt idx="2774">
                  <c:v>0.36869902451689751</c:v>
                </c:pt>
                <c:pt idx="2775">
                  <c:v>0.36177662576396424</c:v>
                </c:pt>
                <c:pt idx="2776">
                  <c:v>0.36433365490660768</c:v>
                </c:pt>
                <c:pt idx="2777">
                  <c:v>0.36547633375045474</c:v>
                </c:pt>
                <c:pt idx="2778">
                  <c:v>0.36819092676581672</c:v>
                </c:pt>
                <c:pt idx="2779">
                  <c:v>0.35199104422130373</c:v>
                </c:pt>
                <c:pt idx="2780">
                  <c:v>0.35330401088615754</c:v>
                </c:pt>
                <c:pt idx="2781">
                  <c:v>0.34659086642577153</c:v>
                </c:pt>
                <c:pt idx="2782">
                  <c:v>0.35871483253954767</c:v>
                </c:pt>
                <c:pt idx="2783">
                  <c:v>0.33979354276177021</c:v>
                </c:pt>
                <c:pt idx="2784">
                  <c:v>0.34769610600601486</c:v>
                </c:pt>
                <c:pt idx="2785">
                  <c:v>0.35242238109584856</c:v>
                </c:pt>
                <c:pt idx="2786">
                  <c:v>0.36121959188868502</c:v>
                </c:pt>
                <c:pt idx="2787">
                  <c:v>0.34039672339601812</c:v>
                </c:pt>
                <c:pt idx="2788">
                  <c:v>0.32705234151664625</c:v>
                </c:pt>
                <c:pt idx="2789">
                  <c:v>0.32537016476830538</c:v>
                </c:pt>
                <c:pt idx="2790">
                  <c:v>0.32094966630276506</c:v>
                </c:pt>
                <c:pt idx="2791">
                  <c:v>0.31937382447759871</c:v>
                </c:pt>
                <c:pt idx="2792">
                  <c:v>0.32005685428564767</c:v>
                </c:pt>
                <c:pt idx="2793">
                  <c:v>0.32481936338750123</c:v>
                </c:pt>
                <c:pt idx="2794">
                  <c:v>0.32483812220881958</c:v>
                </c:pt>
                <c:pt idx="2795">
                  <c:v>0.32442761228209333</c:v>
                </c:pt>
                <c:pt idx="2796">
                  <c:v>0.32672636909197655</c:v>
                </c:pt>
                <c:pt idx="2797">
                  <c:v>0.32607014078104563</c:v>
                </c:pt>
                <c:pt idx="2798">
                  <c:v>0.31697923487445845</c:v>
                </c:pt>
                <c:pt idx="2799">
                  <c:v>0.32032224065928605</c:v>
                </c:pt>
                <c:pt idx="2800">
                  <c:v>0.3296866240932152</c:v>
                </c:pt>
                <c:pt idx="2801">
                  <c:v>0.33487066221076534</c:v>
                </c:pt>
                <c:pt idx="2802">
                  <c:v>0.33500660572371888</c:v>
                </c:pt>
                <c:pt idx="2803">
                  <c:v>0.33864789084308328</c:v>
                </c:pt>
                <c:pt idx="2804">
                  <c:v>0.33943877268095946</c:v>
                </c:pt>
                <c:pt idx="2805">
                  <c:v>0.34759538575310439</c:v>
                </c:pt>
                <c:pt idx="2806">
                  <c:v>0.35556042225871548</c:v>
                </c:pt>
                <c:pt idx="2807">
                  <c:v>0.35451219131055767</c:v>
                </c:pt>
                <c:pt idx="2808">
                  <c:v>0.33606286582976652</c:v>
                </c:pt>
                <c:pt idx="2809">
                  <c:v>0.33447197286751151</c:v>
                </c:pt>
                <c:pt idx="2810">
                  <c:v>0.32399544797433483</c:v>
                </c:pt>
                <c:pt idx="2811">
                  <c:v>0.3300053168589574</c:v>
                </c:pt>
                <c:pt idx="2812">
                  <c:v>0.33142989057822725</c:v>
                </c:pt>
                <c:pt idx="2813">
                  <c:v>0.33484534554411549</c:v>
                </c:pt>
                <c:pt idx="2814">
                  <c:v>0.33523597180223524</c:v>
                </c:pt>
                <c:pt idx="2815">
                  <c:v>0.33938312613160088</c:v>
                </c:pt>
                <c:pt idx="2816">
                  <c:v>0.33618619174342534</c:v>
                </c:pt>
                <c:pt idx="2817">
                  <c:v>0.31577090458393298</c:v>
                </c:pt>
                <c:pt idx="2818">
                  <c:v>0.32093080832975757</c:v>
                </c:pt>
                <c:pt idx="2819">
                  <c:v>0.31505976518805628</c:v>
                </c:pt>
                <c:pt idx="2820">
                  <c:v>0.31498207713270798</c:v>
                </c:pt>
                <c:pt idx="2821">
                  <c:v>0.31514368696731232</c:v>
                </c:pt>
                <c:pt idx="2822">
                  <c:v>0.30572940938586107</c:v>
                </c:pt>
                <c:pt idx="2823">
                  <c:v>0.30683749560114681</c:v>
                </c:pt>
                <c:pt idx="2824">
                  <c:v>0.30119553513974889</c:v>
                </c:pt>
                <c:pt idx="2825">
                  <c:v>0.31581709715396744</c:v>
                </c:pt>
                <c:pt idx="2826">
                  <c:v>0.34689010736350173</c:v>
                </c:pt>
                <c:pt idx="2827">
                  <c:v>0.33771875119346223</c:v>
                </c:pt>
                <c:pt idx="2828">
                  <c:v>0.33321648135042109</c:v>
                </c:pt>
                <c:pt idx="2829">
                  <c:v>0.35076992504912885</c:v>
                </c:pt>
                <c:pt idx="2830">
                  <c:v>0.35522535791433718</c:v>
                </c:pt>
                <c:pt idx="2831">
                  <c:v>0.35867221457440801</c:v>
                </c:pt>
                <c:pt idx="2832">
                  <c:v>0.33464626086866922</c:v>
                </c:pt>
                <c:pt idx="2833">
                  <c:v>0.34940385089482728</c:v>
                </c:pt>
                <c:pt idx="2834">
                  <c:v>0.35172043459181024</c:v>
                </c:pt>
                <c:pt idx="2835">
                  <c:v>0.34645464521057356</c:v>
                </c:pt>
                <c:pt idx="2836">
                  <c:v>0.34498693484307946</c:v>
                </c:pt>
                <c:pt idx="2837">
                  <c:v>0.32246075617354197</c:v>
                </c:pt>
                <c:pt idx="2838">
                  <c:v>0.32641358415258104</c:v>
                </c:pt>
                <c:pt idx="2839">
                  <c:v>0.32257628463361515</c:v>
                </c:pt>
                <c:pt idx="2840">
                  <c:v>0.31440044557684327</c:v>
                </c:pt>
                <c:pt idx="2841">
                  <c:v>0.26813440803948724</c:v>
                </c:pt>
                <c:pt idx="2842">
                  <c:v>0.2650692075027582</c:v>
                </c:pt>
                <c:pt idx="2843">
                  <c:v>0.2723164837675851</c:v>
                </c:pt>
                <c:pt idx="2844">
                  <c:v>0.26735576014667012</c:v>
                </c:pt>
                <c:pt idx="2845">
                  <c:v>0.2688906774228248</c:v>
                </c:pt>
                <c:pt idx="2846">
                  <c:v>0.25472781773425834</c:v>
                </c:pt>
                <c:pt idx="2847">
                  <c:v>0.25005235191290615</c:v>
                </c:pt>
                <c:pt idx="2848">
                  <c:v>0.24322560287238881</c:v>
                </c:pt>
                <c:pt idx="2849">
                  <c:v>0.24184857569230137</c:v>
                </c:pt>
                <c:pt idx="2850">
                  <c:v>0.22867918797013537</c:v>
                </c:pt>
                <c:pt idx="2851">
                  <c:v>0.23386331104995606</c:v>
                </c:pt>
                <c:pt idx="2852">
                  <c:v>0.22763109737977405</c:v>
                </c:pt>
                <c:pt idx="2853">
                  <c:v>0.24041347439854882</c:v>
                </c:pt>
                <c:pt idx="2854">
                  <c:v>0.24268842761861315</c:v>
                </c:pt>
                <c:pt idx="2855">
                  <c:v>0.24886389095684752</c:v>
                </c:pt>
                <c:pt idx="2856">
                  <c:v>0.25263747887711291</c:v>
                </c:pt>
                <c:pt idx="2857">
                  <c:v>0.24880435687868738</c:v>
                </c:pt>
                <c:pt idx="2858">
                  <c:v>0.25299712008737307</c:v>
                </c:pt>
                <c:pt idx="2859">
                  <c:v>0.25277234508904206</c:v>
                </c:pt>
                <c:pt idx="2860">
                  <c:v>0.23910659850334065</c:v>
                </c:pt>
                <c:pt idx="2861">
                  <c:v>0.23905383662255433</c:v>
                </c:pt>
                <c:pt idx="2862">
                  <c:v>0.24447685176336212</c:v>
                </c:pt>
                <c:pt idx="2863">
                  <c:v>0.25400430870871132</c:v>
                </c:pt>
                <c:pt idx="2864">
                  <c:v>0.24811956357237969</c:v>
                </c:pt>
                <c:pt idx="2865">
                  <c:v>0.247380035378372</c:v>
                </c:pt>
                <c:pt idx="2866">
                  <c:v>0.23369694015588227</c:v>
                </c:pt>
                <c:pt idx="2867">
                  <c:v>0.23454545585390654</c:v>
                </c:pt>
                <c:pt idx="2868">
                  <c:v>0.23588640624648619</c:v>
                </c:pt>
                <c:pt idx="2869">
                  <c:v>0.2374478763341894</c:v>
                </c:pt>
                <c:pt idx="2870">
                  <c:v>0.23486377509818918</c:v>
                </c:pt>
                <c:pt idx="2871">
                  <c:v>0.21734927998695366</c:v>
                </c:pt>
                <c:pt idx="2872">
                  <c:v>0.20150856380339791</c:v>
                </c:pt>
                <c:pt idx="2873">
                  <c:v>0.19951662683526847</c:v>
                </c:pt>
                <c:pt idx="2874">
                  <c:v>0.21768740062060624</c:v>
                </c:pt>
                <c:pt idx="2875">
                  <c:v>0.21181854689605614</c:v>
                </c:pt>
                <c:pt idx="2876">
                  <c:v>0.20500548290011109</c:v>
                </c:pt>
                <c:pt idx="2877">
                  <c:v>0.1944525407934046</c:v>
                </c:pt>
                <c:pt idx="2878">
                  <c:v>0.20618798605404287</c:v>
                </c:pt>
                <c:pt idx="2879">
                  <c:v>0.21289697752229714</c:v>
                </c:pt>
                <c:pt idx="2880">
                  <c:v>0.21314751882188368</c:v>
                </c:pt>
                <c:pt idx="2881">
                  <c:v>0.20696324127463459</c:v>
                </c:pt>
                <c:pt idx="2882">
                  <c:v>0.18530015839690123</c:v>
                </c:pt>
                <c:pt idx="2883">
                  <c:v>0.19077764778357056</c:v>
                </c:pt>
                <c:pt idx="2884">
                  <c:v>0.17699829855366064</c:v>
                </c:pt>
                <c:pt idx="2885">
                  <c:v>0.17599914592719834</c:v>
                </c:pt>
                <c:pt idx="2886">
                  <c:v>0.19555256514486138</c:v>
                </c:pt>
                <c:pt idx="2887">
                  <c:v>0.1897884319873451</c:v>
                </c:pt>
                <c:pt idx="2888">
                  <c:v>0.19448983761735716</c:v>
                </c:pt>
                <c:pt idx="2889">
                  <c:v>0.19395599003819392</c:v>
                </c:pt>
                <c:pt idx="2890">
                  <c:v>0.18812216679576454</c:v>
                </c:pt>
                <c:pt idx="2891">
                  <c:v>0.184013386379176</c:v>
                </c:pt>
                <c:pt idx="2892">
                  <c:v>0.18418226418179556</c:v>
                </c:pt>
                <c:pt idx="2893">
                  <c:v>0.19727983855354855</c:v>
                </c:pt>
                <c:pt idx="2894">
                  <c:v>0.1943449332717003</c:v>
                </c:pt>
                <c:pt idx="2895">
                  <c:v>0.18999554333241134</c:v>
                </c:pt>
                <c:pt idx="2896">
                  <c:v>0.19067519304311112</c:v>
                </c:pt>
                <c:pt idx="2897">
                  <c:v>0.1859074575548966</c:v>
                </c:pt>
                <c:pt idx="2898">
                  <c:v>0.18408515186075936</c:v>
                </c:pt>
                <c:pt idx="2899">
                  <c:v>0.19575772988648149</c:v>
                </c:pt>
                <c:pt idx="2900">
                  <c:v>0.20177594047509043</c:v>
                </c:pt>
                <c:pt idx="2901">
                  <c:v>0.2055616106024665</c:v>
                </c:pt>
                <c:pt idx="2902">
                  <c:v>0.20595049362285944</c:v>
                </c:pt>
                <c:pt idx="2903">
                  <c:v>0.19966336567097034</c:v>
                </c:pt>
                <c:pt idx="2904">
                  <c:v>0.20385724845454406</c:v>
                </c:pt>
                <c:pt idx="2905">
                  <c:v>0.20655747126293519</c:v>
                </c:pt>
                <c:pt idx="2906">
                  <c:v>0.19882520908618276</c:v>
                </c:pt>
                <c:pt idx="2907">
                  <c:v>0.2066175889860655</c:v>
                </c:pt>
                <c:pt idx="2908">
                  <c:v>0.21542077673873691</c:v>
                </c:pt>
                <c:pt idx="2909">
                  <c:v>0.19679958338573639</c:v>
                </c:pt>
                <c:pt idx="2910">
                  <c:v>0.19962315296874578</c:v>
                </c:pt>
                <c:pt idx="2911">
                  <c:v>0.19432657021182209</c:v>
                </c:pt>
                <c:pt idx="2912">
                  <c:v>0.19083959103339332</c:v>
                </c:pt>
                <c:pt idx="2913">
                  <c:v>0.18414799494099673</c:v>
                </c:pt>
                <c:pt idx="2914">
                  <c:v>0.17704642525118106</c:v>
                </c:pt>
                <c:pt idx="2915">
                  <c:v>0.163275380769559</c:v>
                </c:pt>
                <c:pt idx="2916">
                  <c:v>0.17421601581970805</c:v>
                </c:pt>
                <c:pt idx="2917">
                  <c:v>0.16932229239760099</c:v>
                </c:pt>
                <c:pt idx="2918">
                  <c:v>0.16918542849373597</c:v>
                </c:pt>
                <c:pt idx="2919">
                  <c:v>0.16855405900789439</c:v>
                </c:pt>
                <c:pt idx="2920">
                  <c:v>0.16785156821041025</c:v>
                </c:pt>
                <c:pt idx="2921">
                  <c:v>0.16268337893931351</c:v>
                </c:pt>
                <c:pt idx="2922">
                  <c:v>0.1580903169989526</c:v>
                </c:pt>
                <c:pt idx="2923">
                  <c:v>0.1646471512186774</c:v>
                </c:pt>
                <c:pt idx="2924">
                  <c:v>0.16531879207565028</c:v>
                </c:pt>
                <c:pt idx="2925">
                  <c:v>0.15958836535400414</c:v>
                </c:pt>
                <c:pt idx="2926">
                  <c:v>0.15766253911354292</c:v>
                </c:pt>
                <c:pt idx="2927">
                  <c:v>0.15737628092596526</c:v>
                </c:pt>
                <c:pt idx="2928">
                  <c:v>0.15736060667832247</c:v>
                </c:pt>
                <c:pt idx="2929">
                  <c:v>0.14429324053138709</c:v>
                </c:pt>
                <c:pt idx="2930">
                  <c:v>0.14204004793080832</c:v>
                </c:pt>
                <c:pt idx="2931">
                  <c:v>0.14334193843442986</c:v>
                </c:pt>
                <c:pt idx="2932">
                  <c:v>0.14642535176770888</c:v>
                </c:pt>
                <c:pt idx="2933">
                  <c:v>0.1464223584430851</c:v>
                </c:pt>
                <c:pt idx="2934">
                  <c:v>0.14840588855137202</c:v>
                </c:pt>
                <c:pt idx="2935">
                  <c:v>0.14997759333847546</c:v>
                </c:pt>
                <c:pt idx="2936">
                  <c:v>0.1500467341933984</c:v>
                </c:pt>
                <c:pt idx="2937">
                  <c:v>0.1541877800894576</c:v>
                </c:pt>
                <c:pt idx="2938">
                  <c:v>0.15630069409884409</c:v>
                </c:pt>
                <c:pt idx="2939">
                  <c:v>0.16882423916875372</c:v>
                </c:pt>
                <c:pt idx="2940">
                  <c:v>0.17259153771390925</c:v>
                </c:pt>
                <c:pt idx="2941">
                  <c:v>0.17120976353745848</c:v>
                </c:pt>
                <c:pt idx="2942">
                  <c:v>0.16936831925468226</c:v>
                </c:pt>
                <c:pt idx="2943">
                  <c:v>0.16853410232435234</c:v>
                </c:pt>
                <c:pt idx="2944">
                  <c:v>0.16868493481313293</c:v>
                </c:pt>
                <c:pt idx="2945">
                  <c:v>0.17299303022682394</c:v>
                </c:pt>
                <c:pt idx="2946">
                  <c:v>0.17916988582168403</c:v>
                </c:pt>
                <c:pt idx="2947">
                  <c:v>0.17771684601624302</c:v>
                </c:pt>
                <c:pt idx="2948">
                  <c:v>0.18214205323400925</c:v>
                </c:pt>
                <c:pt idx="2949">
                  <c:v>0.19973982279204314</c:v>
                </c:pt>
                <c:pt idx="2950">
                  <c:v>0.20505424339227599</c:v>
                </c:pt>
                <c:pt idx="2951">
                  <c:v>0.20710072845833905</c:v>
                </c:pt>
                <c:pt idx="2952">
                  <c:v>0.20797849336685165</c:v>
                </c:pt>
                <c:pt idx="2953">
                  <c:v>0.22024558348809561</c:v>
                </c:pt>
                <c:pt idx="2954">
                  <c:v>0.21577170218653152</c:v>
                </c:pt>
                <c:pt idx="2955">
                  <c:v>0.22040908290225786</c:v>
                </c:pt>
                <c:pt idx="2956">
                  <c:v>0.22764064851933347</c:v>
                </c:pt>
                <c:pt idx="2957">
                  <c:v>0.22806178270647692</c:v>
                </c:pt>
                <c:pt idx="2958">
                  <c:v>0.20644140282291684</c:v>
                </c:pt>
                <c:pt idx="2959">
                  <c:v>0.2011572802191039</c:v>
                </c:pt>
                <c:pt idx="2960">
                  <c:v>0.18706463870491088</c:v>
                </c:pt>
                <c:pt idx="2961">
                  <c:v>0.2049677542037931</c:v>
                </c:pt>
                <c:pt idx="2962">
                  <c:v>0.18507206007460361</c:v>
                </c:pt>
                <c:pt idx="2963">
                  <c:v>0.18190596766221223</c:v>
                </c:pt>
                <c:pt idx="2964">
                  <c:v>0.18558961074463892</c:v>
                </c:pt>
                <c:pt idx="2965">
                  <c:v>0.19325026571819387</c:v>
                </c:pt>
                <c:pt idx="2966">
                  <c:v>0.1927698238915726</c:v>
                </c:pt>
                <c:pt idx="2967">
                  <c:v>0.18946885205868338</c:v>
                </c:pt>
                <c:pt idx="2968">
                  <c:v>0.1919256492256293</c:v>
                </c:pt>
                <c:pt idx="2969">
                  <c:v>0.20100338403999593</c:v>
                </c:pt>
                <c:pt idx="2970">
                  <c:v>0.23417432408443095</c:v>
                </c:pt>
                <c:pt idx="2971">
                  <c:v>0.2179706858418777</c:v>
                </c:pt>
                <c:pt idx="2972">
                  <c:v>0.20935277668970187</c:v>
                </c:pt>
                <c:pt idx="2973">
                  <c:v>0.20270919410110327</c:v>
                </c:pt>
                <c:pt idx="2974">
                  <c:v>0.21785457277485742</c:v>
                </c:pt>
                <c:pt idx="2975">
                  <c:v>0.22690335161352831</c:v>
                </c:pt>
                <c:pt idx="2976">
                  <c:v>0.22799969678914078</c:v>
                </c:pt>
                <c:pt idx="2977">
                  <c:v>0.24038353656450101</c:v>
                </c:pt>
                <c:pt idx="2978">
                  <c:v>0.24755812729782065</c:v>
                </c:pt>
                <c:pt idx="2979">
                  <c:v>0.25895765964402317</c:v>
                </c:pt>
                <c:pt idx="2980">
                  <c:v>0.24382970723658648</c:v>
                </c:pt>
                <c:pt idx="2981">
                  <c:v>0.25325832430805745</c:v>
                </c:pt>
                <c:pt idx="2982">
                  <c:v>0.2492405116578435</c:v>
                </c:pt>
                <c:pt idx="2983">
                  <c:v>0.2488312868032426</c:v>
                </c:pt>
                <c:pt idx="2984">
                  <c:v>0.24354658556670786</c:v>
                </c:pt>
                <c:pt idx="2985">
                  <c:v>0.25486784510578736</c:v>
                </c:pt>
                <c:pt idx="2986">
                  <c:v>0.25461751809886013</c:v>
                </c:pt>
                <c:pt idx="2987">
                  <c:v>0.24953572488499928</c:v>
                </c:pt>
                <c:pt idx="2988">
                  <c:v>0.25329079222160833</c:v>
                </c:pt>
                <c:pt idx="2989">
                  <c:v>0.25152979973798151</c:v>
                </c:pt>
                <c:pt idx="2990">
                  <c:v>0.25677618600783297</c:v>
                </c:pt>
                <c:pt idx="2991">
                  <c:v>0.25713000061867775</c:v>
                </c:pt>
                <c:pt idx="2992">
                  <c:v>0.25543722957351461</c:v>
                </c:pt>
                <c:pt idx="2993">
                  <c:v>0.25828863591429879</c:v>
                </c:pt>
                <c:pt idx="2994">
                  <c:v>0.25984455568284526</c:v>
                </c:pt>
                <c:pt idx="2995">
                  <c:v>0.27327424371463288</c:v>
                </c:pt>
                <c:pt idx="2996">
                  <c:v>0.27299611391575851</c:v>
                </c:pt>
                <c:pt idx="2997">
                  <c:v>0.27168290563347103</c:v>
                </c:pt>
                <c:pt idx="2998">
                  <c:v>0.27198394417773109</c:v>
                </c:pt>
                <c:pt idx="2999">
                  <c:v>0.27539109554271163</c:v>
                </c:pt>
                <c:pt idx="3000">
                  <c:v>0.29740895750900276</c:v>
                </c:pt>
                <c:pt idx="3001">
                  <c:v>0.29335212399996907</c:v>
                </c:pt>
                <c:pt idx="3002">
                  <c:v>0.29033813377014445</c:v>
                </c:pt>
                <c:pt idx="3003">
                  <c:v>0.27502119569636407</c:v>
                </c:pt>
                <c:pt idx="3004">
                  <c:v>0.28324311451137679</c:v>
                </c:pt>
                <c:pt idx="3005">
                  <c:v>0.29304938880269177</c:v>
                </c:pt>
                <c:pt idx="3006">
                  <c:v>0.29619767546350773</c:v>
                </c:pt>
                <c:pt idx="3007">
                  <c:v>0.29409239410230015</c:v>
                </c:pt>
                <c:pt idx="3008">
                  <c:v>0.29201069099359206</c:v>
                </c:pt>
                <c:pt idx="3009">
                  <c:v>0.28849973759904207</c:v>
                </c:pt>
                <c:pt idx="3010">
                  <c:v>0.30055365723621824</c:v>
                </c:pt>
                <c:pt idx="3011">
                  <c:v>0.33069147192417608</c:v>
                </c:pt>
                <c:pt idx="3012">
                  <c:v>0.33014258133421415</c:v>
                </c:pt>
                <c:pt idx="3013">
                  <c:v>0.33331388349102814</c:v>
                </c:pt>
                <c:pt idx="3014">
                  <c:v>0.33353350492262773</c:v>
                </c:pt>
                <c:pt idx="3015">
                  <c:v>0.32225437515821315</c:v>
                </c:pt>
                <c:pt idx="3016">
                  <c:v>0.34303826857345221</c:v>
                </c:pt>
                <c:pt idx="3017">
                  <c:v>0.33991526495364349</c:v>
                </c:pt>
                <c:pt idx="3018">
                  <c:v>0.34228583497313353</c:v>
                </c:pt>
                <c:pt idx="3019">
                  <c:v>0.34327646830493685</c:v>
                </c:pt>
                <c:pt idx="3020">
                  <c:v>0.34354174933659737</c:v>
                </c:pt>
                <c:pt idx="3021">
                  <c:v>0.34700417257377053</c:v>
                </c:pt>
                <c:pt idx="3022">
                  <c:v>0.32976471903186572</c:v>
                </c:pt>
                <c:pt idx="3023">
                  <c:v>0.3329842758323901</c:v>
                </c:pt>
                <c:pt idx="3024">
                  <c:v>0.33546575525950995</c:v>
                </c:pt>
                <c:pt idx="3025">
                  <c:v>0.33591236313886241</c:v>
                </c:pt>
                <c:pt idx="3026">
                  <c:v>0.34360900311751241</c:v>
                </c:pt>
                <c:pt idx="3027">
                  <c:v>0.34453629972066419</c:v>
                </c:pt>
                <c:pt idx="3028">
                  <c:v>0.33381351765182632</c:v>
                </c:pt>
                <c:pt idx="3029">
                  <c:v>0.34682540449409416</c:v>
                </c:pt>
                <c:pt idx="3030">
                  <c:v>0.34248824817181756</c:v>
                </c:pt>
                <c:pt idx="3031">
                  <c:v>0.34741699523653957</c:v>
                </c:pt>
                <c:pt idx="3032">
                  <c:v>0.34974960043310427</c:v>
                </c:pt>
                <c:pt idx="3033">
                  <c:v>0.35141522236948142</c:v>
                </c:pt>
                <c:pt idx="3034">
                  <c:v>0.35098557303135458</c:v>
                </c:pt>
                <c:pt idx="3035">
                  <c:v>0.36042622539133906</c:v>
                </c:pt>
                <c:pt idx="3036">
                  <c:v>0.34923038202722628</c:v>
                </c:pt>
                <c:pt idx="3037">
                  <c:v>0.3500527946980132</c:v>
                </c:pt>
                <c:pt idx="3038">
                  <c:v>0.37787285809843696</c:v>
                </c:pt>
                <c:pt idx="3039">
                  <c:v>0.35118231362477043</c:v>
                </c:pt>
                <c:pt idx="3040">
                  <c:v>0.34422113013844402</c:v>
                </c:pt>
                <c:pt idx="3041">
                  <c:v>0.35698098583775895</c:v>
                </c:pt>
                <c:pt idx="3042">
                  <c:v>0.35771503494800755</c:v>
                </c:pt>
                <c:pt idx="3043">
                  <c:v>0.36505739794802838</c:v>
                </c:pt>
                <c:pt idx="3044">
                  <c:v>0.39269275355064004</c:v>
                </c:pt>
                <c:pt idx="3045">
                  <c:v>0.39433936731668839</c:v>
                </c:pt>
                <c:pt idx="3046">
                  <c:v>0.38269598627707435</c:v>
                </c:pt>
                <c:pt idx="3047">
                  <c:v>0.37974121611211686</c:v>
                </c:pt>
                <c:pt idx="3048">
                  <c:v>0.38061860501646849</c:v>
                </c:pt>
                <c:pt idx="3049">
                  <c:v>0.37694543723006146</c:v>
                </c:pt>
                <c:pt idx="3050">
                  <c:v>0.37963342075903911</c:v>
                </c:pt>
                <c:pt idx="3051">
                  <c:v>0.38195035264069555</c:v>
                </c:pt>
                <c:pt idx="3052">
                  <c:v>0.36586914219563321</c:v>
                </c:pt>
                <c:pt idx="3053">
                  <c:v>0.34725433250883103</c:v>
                </c:pt>
                <c:pt idx="3054">
                  <c:v>0.3261774787593294</c:v>
                </c:pt>
                <c:pt idx="3055">
                  <c:v>0.31861796094986067</c:v>
                </c:pt>
                <c:pt idx="3056">
                  <c:v>0.32619050884039769</c:v>
                </c:pt>
                <c:pt idx="3057">
                  <c:v>0.32135090702656477</c:v>
                </c:pt>
                <c:pt idx="3058">
                  <c:v>0.32082321327033048</c:v>
                </c:pt>
                <c:pt idx="3059">
                  <c:v>0.32974487266117652</c:v>
                </c:pt>
                <c:pt idx="3060">
                  <c:v>0.32820232728220711</c:v>
                </c:pt>
                <c:pt idx="3061">
                  <c:v>0.32418097327022777</c:v>
                </c:pt>
                <c:pt idx="3062">
                  <c:v>0.32380126952883109</c:v>
                </c:pt>
                <c:pt idx="3063">
                  <c:v>0.32511398377355</c:v>
                </c:pt>
                <c:pt idx="3064">
                  <c:v>0.32237139596494274</c:v>
                </c:pt>
                <c:pt idx="3065">
                  <c:v>0.32221438132210728</c:v>
                </c:pt>
                <c:pt idx="3066">
                  <c:v>0.31967393418628609</c:v>
                </c:pt>
                <c:pt idx="3067">
                  <c:v>0.31301630055806429</c:v>
                </c:pt>
                <c:pt idx="3068">
                  <c:v>0.30109799820864208</c:v>
                </c:pt>
                <c:pt idx="3069">
                  <c:v>0.29782710655638928</c:v>
                </c:pt>
                <c:pt idx="3070">
                  <c:v>0.29895679930532226</c:v>
                </c:pt>
                <c:pt idx="3071">
                  <c:v>0.29885084720409993</c:v>
                </c:pt>
                <c:pt idx="3072">
                  <c:v>0.30082915138131139</c:v>
                </c:pt>
                <c:pt idx="3073">
                  <c:v>0.29823339436564394</c:v>
                </c:pt>
                <c:pt idx="3074">
                  <c:v>0.27017966267296945</c:v>
                </c:pt>
                <c:pt idx="3075">
                  <c:v>0.26857962788646889</c:v>
                </c:pt>
                <c:pt idx="3076">
                  <c:v>0.26548212968857826</c:v>
                </c:pt>
                <c:pt idx="3077">
                  <c:v>0.26545408174727431</c:v>
                </c:pt>
                <c:pt idx="3078">
                  <c:v>0.24101610820734468</c:v>
                </c:pt>
                <c:pt idx="3079">
                  <c:v>0.23116364374782281</c:v>
                </c:pt>
                <c:pt idx="3080">
                  <c:v>0.24625248982166167</c:v>
                </c:pt>
                <c:pt idx="3081">
                  <c:v>0.25162239416604065</c:v>
                </c:pt>
                <c:pt idx="3082">
                  <c:v>0.24705092410270535</c:v>
                </c:pt>
                <c:pt idx="3083">
                  <c:v>0.24186647801249928</c:v>
                </c:pt>
                <c:pt idx="3084">
                  <c:v>0.23098801963225682</c:v>
                </c:pt>
                <c:pt idx="3085">
                  <c:v>0.22242397451040102</c:v>
                </c:pt>
                <c:pt idx="3086">
                  <c:v>0.23595797147613337</c:v>
                </c:pt>
                <c:pt idx="3087">
                  <c:v>0.23664186025141767</c:v>
                </c:pt>
                <c:pt idx="3088">
                  <c:v>0.2322956127910786</c:v>
                </c:pt>
                <c:pt idx="3089">
                  <c:v>0.23421175780438938</c:v>
                </c:pt>
                <c:pt idx="3090">
                  <c:v>0.19256132051831254</c:v>
                </c:pt>
                <c:pt idx="3091">
                  <c:v>0.20932776539647341</c:v>
                </c:pt>
                <c:pt idx="3092">
                  <c:v>0.20706794220084082</c:v>
                </c:pt>
                <c:pt idx="3093">
                  <c:v>0.21036236318110196</c:v>
                </c:pt>
                <c:pt idx="3094">
                  <c:v>0.19854823895333618</c:v>
                </c:pt>
                <c:pt idx="3095">
                  <c:v>0.19991393462636287</c:v>
                </c:pt>
                <c:pt idx="3096">
                  <c:v>0.19930990008846045</c:v>
                </c:pt>
                <c:pt idx="3097">
                  <c:v>0.19701724250719024</c:v>
                </c:pt>
                <c:pt idx="3098">
                  <c:v>0.18500087560683864</c:v>
                </c:pt>
                <c:pt idx="3099">
                  <c:v>0.18904230035364439</c:v>
                </c:pt>
                <c:pt idx="3100">
                  <c:v>0.20296539902503238</c:v>
                </c:pt>
                <c:pt idx="3101">
                  <c:v>0.20224182980997049</c:v>
                </c:pt>
                <c:pt idx="3102">
                  <c:v>0.20301190263573191</c:v>
                </c:pt>
                <c:pt idx="3103">
                  <c:v>0.20597840314442492</c:v>
                </c:pt>
                <c:pt idx="3104">
                  <c:v>0.22281053130236569</c:v>
                </c:pt>
                <c:pt idx="3105">
                  <c:v>0.22396902415845346</c:v>
                </c:pt>
                <c:pt idx="3106">
                  <c:v>0.21237430169941038</c:v>
                </c:pt>
                <c:pt idx="3107">
                  <c:v>0.21388627801055266</c:v>
                </c:pt>
                <c:pt idx="3108">
                  <c:v>0.21577497039760801</c:v>
                </c:pt>
                <c:pt idx="3109">
                  <c:v>0.24568319133373412</c:v>
                </c:pt>
                <c:pt idx="3110">
                  <c:v>0.22046021440566904</c:v>
                </c:pt>
                <c:pt idx="3111">
                  <c:v>0.2095410013292216</c:v>
                </c:pt>
                <c:pt idx="3112">
                  <c:v>0.20313288808894842</c:v>
                </c:pt>
                <c:pt idx="3113">
                  <c:v>0.20669119488207469</c:v>
                </c:pt>
                <c:pt idx="3114">
                  <c:v>0.2004861237941889</c:v>
                </c:pt>
                <c:pt idx="3115">
                  <c:v>0.20061219529849281</c:v>
                </c:pt>
                <c:pt idx="3116">
                  <c:v>0.19560393684538224</c:v>
                </c:pt>
                <c:pt idx="3117">
                  <c:v>0.20044363421583716</c:v>
                </c:pt>
                <c:pt idx="3118">
                  <c:v>0.20422001538263959</c:v>
                </c:pt>
                <c:pt idx="3119">
                  <c:v>0.19015754601107945</c:v>
                </c:pt>
                <c:pt idx="3120">
                  <c:v>0.20258949666076834</c:v>
                </c:pt>
                <c:pt idx="3121">
                  <c:v>0.21437637813342653</c:v>
                </c:pt>
                <c:pt idx="3122">
                  <c:v>0.21812050406442246</c:v>
                </c:pt>
                <c:pt idx="3123">
                  <c:v>0.21803256905757917</c:v>
                </c:pt>
                <c:pt idx="3124">
                  <c:v>0.21955268687337581</c:v>
                </c:pt>
                <c:pt idx="3125">
                  <c:v>0.21905671326457524</c:v>
                </c:pt>
                <c:pt idx="3126">
                  <c:v>0.24087124050832542</c:v>
                </c:pt>
                <c:pt idx="3127">
                  <c:v>0.24056081366136201</c:v>
                </c:pt>
                <c:pt idx="3128">
                  <c:v>0.23915163594463143</c:v>
                </c:pt>
                <c:pt idx="3129">
                  <c:v>0.2332285629793126</c:v>
                </c:pt>
                <c:pt idx="3130">
                  <c:v>0.23096221974007713</c:v>
                </c:pt>
                <c:pt idx="3131">
                  <c:v>0.23402028961083202</c:v>
                </c:pt>
                <c:pt idx="3132">
                  <c:v>0.23624254642192319</c:v>
                </c:pt>
                <c:pt idx="3133">
                  <c:v>0.2377470889917141</c:v>
                </c:pt>
                <c:pt idx="3134">
                  <c:v>0.23786175383834626</c:v>
                </c:pt>
                <c:pt idx="3135">
                  <c:v>0.23928920051907812</c:v>
                </c:pt>
                <c:pt idx="3136">
                  <c:v>0.23726044111006944</c:v>
                </c:pt>
                <c:pt idx="3137">
                  <c:v>0.22813273388314606</c:v>
                </c:pt>
                <c:pt idx="3138">
                  <c:v>0.25492909768989336</c:v>
                </c:pt>
                <c:pt idx="3139">
                  <c:v>0.24121299622777845</c:v>
                </c:pt>
                <c:pt idx="3140">
                  <c:v>0.25111501863377611</c:v>
                </c:pt>
                <c:pt idx="3141">
                  <c:v>0.25380560244502548</c:v>
                </c:pt>
                <c:pt idx="3142">
                  <c:v>0.25301768288468873</c:v>
                </c:pt>
                <c:pt idx="3143">
                  <c:v>0.26397194547764646</c:v>
                </c:pt>
                <c:pt idx="3144">
                  <c:v>0.29058581607617046</c:v>
                </c:pt>
                <c:pt idx="3145">
                  <c:v>0.26928913337657301</c:v>
                </c:pt>
                <c:pt idx="3146">
                  <c:v>0.27870246764159257</c:v>
                </c:pt>
                <c:pt idx="3147">
                  <c:v>0.27670580277110174</c:v>
                </c:pt>
                <c:pt idx="3148">
                  <c:v>0.27923754066554279</c:v>
                </c:pt>
                <c:pt idx="3149">
                  <c:v>0.28231743604190568</c:v>
                </c:pt>
                <c:pt idx="3150">
                  <c:v>0.28799882383191344</c:v>
                </c:pt>
                <c:pt idx="3151">
                  <c:v>0.2908221032400346</c:v>
                </c:pt>
                <c:pt idx="3152">
                  <c:v>0.27276451701598792</c:v>
                </c:pt>
                <c:pt idx="3153">
                  <c:v>0.26977628347662169</c:v>
                </c:pt>
                <c:pt idx="3154">
                  <c:v>0.25621720548114352</c:v>
                </c:pt>
                <c:pt idx="3155">
                  <c:v>0.25019459008635281</c:v>
                </c:pt>
                <c:pt idx="3156">
                  <c:v>0.308893236768919</c:v>
                </c:pt>
                <c:pt idx="3157">
                  <c:v>0.30997885474651715</c:v>
                </c:pt>
                <c:pt idx="3158">
                  <c:v>0.20438861645034187</c:v>
                </c:pt>
                <c:pt idx="3159">
                  <c:v>0.20601570357593565</c:v>
                </c:pt>
                <c:pt idx="3160">
                  <c:v>0.16903559290822628</c:v>
                </c:pt>
                <c:pt idx="3161">
                  <c:v>0.13175161438589178</c:v>
                </c:pt>
                <c:pt idx="3162">
                  <c:v>0.13386639058763938</c:v>
                </c:pt>
                <c:pt idx="3163">
                  <c:v>0.15121627371550525</c:v>
                </c:pt>
                <c:pt idx="3164">
                  <c:v>0.15306575467328776</c:v>
                </c:pt>
                <c:pt idx="3165">
                  <c:v>0.15111604420896751</c:v>
                </c:pt>
                <c:pt idx="3166">
                  <c:v>0.15294298207563342</c:v>
                </c:pt>
                <c:pt idx="3167">
                  <c:v>0.14582716525467687</c:v>
                </c:pt>
                <c:pt idx="3168">
                  <c:v>0.15441336880170567</c:v>
                </c:pt>
                <c:pt idx="3169">
                  <c:v>0.1454858622739523</c:v>
                </c:pt>
                <c:pt idx="3170">
                  <c:v>0.13716464585285218</c:v>
                </c:pt>
                <c:pt idx="3171">
                  <c:v>0.14628340957097433</c:v>
                </c:pt>
                <c:pt idx="3172">
                  <c:v>0.14572467853362484</c:v>
                </c:pt>
                <c:pt idx="3173">
                  <c:v>0.13568775597654467</c:v>
                </c:pt>
                <c:pt idx="3174">
                  <c:v>0.13940318263542448</c:v>
                </c:pt>
                <c:pt idx="3175">
                  <c:v>0.14738134260376315</c:v>
                </c:pt>
                <c:pt idx="3176">
                  <c:v>0.15016060713168791</c:v>
                </c:pt>
                <c:pt idx="3177">
                  <c:v>0.1392278351643858</c:v>
                </c:pt>
                <c:pt idx="3178">
                  <c:v>0.15368718657985858</c:v>
                </c:pt>
                <c:pt idx="3179">
                  <c:v>0.15849648061734053</c:v>
                </c:pt>
                <c:pt idx="3180">
                  <c:v>0.13275499883729874</c:v>
                </c:pt>
                <c:pt idx="3181">
                  <c:v>0.13295305861980353</c:v>
                </c:pt>
                <c:pt idx="3182">
                  <c:v>0.17576304881875654</c:v>
                </c:pt>
                <c:pt idx="3183">
                  <c:v>0.18983399297379189</c:v>
                </c:pt>
                <c:pt idx="3184">
                  <c:v>0.19229251151663387</c:v>
                </c:pt>
                <c:pt idx="3185">
                  <c:v>0.18112784567683646</c:v>
                </c:pt>
                <c:pt idx="3186">
                  <c:v>0.19415048683298958</c:v>
                </c:pt>
                <c:pt idx="3187">
                  <c:v>0.19601542157491578</c:v>
                </c:pt>
                <c:pt idx="3188">
                  <c:v>0.20054915697609163</c:v>
                </c:pt>
                <c:pt idx="3189">
                  <c:v>0.20283675825024319</c:v>
                </c:pt>
                <c:pt idx="3190">
                  <c:v>0.201393928305593</c:v>
                </c:pt>
                <c:pt idx="3191">
                  <c:v>0.23304813786335485</c:v>
                </c:pt>
                <c:pt idx="3192">
                  <c:v>0.23227880977158866</c:v>
                </c:pt>
                <c:pt idx="3193">
                  <c:v>0.22511120335162646</c:v>
                </c:pt>
                <c:pt idx="3194">
                  <c:v>0.2282792461240207</c:v>
                </c:pt>
                <c:pt idx="3195">
                  <c:v>0.22949497838795033</c:v>
                </c:pt>
                <c:pt idx="3196">
                  <c:v>0.23879940352578921</c:v>
                </c:pt>
                <c:pt idx="3197">
                  <c:v>0.2518086004304127</c:v>
                </c:pt>
                <c:pt idx="3198">
                  <c:v>0.24891363995734148</c:v>
                </c:pt>
                <c:pt idx="3199">
                  <c:v>0.24893459048041633</c:v>
                </c:pt>
                <c:pt idx="3200">
                  <c:v>0.23703622678880937</c:v>
                </c:pt>
                <c:pt idx="3201">
                  <c:v>0.23407618298044572</c:v>
                </c:pt>
                <c:pt idx="3202">
                  <c:v>0.23601715490337927</c:v>
                </c:pt>
                <c:pt idx="3203">
                  <c:v>0.2593883448647521</c:v>
                </c:pt>
                <c:pt idx="3204">
                  <c:v>0.25720202661289315</c:v>
                </c:pt>
                <c:pt idx="3205">
                  <c:v>0.25795474512820898</c:v>
                </c:pt>
                <c:pt idx="3206">
                  <c:v>0.25717417489967848</c:v>
                </c:pt>
                <c:pt idx="3207">
                  <c:v>0.25524542300712061</c:v>
                </c:pt>
                <c:pt idx="3208">
                  <c:v>0.24957063836006435</c:v>
                </c:pt>
                <c:pt idx="3209">
                  <c:v>0.23621583042329755</c:v>
                </c:pt>
                <c:pt idx="3210">
                  <c:v>0.23036863921635245</c:v>
                </c:pt>
                <c:pt idx="3211">
                  <c:v>0.23446242894463998</c:v>
                </c:pt>
                <c:pt idx="3212">
                  <c:v>0.25525623220145782</c:v>
                </c:pt>
                <c:pt idx="3213">
                  <c:v>0.24968239822167437</c:v>
                </c:pt>
                <c:pt idx="3214">
                  <c:v>0.24311333215672562</c:v>
                </c:pt>
                <c:pt idx="3215">
                  <c:v>0.23413058500627157</c:v>
                </c:pt>
                <c:pt idx="3216">
                  <c:v>0.26299106101359243</c:v>
                </c:pt>
                <c:pt idx="3217">
                  <c:v>0.26381191971719026</c:v>
                </c:pt>
                <c:pt idx="3218">
                  <c:v>0.28726969591062163</c:v>
                </c:pt>
                <c:pt idx="3219">
                  <c:v>0.30528848155991245</c:v>
                </c:pt>
                <c:pt idx="3220">
                  <c:v>0.3050855714069714</c:v>
                </c:pt>
                <c:pt idx="3221">
                  <c:v>0.29752121857786218</c:v>
                </c:pt>
                <c:pt idx="3222">
                  <c:v>0.29824659830159295</c:v>
                </c:pt>
                <c:pt idx="3223">
                  <c:v>0.29673879486512467</c:v>
                </c:pt>
                <c:pt idx="3224">
                  <c:v>0.29732931154334102</c:v>
                </c:pt>
                <c:pt idx="3225">
                  <c:v>0.31267468654660441</c:v>
                </c:pt>
                <c:pt idx="3226">
                  <c:v>0.3136372287000323</c:v>
                </c:pt>
                <c:pt idx="3227">
                  <c:v>0.32659411894351831</c:v>
                </c:pt>
                <c:pt idx="3228">
                  <c:v>0.32732580958233204</c:v>
                </c:pt>
                <c:pt idx="3229">
                  <c:v>0.32577842956626579</c:v>
                </c:pt>
                <c:pt idx="3230">
                  <c:v>0.32663896464306424</c:v>
                </c:pt>
                <c:pt idx="3231">
                  <c:v>0.3277123838618114</c:v>
                </c:pt>
                <c:pt idx="3232">
                  <c:v>0.32150404363470786</c:v>
                </c:pt>
                <c:pt idx="3233">
                  <c:v>0.32713942427386988</c:v>
                </c:pt>
                <c:pt idx="3234">
                  <c:v>0.32696084152305938</c:v>
                </c:pt>
                <c:pt idx="3235">
                  <c:v>0.33844509575796911</c:v>
                </c:pt>
                <c:pt idx="3236">
                  <c:v>0.33391642306238284</c:v>
                </c:pt>
                <c:pt idx="3237">
                  <c:v>0.32994193396648269</c:v>
                </c:pt>
                <c:pt idx="3238">
                  <c:v>0.33554511485118071</c:v>
                </c:pt>
                <c:pt idx="3239">
                  <c:v>0.34534796811720908</c:v>
                </c:pt>
                <c:pt idx="3240">
                  <c:v>0.36363341944514616</c:v>
                </c:pt>
                <c:pt idx="3241">
                  <c:v>0.36872668964924404</c:v>
                </c:pt>
                <c:pt idx="3242">
                  <c:v>0.37086640632786216</c:v>
                </c:pt>
                <c:pt idx="3243">
                  <c:v>0.37384970961966191</c:v>
                </c:pt>
                <c:pt idx="3244">
                  <c:v>0.37510926680057827</c:v>
                </c:pt>
                <c:pt idx="3245">
                  <c:v>0.3791743721907232</c:v>
                </c:pt>
                <c:pt idx="3246">
                  <c:v>0.37689838756082644</c:v>
                </c:pt>
                <c:pt idx="3247">
                  <c:v>0.37486937797089787</c:v>
                </c:pt>
                <c:pt idx="3248">
                  <c:v>0.37990968415344478</c:v>
                </c:pt>
                <c:pt idx="3249">
                  <c:v>0.37767643813813029</c:v>
                </c:pt>
                <c:pt idx="3250">
                  <c:v>0.38007794149051438</c:v>
                </c:pt>
                <c:pt idx="3251">
                  <c:v>0.37996690543356487</c:v>
                </c:pt>
                <c:pt idx="3252">
                  <c:v>0.38009862732451444</c:v>
                </c:pt>
                <c:pt idx="3253">
                  <c:v>0.37856445481187001</c:v>
                </c:pt>
                <c:pt idx="3254">
                  <c:v>0.3830573007189465</c:v>
                </c:pt>
                <c:pt idx="3255">
                  <c:v>0.37520672465137589</c:v>
                </c:pt>
                <c:pt idx="3256">
                  <c:v>0.37578352100814327</c:v>
                </c:pt>
                <c:pt idx="3257">
                  <c:v>0.37348472699722424</c:v>
                </c:pt>
                <c:pt idx="3258">
                  <c:v>0.37460681686251046</c:v>
                </c:pt>
                <c:pt idx="3259">
                  <c:v>0.37629321093662571</c:v>
                </c:pt>
                <c:pt idx="3260">
                  <c:v>0.37376140651900197</c:v>
                </c:pt>
                <c:pt idx="3261">
                  <c:v>0.37621910197167346</c:v>
                </c:pt>
                <c:pt idx="3262">
                  <c:v>0.37559904755321111</c:v>
                </c:pt>
                <c:pt idx="3263">
                  <c:v>0.37545415750287364</c:v>
                </c:pt>
                <c:pt idx="3264">
                  <c:v>0.37709316680427696</c:v>
                </c:pt>
                <c:pt idx="3265">
                  <c:v>0.37687399938414534</c:v>
                </c:pt>
                <c:pt idx="3266">
                  <c:v>0.38088890872292303</c:v>
                </c:pt>
                <c:pt idx="3267">
                  <c:v>0.37391092688186761</c:v>
                </c:pt>
                <c:pt idx="3268">
                  <c:v>0.37778242967190645</c:v>
                </c:pt>
                <c:pt idx="3269">
                  <c:v>0.37556137499760195</c:v>
                </c:pt>
                <c:pt idx="3270">
                  <c:v>0.37502842862692559</c:v>
                </c:pt>
                <c:pt idx="3271">
                  <c:v>0.37469630867596088</c:v>
                </c:pt>
                <c:pt idx="3272">
                  <c:v>0.37158475569388083</c:v>
                </c:pt>
                <c:pt idx="3273">
                  <c:v>0.36483227933864848</c:v>
                </c:pt>
                <c:pt idx="3274">
                  <c:v>0.36714412162311066</c:v>
                </c:pt>
                <c:pt idx="3275">
                  <c:v>0.36258054931371386</c:v>
                </c:pt>
                <c:pt idx="3276">
                  <c:v>0.36118667377005992</c:v>
                </c:pt>
                <c:pt idx="3277">
                  <c:v>0.36024853078413316</c:v>
                </c:pt>
                <c:pt idx="3278">
                  <c:v>0.36437238578464476</c:v>
                </c:pt>
                <c:pt idx="3279">
                  <c:v>0.36230392402578993</c:v>
                </c:pt>
                <c:pt idx="3280">
                  <c:v>0.36171454319350299</c:v>
                </c:pt>
                <c:pt idx="3281">
                  <c:v>0.36807414859991139</c:v>
                </c:pt>
                <c:pt idx="3282">
                  <c:v>0.36539319873445192</c:v>
                </c:pt>
                <c:pt idx="3283">
                  <c:v>0.37066001977219709</c:v>
                </c:pt>
                <c:pt idx="3284">
                  <c:v>0.37563853540785352</c:v>
                </c:pt>
                <c:pt idx="3285">
                  <c:v>0.35476577646031393</c:v>
                </c:pt>
                <c:pt idx="3286">
                  <c:v>0.35562896987099757</c:v>
                </c:pt>
                <c:pt idx="3287">
                  <c:v>0.41868598445386868</c:v>
                </c:pt>
                <c:pt idx="3288">
                  <c:v>0.41611844248628116</c:v>
                </c:pt>
                <c:pt idx="3289">
                  <c:v>0.45056205049130188</c:v>
                </c:pt>
                <c:pt idx="3290">
                  <c:v>0.47769983669821164</c:v>
                </c:pt>
                <c:pt idx="3291">
                  <c:v>0.47743291535711979</c:v>
                </c:pt>
                <c:pt idx="3292">
                  <c:v>0.47153816615923033</c:v>
                </c:pt>
                <c:pt idx="3293">
                  <c:v>0.47358423480234019</c:v>
                </c:pt>
                <c:pt idx="3294">
                  <c:v>0.47685648547990578</c:v>
                </c:pt>
                <c:pt idx="3295">
                  <c:v>0.49098445534742768</c:v>
                </c:pt>
                <c:pt idx="3296">
                  <c:v>0.50088095055504556</c:v>
                </c:pt>
                <c:pt idx="3297">
                  <c:v>0.50292452389457598</c:v>
                </c:pt>
                <c:pt idx="3298">
                  <c:v>0.51231387321766553</c:v>
                </c:pt>
                <c:pt idx="3299">
                  <c:v>0.52182718588418087</c:v>
                </c:pt>
                <c:pt idx="3300">
                  <c:v>0.51954817687288424</c:v>
                </c:pt>
                <c:pt idx="3301">
                  <c:v>0.5175797042768272</c:v>
                </c:pt>
                <c:pt idx="3302">
                  <c:v>0.52695178014939092</c:v>
                </c:pt>
                <c:pt idx="3303">
                  <c:v>0.5268422439570426</c:v>
                </c:pt>
                <c:pt idx="3304">
                  <c:v>0.53346677668135623</c:v>
                </c:pt>
                <c:pt idx="3305">
                  <c:v>0.53267586109677822</c:v>
                </c:pt>
                <c:pt idx="3306">
                  <c:v>0.55189026086678683</c:v>
                </c:pt>
                <c:pt idx="3307">
                  <c:v>0.55071648524127725</c:v>
                </c:pt>
                <c:pt idx="3308">
                  <c:v>0.54801234819533873</c:v>
                </c:pt>
                <c:pt idx="3309">
                  <c:v>0.56690853860458568</c:v>
                </c:pt>
                <c:pt idx="3310">
                  <c:v>0.56731025645183897</c:v>
                </c:pt>
                <c:pt idx="3311">
                  <c:v>0.55467552652653385</c:v>
                </c:pt>
                <c:pt idx="3312">
                  <c:v>0.54138766658460713</c:v>
                </c:pt>
                <c:pt idx="3313">
                  <c:v>0.54134888371112222</c:v>
                </c:pt>
                <c:pt idx="3314">
                  <c:v>0.5311587875779803</c:v>
                </c:pt>
                <c:pt idx="3315">
                  <c:v>0.51049054291120344</c:v>
                </c:pt>
                <c:pt idx="3316">
                  <c:v>0.51103038953941371</c:v>
                </c:pt>
                <c:pt idx="3317">
                  <c:v>0.51072909611120465</c:v>
                </c:pt>
                <c:pt idx="3318">
                  <c:v>0.51034178146455556</c:v>
                </c:pt>
                <c:pt idx="3319">
                  <c:v>0.51707490619861296</c:v>
                </c:pt>
                <c:pt idx="3320">
                  <c:v>0.50687848844319927</c:v>
                </c:pt>
                <c:pt idx="3321">
                  <c:v>0.50024552843973746</c:v>
                </c:pt>
                <c:pt idx="3322">
                  <c:v>0.51006009333893521</c:v>
                </c:pt>
                <c:pt idx="3323">
                  <c:v>0.51327218539734165</c:v>
                </c:pt>
                <c:pt idx="3324">
                  <c:v>0.51399276909308766</c:v>
                </c:pt>
                <c:pt idx="3325">
                  <c:v>0.51404837264453607</c:v>
                </c:pt>
                <c:pt idx="3326">
                  <c:v>0.49822018191731271</c:v>
                </c:pt>
                <c:pt idx="3327">
                  <c:v>0.5136739252263185</c:v>
                </c:pt>
                <c:pt idx="3328">
                  <c:v>0.51313018050017412</c:v>
                </c:pt>
                <c:pt idx="3329">
                  <c:v>0.52808284738836597</c:v>
                </c:pt>
                <c:pt idx="3330">
                  <c:v>0.54756139181148578</c:v>
                </c:pt>
                <c:pt idx="3331">
                  <c:v>0.54695379979772096</c:v>
                </c:pt>
                <c:pt idx="3332">
                  <c:v>0.53854554291322176</c:v>
                </c:pt>
                <c:pt idx="3333">
                  <c:v>0.53198946511928458</c:v>
                </c:pt>
                <c:pt idx="3334">
                  <c:v>0.51693151482451793</c:v>
                </c:pt>
                <c:pt idx="3335">
                  <c:v>0.51851711866366079</c:v>
                </c:pt>
                <c:pt idx="3336">
                  <c:v>0.52209893706702715</c:v>
                </c:pt>
                <c:pt idx="3337">
                  <c:v>0.53095471945077755</c:v>
                </c:pt>
                <c:pt idx="3338">
                  <c:v>0.53226875445275856</c:v>
                </c:pt>
                <c:pt idx="3339">
                  <c:v>0.53544969366308193</c:v>
                </c:pt>
                <c:pt idx="3340">
                  <c:v>0.53180567017598568</c:v>
                </c:pt>
                <c:pt idx="3341">
                  <c:v>0.51583697631725933</c:v>
                </c:pt>
                <c:pt idx="3342">
                  <c:v>0.52177126673750307</c:v>
                </c:pt>
                <c:pt idx="3343">
                  <c:v>0.53970457210802214</c:v>
                </c:pt>
                <c:pt idx="3344">
                  <c:v>0.54414424854233834</c:v>
                </c:pt>
                <c:pt idx="3345">
                  <c:v>0.52061084759703968</c:v>
                </c:pt>
                <c:pt idx="3346">
                  <c:v>0.52107474426852673</c:v>
                </c:pt>
                <c:pt idx="3347">
                  <c:v>0.49513094489012643</c:v>
                </c:pt>
                <c:pt idx="3348">
                  <c:v>0.47866994462070195</c:v>
                </c:pt>
                <c:pt idx="3349">
                  <c:v>0.4730024121729553</c:v>
                </c:pt>
                <c:pt idx="3350">
                  <c:v>0.48644627106644994</c:v>
                </c:pt>
                <c:pt idx="3351">
                  <c:v>0.48606678781914936</c:v>
                </c:pt>
                <c:pt idx="3352">
                  <c:v>0.47574912971155425</c:v>
                </c:pt>
                <c:pt idx="3353">
                  <c:v>0.4736673689504855</c:v>
                </c:pt>
                <c:pt idx="3354">
                  <c:v>0.45370439922819833</c:v>
                </c:pt>
                <c:pt idx="3355">
                  <c:v>0.45586475078474487</c:v>
                </c:pt>
                <c:pt idx="3356">
                  <c:v>0.43749759153161133</c:v>
                </c:pt>
                <c:pt idx="3357">
                  <c:v>0.43378081654539691</c:v>
                </c:pt>
                <c:pt idx="3358">
                  <c:v>0.43821888034391987</c:v>
                </c:pt>
                <c:pt idx="3359">
                  <c:v>0.44450265382835114</c:v>
                </c:pt>
                <c:pt idx="3360">
                  <c:v>0.44726594985668217</c:v>
                </c:pt>
                <c:pt idx="3361">
                  <c:v>0.44094000209002909</c:v>
                </c:pt>
                <c:pt idx="3362">
                  <c:v>0.42749379898431461</c:v>
                </c:pt>
                <c:pt idx="3363">
                  <c:v>0.424599083210221</c:v>
                </c:pt>
                <c:pt idx="3364">
                  <c:v>0.38923445119145161</c:v>
                </c:pt>
                <c:pt idx="3365">
                  <c:v>0.39152273225805506</c:v>
                </c:pt>
                <c:pt idx="3366">
                  <c:v>0.39272791047206107</c:v>
                </c:pt>
                <c:pt idx="3367">
                  <c:v>0.38578934354756012</c:v>
                </c:pt>
                <c:pt idx="3368">
                  <c:v>0.38518788461910702</c:v>
                </c:pt>
                <c:pt idx="3369">
                  <c:v>0.35038095666665969</c:v>
                </c:pt>
                <c:pt idx="3370">
                  <c:v>0.34654707394398176</c:v>
                </c:pt>
                <c:pt idx="3371">
                  <c:v>0.34340442557805756</c:v>
                </c:pt>
                <c:pt idx="3372">
                  <c:v>0.30224521642334973</c:v>
                </c:pt>
                <c:pt idx="3373">
                  <c:v>0.29995732745217218</c:v>
                </c:pt>
                <c:pt idx="3374">
                  <c:v>0.29155933945338941</c:v>
                </c:pt>
                <c:pt idx="3375">
                  <c:v>0.28651637677601494</c:v>
                </c:pt>
                <c:pt idx="3376">
                  <c:v>0.28976023638176901</c:v>
                </c:pt>
                <c:pt idx="3377">
                  <c:v>0.28236905598177264</c:v>
                </c:pt>
                <c:pt idx="3378">
                  <c:v>0.27386460192239764</c:v>
                </c:pt>
                <c:pt idx="3379">
                  <c:v>0.24757787112030313</c:v>
                </c:pt>
                <c:pt idx="3380">
                  <c:v>0.24542507425953575</c:v>
                </c:pt>
                <c:pt idx="3381">
                  <c:v>0.24345205877703263</c:v>
                </c:pt>
                <c:pt idx="3382">
                  <c:v>0.25638234062114346</c:v>
                </c:pt>
                <c:pt idx="3383">
                  <c:v>0.24513853462750998</c:v>
                </c:pt>
                <c:pt idx="3384">
                  <c:v>0.25274575621304446</c:v>
                </c:pt>
                <c:pt idx="3385">
                  <c:v>0.25186266691913117</c:v>
                </c:pt>
                <c:pt idx="3386">
                  <c:v>0.27368675448859492</c:v>
                </c:pt>
                <c:pt idx="3387">
                  <c:v>0.27572557545971826</c:v>
                </c:pt>
                <c:pt idx="3388">
                  <c:v>0.26024891942015055</c:v>
                </c:pt>
                <c:pt idx="3389">
                  <c:v>0.25919845864697089</c:v>
                </c:pt>
                <c:pt idx="3390">
                  <c:v>0.25336145201702198</c:v>
                </c:pt>
                <c:pt idx="3391">
                  <c:v>0.24912676631530561</c:v>
                </c:pt>
                <c:pt idx="3392">
                  <c:v>0.29203844070145724</c:v>
                </c:pt>
                <c:pt idx="3393">
                  <c:v>0.29122238552832014</c:v>
                </c:pt>
                <c:pt idx="3394">
                  <c:v>0.28551802108291441</c:v>
                </c:pt>
                <c:pt idx="3395">
                  <c:v>0.27986506267533462</c:v>
                </c:pt>
                <c:pt idx="3396">
                  <c:v>0.28142434012918016</c:v>
                </c:pt>
                <c:pt idx="3397">
                  <c:v>0.27629430374582897</c:v>
                </c:pt>
                <c:pt idx="3398">
                  <c:v>0.27156938523494933</c:v>
                </c:pt>
                <c:pt idx="3399">
                  <c:v>0.26977988714258638</c:v>
                </c:pt>
                <c:pt idx="3400">
                  <c:v>0.26823833019987503</c:v>
                </c:pt>
                <c:pt idx="3401">
                  <c:v>0.26566232981461507</c:v>
                </c:pt>
                <c:pt idx="3402">
                  <c:v>0.27451876821734866</c:v>
                </c:pt>
                <c:pt idx="3403">
                  <c:v>0.26979970469568265</c:v>
                </c:pt>
                <c:pt idx="3404">
                  <c:v>0.265582975545403</c:v>
                </c:pt>
                <c:pt idx="3405">
                  <c:v>0.27280657697974586</c:v>
                </c:pt>
                <c:pt idx="3406">
                  <c:v>0.27524500084562525</c:v>
                </c:pt>
                <c:pt idx="3407">
                  <c:v>0.27592689427310108</c:v>
                </c:pt>
                <c:pt idx="3408">
                  <c:v>0.28255049738931493</c:v>
                </c:pt>
                <c:pt idx="3409">
                  <c:v>0.28594451462970405</c:v>
                </c:pt>
                <c:pt idx="3410">
                  <c:v>0.27943125479465869</c:v>
                </c:pt>
                <c:pt idx="3411">
                  <c:v>0.31759213815239956</c:v>
                </c:pt>
                <c:pt idx="3412">
                  <c:v>0.30510025059741896</c:v>
                </c:pt>
                <c:pt idx="3413">
                  <c:v>0.30392709318020134</c:v>
                </c:pt>
                <c:pt idx="3414">
                  <c:v>0.28808528954325718</c:v>
                </c:pt>
                <c:pt idx="3415">
                  <c:v>0.28881534024789257</c:v>
                </c:pt>
                <c:pt idx="3416">
                  <c:v>0.31685759836778626</c:v>
                </c:pt>
                <c:pt idx="3417">
                  <c:v>0.32345153276045868</c:v>
                </c:pt>
                <c:pt idx="3418">
                  <c:v>0.32911443176813754</c:v>
                </c:pt>
                <c:pt idx="3419">
                  <c:v>0.31826010067096938</c:v>
                </c:pt>
                <c:pt idx="3420">
                  <c:v>0.31957955452009174</c:v>
                </c:pt>
                <c:pt idx="3421">
                  <c:v>0.30928739196774402</c:v>
                </c:pt>
                <c:pt idx="3422">
                  <c:v>0.30424758234407706</c:v>
                </c:pt>
                <c:pt idx="3423">
                  <c:v>0.3015324393401666</c:v>
                </c:pt>
                <c:pt idx="3424">
                  <c:v>0.29778682262957323</c:v>
                </c:pt>
                <c:pt idx="3425">
                  <c:v>0.30196536485363862</c:v>
                </c:pt>
                <c:pt idx="3426">
                  <c:v>0.29850183086899407</c:v>
                </c:pt>
                <c:pt idx="3427">
                  <c:v>0.29398381489536524</c:v>
                </c:pt>
                <c:pt idx="3428">
                  <c:v>0.29261473220417167</c:v>
                </c:pt>
                <c:pt idx="3429">
                  <c:v>0.29264520158881285</c:v>
                </c:pt>
                <c:pt idx="3430">
                  <c:v>0.2862454966638503</c:v>
                </c:pt>
                <c:pt idx="3431">
                  <c:v>0.27147251031063724</c:v>
                </c:pt>
                <c:pt idx="3432">
                  <c:v>0.2719135749396292</c:v>
                </c:pt>
                <c:pt idx="3433">
                  <c:v>0.27010675909407106</c:v>
                </c:pt>
                <c:pt idx="3434">
                  <c:v>0.26763808780038761</c:v>
                </c:pt>
                <c:pt idx="3435">
                  <c:v>0.27030864234777002</c:v>
                </c:pt>
                <c:pt idx="3436">
                  <c:v>0.26602971259962455</c:v>
                </c:pt>
                <c:pt idx="3437">
                  <c:v>0.270113471867241</c:v>
                </c:pt>
                <c:pt idx="3438">
                  <c:v>0.26357603044190392</c:v>
                </c:pt>
                <c:pt idx="3439">
                  <c:v>0.26521062426260844</c:v>
                </c:pt>
                <c:pt idx="3440">
                  <c:v>0.25406890343220001</c:v>
                </c:pt>
                <c:pt idx="3441">
                  <c:v>0.24107571595113822</c:v>
                </c:pt>
                <c:pt idx="3442">
                  <c:v>0.26414871568085468</c:v>
                </c:pt>
                <c:pt idx="3443">
                  <c:v>0.28645829545166263</c:v>
                </c:pt>
                <c:pt idx="3444">
                  <c:v>0.30242627344754403</c:v>
                </c:pt>
                <c:pt idx="3445">
                  <c:v>0.29849683044735631</c:v>
                </c:pt>
                <c:pt idx="3446">
                  <c:v>0.30175551168515891</c:v>
                </c:pt>
                <c:pt idx="3447">
                  <c:v>0.3016801185509525</c:v>
                </c:pt>
                <c:pt idx="3448">
                  <c:v>0.2985759043629046</c:v>
                </c:pt>
                <c:pt idx="3449">
                  <c:v>0.30092853392592184</c:v>
                </c:pt>
                <c:pt idx="3450">
                  <c:v>0.30941313575313617</c:v>
                </c:pt>
                <c:pt idx="3451">
                  <c:v>0.3113802963672237</c:v>
                </c:pt>
                <c:pt idx="3452">
                  <c:v>0.31192096622916116</c:v>
                </c:pt>
                <c:pt idx="3453">
                  <c:v>0.31193322336021051</c:v>
                </c:pt>
                <c:pt idx="3454">
                  <c:v>0.30858416130271349</c:v>
                </c:pt>
                <c:pt idx="3455">
                  <c:v>0.31759361839523204</c:v>
                </c:pt>
                <c:pt idx="3456">
                  <c:v>0.31690465438342824</c:v>
                </c:pt>
                <c:pt idx="3457">
                  <c:v>0.31609218495182922</c:v>
                </c:pt>
                <c:pt idx="3458">
                  <c:v>0.3139439680159764</c:v>
                </c:pt>
                <c:pt idx="3459">
                  <c:v>0.27923687098992434</c:v>
                </c:pt>
                <c:pt idx="3460">
                  <c:v>0.27867253278216653</c:v>
                </c:pt>
                <c:pt idx="3461">
                  <c:v>0.28390641350299778</c:v>
                </c:pt>
                <c:pt idx="3462">
                  <c:v>0.29211788158909313</c:v>
                </c:pt>
                <c:pt idx="3463">
                  <c:v>0.31454185897741144</c:v>
                </c:pt>
                <c:pt idx="3464">
                  <c:v>0.31875770047538377</c:v>
                </c:pt>
                <c:pt idx="3465">
                  <c:v>0.31255883916276284</c:v>
                </c:pt>
                <c:pt idx="3466">
                  <c:v>0.30864758645291446</c:v>
                </c:pt>
                <c:pt idx="3467">
                  <c:v>0.30649192403290532</c:v>
                </c:pt>
                <c:pt idx="3468">
                  <c:v>0.30065823501797723</c:v>
                </c:pt>
                <c:pt idx="3469">
                  <c:v>0.29766621200181109</c:v>
                </c:pt>
                <c:pt idx="3470">
                  <c:v>0.29933643919292569</c:v>
                </c:pt>
                <c:pt idx="3471">
                  <c:v>0.29785576998113655</c:v>
                </c:pt>
                <c:pt idx="3472">
                  <c:v>0.30298697336251212</c:v>
                </c:pt>
                <c:pt idx="3473">
                  <c:v>0.30106704163029191</c:v>
                </c:pt>
                <c:pt idx="3474">
                  <c:v>0.31847433865537511</c:v>
                </c:pt>
                <c:pt idx="3475">
                  <c:v>0.31345652490143439</c:v>
                </c:pt>
                <c:pt idx="3476">
                  <c:v>0.30735351337445732</c:v>
                </c:pt>
                <c:pt idx="3477">
                  <c:v>0.30575645898324261</c:v>
                </c:pt>
                <c:pt idx="3478">
                  <c:v>0.30791310191632654</c:v>
                </c:pt>
                <c:pt idx="3479">
                  <c:v>0.30928608649222566</c:v>
                </c:pt>
                <c:pt idx="3480">
                  <c:v>0.3095113548018385</c:v>
                </c:pt>
                <c:pt idx="3481">
                  <c:v>0.31442463447314989</c:v>
                </c:pt>
                <c:pt idx="3482">
                  <c:v>0.31810212151597861</c:v>
                </c:pt>
                <c:pt idx="3483">
                  <c:v>0.31404919880566645</c:v>
                </c:pt>
                <c:pt idx="3484">
                  <c:v>0.30620086943083247</c:v>
                </c:pt>
                <c:pt idx="3485">
                  <c:v>0.29001001494780387</c:v>
                </c:pt>
                <c:pt idx="3486">
                  <c:v>0.28930368405415757</c:v>
                </c:pt>
                <c:pt idx="3487">
                  <c:v>0.28031133645823963</c:v>
                </c:pt>
                <c:pt idx="3488">
                  <c:v>0.27177126522088546</c:v>
                </c:pt>
                <c:pt idx="3489">
                  <c:v>0.2650123120760961</c:v>
                </c:pt>
                <c:pt idx="3490">
                  <c:v>0.28099413616207475</c:v>
                </c:pt>
                <c:pt idx="3491">
                  <c:v>0.28981738986777467</c:v>
                </c:pt>
                <c:pt idx="3492">
                  <c:v>0.29335491618939924</c:v>
                </c:pt>
                <c:pt idx="3493">
                  <c:v>0.31434656167513952</c:v>
                </c:pt>
                <c:pt idx="3494">
                  <c:v>0.30658015157639462</c:v>
                </c:pt>
                <c:pt idx="3495">
                  <c:v>0.30499793787898144</c:v>
                </c:pt>
                <c:pt idx="3496">
                  <c:v>0.30508242076926617</c:v>
                </c:pt>
                <c:pt idx="3497">
                  <c:v>0.3118672990475771</c:v>
                </c:pt>
                <c:pt idx="3498">
                  <c:v>0.30994956675718482</c:v>
                </c:pt>
                <c:pt idx="3499">
                  <c:v>0.31090652218553033</c:v>
                </c:pt>
                <c:pt idx="3500">
                  <c:v>0.31496952768383868</c:v>
                </c:pt>
                <c:pt idx="3501">
                  <c:v>0.35159379558435577</c:v>
                </c:pt>
                <c:pt idx="3502">
                  <c:v>0.34971454466445556</c:v>
                </c:pt>
                <c:pt idx="3503">
                  <c:v>0.35498062875241732</c:v>
                </c:pt>
                <c:pt idx="3504">
                  <c:v>0.3581989226775017</c:v>
                </c:pt>
                <c:pt idx="3505">
                  <c:v>0.35868036714655199</c:v>
                </c:pt>
                <c:pt idx="3506">
                  <c:v>0.35539084580446251</c:v>
                </c:pt>
                <c:pt idx="3507">
                  <c:v>0.35711678461616908</c:v>
                </c:pt>
                <c:pt idx="3508">
                  <c:v>0.37212784679117394</c:v>
                </c:pt>
                <c:pt idx="3509">
                  <c:v>0.37656106933989414</c:v>
                </c:pt>
                <c:pt idx="3510">
                  <c:v>0.3751513501424405</c:v>
                </c:pt>
                <c:pt idx="3511">
                  <c:v>0.36459577649145558</c:v>
                </c:pt>
                <c:pt idx="3512">
                  <c:v>0.3661986791220227</c:v>
                </c:pt>
                <c:pt idx="3513">
                  <c:v>0.36178185073569125</c:v>
                </c:pt>
                <c:pt idx="3514">
                  <c:v>0.35805069592913752</c:v>
                </c:pt>
                <c:pt idx="3515">
                  <c:v>0.34029770949102267</c:v>
                </c:pt>
                <c:pt idx="3516">
                  <c:v>0.33743670878650117</c:v>
                </c:pt>
                <c:pt idx="3517">
                  <c:v>0.35806255875485843</c:v>
                </c:pt>
                <c:pt idx="3518">
                  <c:v>0.36028445755213456</c:v>
                </c:pt>
                <c:pt idx="3519">
                  <c:v>0.36789061433967618</c:v>
                </c:pt>
                <c:pt idx="3520">
                  <c:v>0.3704964256799656</c:v>
                </c:pt>
                <c:pt idx="3521">
                  <c:v>0.31970160430288319</c:v>
                </c:pt>
                <c:pt idx="3522">
                  <c:v>0.31788094846919096</c:v>
                </c:pt>
                <c:pt idx="3523">
                  <c:v>0.31746014871618589</c:v>
                </c:pt>
                <c:pt idx="3524">
                  <c:v>0.3172487455857429</c:v>
                </c:pt>
                <c:pt idx="3525">
                  <c:v>0.27853058816805198</c:v>
                </c:pt>
                <c:pt idx="3526">
                  <c:v>0.28596022419411643</c:v>
                </c:pt>
                <c:pt idx="3527">
                  <c:v>0.27248422708978809</c:v>
                </c:pt>
                <c:pt idx="3528">
                  <c:v>0.26806945559223783</c:v>
                </c:pt>
                <c:pt idx="3529">
                  <c:v>0.26427775703719869</c:v>
                </c:pt>
                <c:pt idx="3530">
                  <c:v>0.26156679711912922</c:v>
                </c:pt>
                <c:pt idx="3531">
                  <c:v>0.25562028316150487</c:v>
                </c:pt>
                <c:pt idx="3532">
                  <c:v>0.25888959910017839</c:v>
                </c:pt>
                <c:pt idx="3533">
                  <c:v>0.26079627892462698</c:v>
                </c:pt>
                <c:pt idx="3534">
                  <c:v>0.25323734272495491</c:v>
                </c:pt>
                <c:pt idx="3535">
                  <c:v>0.25212287572907005</c:v>
                </c:pt>
                <c:pt idx="3536">
                  <c:v>0.23823279103912084</c:v>
                </c:pt>
                <c:pt idx="3537">
                  <c:v>0.22038403442326637</c:v>
                </c:pt>
                <c:pt idx="3538">
                  <c:v>0.21583394605000875</c:v>
                </c:pt>
                <c:pt idx="3539">
                  <c:v>0.21758854136006719</c:v>
                </c:pt>
                <c:pt idx="3540">
                  <c:v>0.16544315787705796</c:v>
                </c:pt>
                <c:pt idx="3541">
                  <c:v>0.18810152601208546</c:v>
                </c:pt>
                <c:pt idx="3542">
                  <c:v>0.1796657235747004</c:v>
                </c:pt>
                <c:pt idx="3543">
                  <c:v>0.18917261830339155</c:v>
                </c:pt>
                <c:pt idx="3544">
                  <c:v>0.18878529729563812</c:v>
                </c:pt>
                <c:pt idx="3545">
                  <c:v>0.17872167859571389</c:v>
                </c:pt>
                <c:pt idx="3546">
                  <c:v>0.1628901391922131</c:v>
                </c:pt>
                <c:pt idx="3547">
                  <c:v>0.14298094862669949</c:v>
                </c:pt>
                <c:pt idx="3548">
                  <c:v>0.17265646054028636</c:v>
                </c:pt>
                <c:pt idx="3549">
                  <c:v>0.16689813067569523</c:v>
                </c:pt>
                <c:pt idx="3550">
                  <c:v>0.16947923865615716</c:v>
                </c:pt>
                <c:pt idx="3551">
                  <c:v>0.17653155049917124</c:v>
                </c:pt>
                <c:pt idx="3552">
                  <c:v>0.17965731139611363</c:v>
                </c:pt>
                <c:pt idx="3553">
                  <c:v>0.18806624992441578</c:v>
                </c:pt>
                <c:pt idx="3554">
                  <c:v>0.19220437437796295</c:v>
                </c:pt>
                <c:pt idx="3555">
                  <c:v>0.1925262559466934</c:v>
                </c:pt>
                <c:pt idx="3556">
                  <c:v>0.19303605976387422</c:v>
                </c:pt>
                <c:pt idx="3557">
                  <c:v>0.19798897237314278</c:v>
                </c:pt>
                <c:pt idx="3558">
                  <c:v>0.19461554000712217</c:v>
                </c:pt>
                <c:pt idx="3559">
                  <c:v>0.20690327227604943</c:v>
                </c:pt>
                <c:pt idx="3560">
                  <c:v>0.22902907799119043</c:v>
                </c:pt>
                <c:pt idx="3561">
                  <c:v>0.22941902395106009</c:v>
                </c:pt>
                <c:pt idx="3562">
                  <c:v>0.2250029994281286</c:v>
                </c:pt>
                <c:pt idx="3563">
                  <c:v>0.2236599696025954</c:v>
                </c:pt>
                <c:pt idx="3564">
                  <c:v>0.21519236540861528</c:v>
                </c:pt>
                <c:pt idx="3565">
                  <c:v>0.22757373197326605</c:v>
                </c:pt>
                <c:pt idx="3566">
                  <c:v>0.21746703459359734</c:v>
                </c:pt>
                <c:pt idx="3567">
                  <c:v>0.22169953920679319</c:v>
                </c:pt>
                <c:pt idx="3568">
                  <c:v>0.22129537154442075</c:v>
                </c:pt>
                <c:pt idx="3569">
                  <c:v>0.21914642374877086</c:v>
                </c:pt>
                <c:pt idx="3570">
                  <c:v>0.25339035656766001</c:v>
                </c:pt>
                <c:pt idx="3571">
                  <c:v>0.20612578708513338</c:v>
                </c:pt>
                <c:pt idx="3572">
                  <c:v>0.18137663119170008</c:v>
                </c:pt>
                <c:pt idx="3573">
                  <c:v>0.17787541105277721</c:v>
                </c:pt>
                <c:pt idx="3574">
                  <c:v>0.17521212245302895</c:v>
                </c:pt>
                <c:pt idx="3575">
                  <c:v>0.16423769375655939</c:v>
                </c:pt>
                <c:pt idx="3576">
                  <c:v>0.15608003876952187</c:v>
                </c:pt>
                <c:pt idx="3577">
                  <c:v>0.15394404810491641</c:v>
                </c:pt>
                <c:pt idx="3578">
                  <c:v>0.15425109597123648</c:v>
                </c:pt>
                <c:pt idx="3579">
                  <c:v>0.15080884227559188</c:v>
                </c:pt>
                <c:pt idx="3580">
                  <c:v>0.14487404412561791</c:v>
                </c:pt>
                <c:pt idx="3581">
                  <c:v>0.13437150543589088</c:v>
                </c:pt>
                <c:pt idx="3582">
                  <c:v>0.13935406960374244</c:v>
                </c:pt>
                <c:pt idx="3583">
                  <c:v>0.1477580542619033</c:v>
                </c:pt>
                <c:pt idx="3584">
                  <c:v>0.14046794596123277</c:v>
                </c:pt>
                <c:pt idx="3585">
                  <c:v>0.13761780878087959</c:v>
                </c:pt>
                <c:pt idx="3586">
                  <c:v>0.1446244526223458</c:v>
                </c:pt>
                <c:pt idx="3587">
                  <c:v>0.14326679839835868</c:v>
                </c:pt>
                <c:pt idx="3588">
                  <c:v>0.13604637011645135</c:v>
                </c:pt>
                <c:pt idx="3589">
                  <c:v>0.13370529447132762</c:v>
                </c:pt>
                <c:pt idx="3590">
                  <c:v>0.10551500045474248</c:v>
                </c:pt>
                <c:pt idx="3591">
                  <c:v>0.11143807576247661</c:v>
                </c:pt>
                <c:pt idx="3592">
                  <c:v>9.1836529034022257E-2</c:v>
                </c:pt>
                <c:pt idx="3593">
                  <c:v>7.2642360754451352E-2</c:v>
                </c:pt>
                <c:pt idx="3594">
                  <c:v>7.4933580275109254E-2</c:v>
                </c:pt>
                <c:pt idx="3595">
                  <c:v>5.4938434965987985E-2</c:v>
                </c:pt>
                <c:pt idx="3596">
                  <c:v>6.6475094119312253E-2</c:v>
                </c:pt>
                <c:pt idx="3597">
                  <c:v>6.4036573088373419E-2</c:v>
                </c:pt>
                <c:pt idx="3598">
                  <c:v>4.7467557595349631E-2</c:v>
                </c:pt>
                <c:pt idx="3599">
                  <c:v>4.3687780916392867E-2</c:v>
                </c:pt>
                <c:pt idx="3600">
                  <c:v>5.2610754144883344E-2</c:v>
                </c:pt>
                <c:pt idx="3601">
                  <c:v>4.3284206636066351E-2</c:v>
                </c:pt>
                <c:pt idx="3602">
                  <c:v>3.521565559073387E-2</c:v>
                </c:pt>
                <c:pt idx="3603">
                  <c:v>1.1615284854628514E-2</c:v>
                </c:pt>
                <c:pt idx="3604">
                  <c:v>1.5292559829005162E-2</c:v>
                </c:pt>
                <c:pt idx="3605">
                  <c:v>1.6757395856129401E-2</c:v>
                </c:pt>
                <c:pt idx="3606">
                  <c:v>2.7285223736872026E-2</c:v>
                </c:pt>
                <c:pt idx="3607">
                  <c:v>1.7655334334082683E-2</c:v>
                </c:pt>
                <c:pt idx="3608">
                  <c:v>2.1510330345757986E-2</c:v>
                </c:pt>
                <c:pt idx="3609">
                  <c:v>3.4834203691851577E-2</c:v>
                </c:pt>
                <c:pt idx="3610">
                  <c:v>3.5130831289530956E-2</c:v>
                </c:pt>
                <c:pt idx="3611">
                  <c:v>2.2552680779786987E-2</c:v>
                </c:pt>
                <c:pt idx="3612">
                  <c:v>7.1107678924435353E-3</c:v>
                </c:pt>
                <c:pt idx="3613">
                  <c:v>8.6719563493077474E-3</c:v>
                </c:pt>
                <c:pt idx="3614">
                  <c:v>2.6907137035502713E-2</c:v>
                </c:pt>
                <c:pt idx="3615">
                  <c:v>4.7223063843756206E-2</c:v>
                </c:pt>
                <c:pt idx="3616">
                  <c:v>5.9831300732255392E-2</c:v>
                </c:pt>
                <c:pt idx="3617">
                  <c:v>6.9482352490695759E-2</c:v>
                </c:pt>
                <c:pt idx="3618">
                  <c:v>7.1441485097995819E-2</c:v>
                </c:pt>
                <c:pt idx="3619">
                  <c:v>5.0348396583658132E-2</c:v>
                </c:pt>
                <c:pt idx="3620">
                  <c:v>4.4330959992291641E-2</c:v>
                </c:pt>
                <c:pt idx="3621">
                  <c:v>3.191290532770466E-2</c:v>
                </c:pt>
                <c:pt idx="3622">
                  <c:v>-5.8061082935923596E-3</c:v>
                </c:pt>
                <c:pt idx="3623">
                  <c:v>-5.878870358880889E-3</c:v>
                </c:pt>
                <c:pt idx="3624">
                  <c:v>-4.949812299086722E-3</c:v>
                </c:pt>
                <c:pt idx="3625">
                  <c:v>1.7062440317930356E-3</c:v>
                </c:pt>
                <c:pt idx="3626">
                  <c:v>-4.7293686414936649E-2</c:v>
                </c:pt>
                <c:pt idx="3627">
                  <c:v>-4.5421868668554542E-2</c:v>
                </c:pt>
                <c:pt idx="3628">
                  <c:v>-4.6839244890177961E-2</c:v>
                </c:pt>
                <c:pt idx="3629">
                  <c:v>-6.332215848967454E-2</c:v>
                </c:pt>
                <c:pt idx="3630">
                  <c:v>-8.2907790476208179E-2</c:v>
                </c:pt>
                <c:pt idx="3631">
                  <c:v>-8.1964264836250772E-2</c:v>
                </c:pt>
                <c:pt idx="3632">
                  <c:v>-5.4047427606381794E-2</c:v>
                </c:pt>
                <c:pt idx="3633">
                  <c:v>-5.6389791244883386E-2</c:v>
                </c:pt>
                <c:pt idx="3634">
                  <c:v>-5.5972435015153352E-2</c:v>
                </c:pt>
                <c:pt idx="3635">
                  <c:v>-7.5157800416630685E-2</c:v>
                </c:pt>
                <c:pt idx="3636">
                  <c:v>-7.1746937246508144E-2</c:v>
                </c:pt>
                <c:pt idx="3637">
                  <c:v>-6.5007569626686121E-2</c:v>
                </c:pt>
                <c:pt idx="3638">
                  <c:v>-6.8601861664635833E-2</c:v>
                </c:pt>
                <c:pt idx="3639">
                  <c:v>-8.8053462019304696E-2</c:v>
                </c:pt>
                <c:pt idx="3640">
                  <c:v>-9.6307093950336264E-2</c:v>
                </c:pt>
                <c:pt idx="3641">
                  <c:v>-9.0006369875213293E-2</c:v>
                </c:pt>
                <c:pt idx="3642">
                  <c:v>-8.9673080694293722E-2</c:v>
                </c:pt>
                <c:pt idx="3643">
                  <c:v>-9.174401987817031E-2</c:v>
                </c:pt>
                <c:pt idx="3644">
                  <c:v>-9.451336287324752E-2</c:v>
                </c:pt>
                <c:pt idx="3645">
                  <c:v>-9.3314884271156084E-2</c:v>
                </c:pt>
                <c:pt idx="3646">
                  <c:v>0.18363195601170451</c:v>
                </c:pt>
                <c:pt idx="3647">
                  <c:v>0.18598581770779632</c:v>
                </c:pt>
                <c:pt idx="3648">
                  <c:v>0.20761595749025519</c:v>
                </c:pt>
                <c:pt idx="3649">
                  <c:v>0.20536276403438131</c:v>
                </c:pt>
                <c:pt idx="3650">
                  <c:v>0.21143761684980658</c:v>
                </c:pt>
                <c:pt idx="3651">
                  <c:v>0.21449295680842456</c:v>
                </c:pt>
                <c:pt idx="3652">
                  <c:v>0.21794420371136708</c:v>
                </c:pt>
                <c:pt idx="3653">
                  <c:v>0.22032312533451087</c:v>
                </c:pt>
                <c:pt idx="3654">
                  <c:v>0.23953023566325476</c:v>
                </c:pt>
                <c:pt idx="3655">
                  <c:v>0.2391935044902071</c:v>
                </c:pt>
                <c:pt idx="3656">
                  <c:v>0.24384479637897774</c:v>
                </c:pt>
                <c:pt idx="3657">
                  <c:v>0.24171082333470587</c:v>
                </c:pt>
                <c:pt idx="3658">
                  <c:v>0.24815104935323123</c:v>
                </c:pt>
                <c:pt idx="3659">
                  <c:v>0.24869326818293711</c:v>
                </c:pt>
                <c:pt idx="3660">
                  <c:v>0.24560656931451863</c:v>
                </c:pt>
                <c:pt idx="3661">
                  <c:v>0.29142949089247916</c:v>
                </c:pt>
                <c:pt idx="3662">
                  <c:v>0.29158673891448755</c:v>
                </c:pt>
                <c:pt idx="3663">
                  <c:v>0.29205101492903102</c:v>
                </c:pt>
                <c:pt idx="3664">
                  <c:v>0.28841123714778699</c:v>
                </c:pt>
                <c:pt idx="3665">
                  <c:v>0.29184299147868842</c:v>
                </c:pt>
                <c:pt idx="3666">
                  <c:v>0.29132900063261724</c:v>
                </c:pt>
                <c:pt idx="3667">
                  <c:v>0.29045289715234268</c:v>
                </c:pt>
                <c:pt idx="3668">
                  <c:v>0.29309418928383651</c:v>
                </c:pt>
                <c:pt idx="3669">
                  <c:v>0.29311113698771696</c:v>
                </c:pt>
                <c:pt idx="3670">
                  <c:v>0.29490975271915598</c:v>
                </c:pt>
                <c:pt idx="3671">
                  <c:v>0.29947510022469753</c:v>
                </c:pt>
                <c:pt idx="3672">
                  <c:v>0.2933374113118255</c:v>
                </c:pt>
                <c:pt idx="3673">
                  <c:v>0.29197565676893344</c:v>
                </c:pt>
                <c:pt idx="3674">
                  <c:v>0.29196291425638843</c:v>
                </c:pt>
                <c:pt idx="3675">
                  <c:v>0.2934131783076312</c:v>
                </c:pt>
                <c:pt idx="3676">
                  <c:v>0.27598866695186108</c:v>
                </c:pt>
                <c:pt idx="3677">
                  <c:v>0.27569275903786378</c:v>
                </c:pt>
                <c:pt idx="3678">
                  <c:v>0.27902818366589754</c:v>
                </c:pt>
                <c:pt idx="3679">
                  <c:v>0.27392905630721121</c:v>
                </c:pt>
                <c:pt idx="3680">
                  <c:v>0.26235762416652653</c:v>
                </c:pt>
                <c:pt idx="3681">
                  <c:v>0.2662985778667224</c:v>
                </c:pt>
                <c:pt idx="3682">
                  <c:v>0.26441624365806576</c:v>
                </c:pt>
                <c:pt idx="3683">
                  <c:v>0.2624697435658821</c:v>
                </c:pt>
                <c:pt idx="3684">
                  <c:v>0.25185009128250235</c:v>
                </c:pt>
                <c:pt idx="3685">
                  <c:v>0.25183149587759035</c:v>
                </c:pt>
                <c:pt idx="3686">
                  <c:v>0.25645377742545816</c:v>
                </c:pt>
                <c:pt idx="3687">
                  <c:v>0.25615231685208373</c:v>
                </c:pt>
                <c:pt idx="3688">
                  <c:v>0.2580120703181043</c:v>
                </c:pt>
                <c:pt idx="3689">
                  <c:v>0.25149310969478944</c:v>
                </c:pt>
                <c:pt idx="3690">
                  <c:v>0.25999042555814522</c:v>
                </c:pt>
                <c:pt idx="3691">
                  <c:v>0.25555345896120113</c:v>
                </c:pt>
                <c:pt idx="3692">
                  <c:v>0.26504684287235325</c:v>
                </c:pt>
                <c:pt idx="3693">
                  <c:v>0.26749620561120507</c:v>
                </c:pt>
                <c:pt idx="3694">
                  <c:v>0.23935217189447114</c:v>
                </c:pt>
                <c:pt idx="3695">
                  <c:v>0.24314069749206202</c:v>
                </c:pt>
                <c:pt idx="3696">
                  <c:v>0.23944923660147352</c:v>
                </c:pt>
                <c:pt idx="3697">
                  <c:v>0.23929887349013507</c:v>
                </c:pt>
                <c:pt idx="3698">
                  <c:v>0.23760696928346217</c:v>
                </c:pt>
                <c:pt idx="3699">
                  <c:v>0.23520486504559299</c:v>
                </c:pt>
                <c:pt idx="3700">
                  <c:v>0.23745435358615269</c:v>
                </c:pt>
                <c:pt idx="3701">
                  <c:v>0.23901908315948939</c:v>
                </c:pt>
                <c:pt idx="3702">
                  <c:v>0.24204744732339506</c:v>
                </c:pt>
                <c:pt idx="3703">
                  <c:v>0.25046562181165727</c:v>
                </c:pt>
                <c:pt idx="3704">
                  <c:v>0.23900414331572278</c:v>
                </c:pt>
                <c:pt idx="3705">
                  <c:v>0.24107137602603745</c:v>
                </c:pt>
                <c:pt idx="3706">
                  <c:v>0.23785882858635549</c:v>
                </c:pt>
                <c:pt idx="3707">
                  <c:v>0.23869405414110745</c:v>
                </c:pt>
                <c:pt idx="3708">
                  <c:v>0.24937346607342536</c:v>
                </c:pt>
                <c:pt idx="3709">
                  <c:v>0.25043328565601408</c:v>
                </c:pt>
                <c:pt idx="3710">
                  <c:v>0.26001844645377847</c:v>
                </c:pt>
                <c:pt idx="3711">
                  <c:v>0.26972069025824241</c:v>
                </c:pt>
                <c:pt idx="3712">
                  <c:v>0.27090015912788568</c:v>
                </c:pt>
                <c:pt idx="3713">
                  <c:v>0.26767041105848749</c:v>
                </c:pt>
                <c:pt idx="3714">
                  <c:v>0.26492236975096656</c:v>
                </c:pt>
                <c:pt idx="3715">
                  <c:v>0.26223529929084816</c:v>
                </c:pt>
                <c:pt idx="3716">
                  <c:v>0.26101439164569396</c:v>
                </c:pt>
                <c:pt idx="3717">
                  <c:v>0.26074816337537976</c:v>
                </c:pt>
                <c:pt idx="3718">
                  <c:v>0.25804503869627854</c:v>
                </c:pt>
                <c:pt idx="3719">
                  <c:v>0.26462107530587325</c:v>
                </c:pt>
                <c:pt idx="3720">
                  <c:v>0.25960195095989924</c:v>
                </c:pt>
                <c:pt idx="3721">
                  <c:v>0.2655951532595876</c:v>
                </c:pt>
                <c:pt idx="3722">
                  <c:v>0.2706989068521074</c:v>
                </c:pt>
                <c:pt idx="3723">
                  <c:v>0.2688308064418225</c:v>
                </c:pt>
                <c:pt idx="3724">
                  <c:v>0.27886240777702892</c:v>
                </c:pt>
                <c:pt idx="3725">
                  <c:v>0.27872845813253116</c:v>
                </c:pt>
                <c:pt idx="3726">
                  <c:v>0.26630249635344705</c:v>
                </c:pt>
                <c:pt idx="3727">
                  <c:v>0.27896125964898033</c:v>
                </c:pt>
                <c:pt idx="3728">
                  <c:v>0.27864235522516678</c:v>
                </c:pt>
                <c:pt idx="3729">
                  <c:v>0.27933661753173872</c:v>
                </c:pt>
                <c:pt idx="3730">
                  <c:v>0.28152519705641155</c:v>
                </c:pt>
                <c:pt idx="3731">
                  <c:v>0.30219933393444542</c:v>
                </c:pt>
                <c:pt idx="3732">
                  <c:v>0.30495728949414752</c:v>
                </c:pt>
                <c:pt idx="3733">
                  <c:v>0.30621414439139205</c:v>
                </c:pt>
                <c:pt idx="3734">
                  <c:v>0.31357369845878019</c:v>
                </c:pt>
                <c:pt idx="3735">
                  <c:v>0.30664606593673555</c:v>
                </c:pt>
                <c:pt idx="3736">
                  <c:v>0.31068881092936329</c:v>
                </c:pt>
                <c:pt idx="3737">
                  <c:v>0.30831734271192862</c:v>
                </c:pt>
                <c:pt idx="3738">
                  <c:v>0.30362477040348068</c:v>
                </c:pt>
                <c:pt idx="3739">
                  <c:v>0.30601429583699041</c:v>
                </c:pt>
                <c:pt idx="3740">
                  <c:v>0.30702338694174941</c:v>
                </c:pt>
                <c:pt idx="3741">
                  <c:v>0.32212045657342508</c:v>
                </c:pt>
                <c:pt idx="3742">
                  <c:v>0.32586268499647414</c:v>
                </c:pt>
                <c:pt idx="3743">
                  <c:v>0.33141569837531509</c:v>
                </c:pt>
                <c:pt idx="3744">
                  <c:v>0.32799136030970588</c:v>
                </c:pt>
                <c:pt idx="3745">
                  <c:v>0.32596213472570684</c:v>
                </c:pt>
                <c:pt idx="3746">
                  <c:v>0.33611951793286343</c:v>
                </c:pt>
                <c:pt idx="3747">
                  <c:v>0.33041684164180363</c:v>
                </c:pt>
                <c:pt idx="3748">
                  <c:v>0.33634861966901125</c:v>
                </c:pt>
                <c:pt idx="3749">
                  <c:v>0.3418255892090557</c:v>
                </c:pt>
                <c:pt idx="3750">
                  <c:v>0.34703414384346332</c:v>
                </c:pt>
                <c:pt idx="3751">
                  <c:v>0.35785865995050731</c:v>
                </c:pt>
                <c:pt idx="3752">
                  <c:v>0.35641189135811235</c:v>
                </c:pt>
                <c:pt idx="3753">
                  <c:v>0.35792872355511302</c:v>
                </c:pt>
                <c:pt idx="3754">
                  <c:v>0.3559292982470374</c:v>
                </c:pt>
                <c:pt idx="3755">
                  <c:v>0.37913472434807699</c:v>
                </c:pt>
                <c:pt idx="3756">
                  <c:v>0.37792500684275837</c:v>
                </c:pt>
                <c:pt idx="3757">
                  <c:v>0.3795550093982738</c:v>
                </c:pt>
                <c:pt idx="3758">
                  <c:v>0.39693270662769775</c:v>
                </c:pt>
                <c:pt idx="3759">
                  <c:v>0.40288844704419075</c:v>
                </c:pt>
                <c:pt idx="3760">
                  <c:v>0.40251499900674598</c:v>
                </c:pt>
                <c:pt idx="3761">
                  <c:v>0.39504055633995311</c:v>
                </c:pt>
                <c:pt idx="3762">
                  <c:v>0.40043414744580319</c:v>
                </c:pt>
                <c:pt idx="3763">
                  <c:v>0.40528834842809175</c:v>
                </c:pt>
                <c:pt idx="3764">
                  <c:v>0.42032151021033909</c:v>
                </c:pt>
                <c:pt idx="3765">
                  <c:v>0.42555961213746835</c:v>
                </c:pt>
                <c:pt idx="3766">
                  <c:v>0.42143646481403335</c:v>
                </c:pt>
                <c:pt idx="3767">
                  <c:v>0.42340591093376029</c:v>
                </c:pt>
                <c:pt idx="3768">
                  <c:v>0.44332377532706185</c:v>
                </c:pt>
                <c:pt idx="3769">
                  <c:v>0.44477442106621085</c:v>
                </c:pt>
                <c:pt idx="3770">
                  <c:v>0.44056776637926987</c:v>
                </c:pt>
                <c:pt idx="3771">
                  <c:v>0.44611873603314295</c:v>
                </c:pt>
                <c:pt idx="3772">
                  <c:v>0.45144003182842185</c:v>
                </c:pt>
                <c:pt idx="3773">
                  <c:v>0.45492248147133912</c:v>
                </c:pt>
                <c:pt idx="3774">
                  <c:v>0.454142106756035</c:v>
                </c:pt>
                <c:pt idx="3775">
                  <c:v>0.2784626671085052</c:v>
                </c:pt>
                <c:pt idx="3776">
                  <c:v>0.26795167818238275</c:v>
                </c:pt>
                <c:pt idx="3777">
                  <c:v>0.24097760931504494</c:v>
                </c:pt>
                <c:pt idx="3778">
                  <c:v>0.24413028059884759</c:v>
                </c:pt>
                <c:pt idx="3779">
                  <c:v>0.23869600078881717</c:v>
                </c:pt>
                <c:pt idx="3780">
                  <c:v>0.23899473753344397</c:v>
                </c:pt>
                <c:pt idx="3781">
                  <c:v>0.23750835661505079</c:v>
                </c:pt>
                <c:pt idx="3782">
                  <c:v>0.23720218129219819</c:v>
                </c:pt>
                <c:pt idx="3783">
                  <c:v>0.23673608523009368</c:v>
                </c:pt>
                <c:pt idx="3784">
                  <c:v>0.23365620685292901</c:v>
                </c:pt>
                <c:pt idx="3785">
                  <c:v>0.23839171962624009</c:v>
                </c:pt>
                <c:pt idx="3786">
                  <c:v>0.25137185584583849</c:v>
                </c:pt>
                <c:pt idx="3787">
                  <c:v>0.24891711513166151</c:v>
                </c:pt>
                <c:pt idx="3788">
                  <c:v>0.24827751308893711</c:v>
                </c:pt>
                <c:pt idx="3789">
                  <c:v>0.24583129770684148</c:v>
                </c:pt>
                <c:pt idx="3790">
                  <c:v>0.17764464088066709</c:v>
                </c:pt>
                <c:pt idx="3791">
                  <c:v>0.17799042552657501</c:v>
                </c:pt>
                <c:pt idx="3792">
                  <c:v>0.18943935132839837</c:v>
                </c:pt>
                <c:pt idx="3793">
                  <c:v>0.18599083927733909</c:v>
                </c:pt>
                <c:pt idx="3794">
                  <c:v>0.18627039775600113</c:v>
                </c:pt>
                <c:pt idx="3795">
                  <c:v>0.17747946532644854</c:v>
                </c:pt>
                <c:pt idx="3796">
                  <c:v>0.17666775483310351</c:v>
                </c:pt>
                <c:pt idx="3797">
                  <c:v>0.16991103755901499</c:v>
                </c:pt>
                <c:pt idx="3798">
                  <c:v>0.16984131374255002</c:v>
                </c:pt>
                <c:pt idx="3799">
                  <c:v>0.16751128551979722</c:v>
                </c:pt>
                <c:pt idx="3800">
                  <c:v>0.16705548310502782</c:v>
                </c:pt>
                <c:pt idx="3801">
                  <c:v>0.14728891069973413</c:v>
                </c:pt>
                <c:pt idx="3802">
                  <c:v>0.11194654441885474</c:v>
                </c:pt>
                <c:pt idx="3803">
                  <c:v>0.11577956988592386</c:v>
                </c:pt>
                <c:pt idx="3804">
                  <c:v>0.11423495523010031</c:v>
                </c:pt>
                <c:pt idx="3805">
                  <c:v>0.1384873721581602</c:v>
                </c:pt>
                <c:pt idx="3806">
                  <c:v>0.12667915694871817</c:v>
                </c:pt>
                <c:pt idx="3807">
                  <c:v>0.123844694638285</c:v>
                </c:pt>
                <c:pt idx="3808">
                  <c:v>9.6851033895414759E-2</c:v>
                </c:pt>
                <c:pt idx="3809">
                  <c:v>0.10885371210758681</c:v>
                </c:pt>
                <c:pt idx="3810">
                  <c:v>9.9250050908436888E-2</c:v>
                </c:pt>
                <c:pt idx="3811">
                  <c:v>9.2572144583097676E-2</c:v>
                </c:pt>
                <c:pt idx="3812">
                  <c:v>9.7525513378167589E-2</c:v>
                </c:pt>
                <c:pt idx="3813">
                  <c:v>0.11144720805652826</c:v>
                </c:pt>
                <c:pt idx="3814">
                  <c:v>0.10806052102376591</c:v>
                </c:pt>
                <c:pt idx="3815">
                  <c:v>8.9325565196602244E-2</c:v>
                </c:pt>
                <c:pt idx="3816">
                  <c:v>9.1988829289687726E-2</c:v>
                </c:pt>
                <c:pt idx="3817">
                  <c:v>8.7250160032615237E-2</c:v>
                </c:pt>
                <c:pt idx="3818">
                  <c:v>9.4458952626849071E-2</c:v>
                </c:pt>
                <c:pt idx="3819">
                  <c:v>8.0531013529562948E-2</c:v>
                </c:pt>
                <c:pt idx="3820">
                  <c:v>9.1068341717437579E-2</c:v>
                </c:pt>
                <c:pt idx="3821">
                  <c:v>8.2695988893029232E-2</c:v>
                </c:pt>
                <c:pt idx="3822">
                  <c:v>8.4476938760358972E-2</c:v>
                </c:pt>
                <c:pt idx="3823">
                  <c:v>0.11800998718088954</c:v>
                </c:pt>
                <c:pt idx="3824">
                  <c:v>0.11028922210665641</c:v>
                </c:pt>
                <c:pt idx="3825">
                  <c:v>0.11382612562681946</c:v>
                </c:pt>
                <c:pt idx="3826">
                  <c:v>0.11428206201130778</c:v>
                </c:pt>
                <c:pt idx="3827">
                  <c:v>0.12537222320114089</c:v>
                </c:pt>
                <c:pt idx="3828">
                  <c:v>0.11724057390391505</c:v>
                </c:pt>
                <c:pt idx="3829">
                  <c:v>8.8511562289179446E-2</c:v>
                </c:pt>
                <c:pt idx="3830">
                  <c:v>9.5704836484722139E-2</c:v>
                </c:pt>
                <c:pt idx="3831">
                  <c:v>8.6500572216815438E-2</c:v>
                </c:pt>
                <c:pt idx="3832">
                  <c:v>7.6790354094043695E-2</c:v>
                </c:pt>
                <c:pt idx="3833">
                  <c:v>9.4225893999052554E-2</c:v>
                </c:pt>
                <c:pt idx="3834">
                  <c:v>8.9582875972035944E-2</c:v>
                </c:pt>
                <c:pt idx="3835">
                  <c:v>8.7484454562301306E-2</c:v>
                </c:pt>
                <c:pt idx="3836">
                  <c:v>6.9287290587518841E-2</c:v>
                </c:pt>
                <c:pt idx="3837">
                  <c:v>4.4067881779004614E-2</c:v>
                </c:pt>
                <c:pt idx="3838">
                  <c:v>3.9238559277673266E-2</c:v>
                </c:pt>
                <c:pt idx="3839">
                  <c:v>2.5950207129075621E-2</c:v>
                </c:pt>
                <c:pt idx="3840">
                  <c:v>5.8161588516032698E-3</c:v>
                </c:pt>
                <c:pt idx="3841">
                  <c:v>9.9264166252584583E-3</c:v>
                </c:pt>
                <c:pt idx="3842">
                  <c:v>1.4251182801351479E-2</c:v>
                </c:pt>
                <c:pt idx="3843">
                  <c:v>1.5186090041735866E-2</c:v>
                </c:pt>
                <c:pt idx="3844">
                  <c:v>1.7038717597400315E-2</c:v>
                </c:pt>
                <c:pt idx="3845">
                  <c:v>1.8953156877566147E-2</c:v>
                </c:pt>
                <c:pt idx="3846">
                  <c:v>2.2921811759767603E-2</c:v>
                </c:pt>
                <c:pt idx="3847">
                  <c:v>1.9499625990224225E-2</c:v>
                </c:pt>
                <c:pt idx="3848">
                  <c:v>2.2378564400568814E-2</c:v>
                </c:pt>
                <c:pt idx="3849">
                  <c:v>2.2618196406601555E-2</c:v>
                </c:pt>
                <c:pt idx="3850">
                  <c:v>2.2111602432173812E-2</c:v>
                </c:pt>
                <c:pt idx="3851">
                  <c:v>2.5651171293820055E-2</c:v>
                </c:pt>
                <c:pt idx="3852">
                  <c:v>1.8888232591191136E-2</c:v>
                </c:pt>
                <c:pt idx="3853">
                  <c:v>3.12167265244594E-3</c:v>
                </c:pt>
                <c:pt idx="3854">
                  <c:v>2.598680016104036E-3</c:v>
                </c:pt>
                <c:pt idx="3855">
                  <c:v>2.6840238181897014E-2</c:v>
                </c:pt>
                <c:pt idx="3856">
                  <c:v>-1.5187953002341128E-3</c:v>
                </c:pt>
                <c:pt idx="3857">
                  <c:v>-1.2215958504179234E-3</c:v>
                </c:pt>
                <c:pt idx="3858">
                  <c:v>-1.0250855018488348E-2</c:v>
                </c:pt>
                <c:pt idx="3859">
                  <c:v>-1.1012039503046479E-2</c:v>
                </c:pt>
                <c:pt idx="3860">
                  <c:v>-7.5879236086390869E-2</c:v>
                </c:pt>
                <c:pt idx="3861">
                  <c:v>-8.5810365133854122E-2</c:v>
                </c:pt>
                <c:pt idx="3862">
                  <c:v>-8.5360238538102387E-2</c:v>
                </c:pt>
                <c:pt idx="3863">
                  <c:v>-0.10916550516999389</c:v>
                </c:pt>
                <c:pt idx="3864">
                  <c:v>-0.10337569231202431</c:v>
                </c:pt>
                <c:pt idx="3865">
                  <c:v>-0.10409806643953988</c:v>
                </c:pt>
                <c:pt idx="3866">
                  <c:v>-0.10411961175268591</c:v>
                </c:pt>
                <c:pt idx="3867">
                  <c:v>-0.10969331782004672</c:v>
                </c:pt>
                <c:pt idx="3868">
                  <c:v>-0.10872006132427868</c:v>
                </c:pt>
                <c:pt idx="3869">
                  <c:v>-0.11007124594985508</c:v>
                </c:pt>
                <c:pt idx="3870">
                  <c:v>-0.12181477106860678</c:v>
                </c:pt>
                <c:pt idx="3871">
                  <c:v>-0.13953082791590865</c:v>
                </c:pt>
                <c:pt idx="3872">
                  <c:v>-0.14279801384160415</c:v>
                </c:pt>
                <c:pt idx="3873">
                  <c:v>-0.15279239034144462</c:v>
                </c:pt>
                <c:pt idx="3874">
                  <c:v>-0.16280852460003378</c:v>
                </c:pt>
                <c:pt idx="3875">
                  <c:v>-0.18485384967609975</c:v>
                </c:pt>
                <c:pt idx="3876">
                  <c:v>-0.18079593788639201</c:v>
                </c:pt>
                <c:pt idx="3877">
                  <c:v>-0.17237470484897574</c:v>
                </c:pt>
                <c:pt idx="3878">
                  <c:v>-0.18068362234494051</c:v>
                </c:pt>
                <c:pt idx="3879">
                  <c:v>-0.1806058192483618</c:v>
                </c:pt>
                <c:pt idx="3880">
                  <c:v>-0.19324012240179389</c:v>
                </c:pt>
                <c:pt idx="3881">
                  <c:v>-0.19796926829437886</c:v>
                </c:pt>
                <c:pt idx="3882">
                  <c:v>-0.20531113860612127</c:v>
                </c:pt>
                <c:pt idx="3883">
                  <c:v>-0.21028321399376909</c:v>
                </c:pt>
                <c:pt idx="3884">
                  <c:v>-0.20934694938087828</c:v>
                </c:pt>
                <c:pt idx="3885">
                  <c:v>-0.21401479630289855</c:v>
                </c:pt>
                <c:pt idx="3886">
                  <c:v>-0.22071203732181979</c:v>
                </c:pt>
                <c:pt idx="3887">
                  <c:v>-0.22088378825803501</c:v>
                </c:pt>
                <c:pt idx="3888">
                  <c:v>-0.21901577645626932</c:v>
                </c:pt>
                <c:pt idx="3889">
                  <c:v>-0.21762084241555554</c:v>
                </c:pt>
                <c:pt idx="3890">
                  <c:v>-0.21801792586621796</c:v>
                </c:pt>
                <c:pt idx="3891">
                  <c:v>-0.21660634970032586</c:v>
                </c:pt>
                <c:pt idx="3892">
                  <c:v>-0.23787060629334017</c:v>
                </c:pt>
                <c:pt idx="3893">
                  <c:v>-0.23087401817334305</c:v>
                </c:pt>
                <c:pt idx="3894">
                  <c:v>-0.25138949080471257</c:v>
                </c:pt>
                <c:pt idx="3895">
                  <c:v>-0.24749512173928728</c:v>
                </c:pt>
                <c:pt idx="3896">
                  <c:v>-0.243221921900761</c:v>
                </c:pt>
                <c:pt idx="3897">
                  <c:v>-0.23740927980048893</c:v>
                </c:pt>
                <c:pt idx="3898">
                  <c:v>-0.23426484483901497</c:v>
                </c:pt>
                <c:pt idx="3899">
                  <c:v>-0.23808223950173515</c:v>
                </c:pt>
                <c:pt idx="3900">
                  <c:v>-0.26416566541695985</c:v>
                </c:pt>
                <c:pt idx="3901">
                  <c:v>-0.26839943751219686</c:v>
                </c:pt>
                <c:pt idx="3902">
                  <c:v>-0.27266553220192657</c:v>
                </c:pt>
                <c:pt idx="3903">
                  <c:v>-0.27244597420489425</c:v>
                </c:pt>
                <c:pt idx="3904">
                  <c:v>-0.26912606007732298</c:v>
                </c:pt>
                <c:pt idx="3905">
                  <c:v>-0.26414330369713301</c:v>
                </c:pt>
                <c:pt idx="3906">
                  <c:v>-0.25047941634845233</c:v>
                </c:pt>
                <c:pt idx="3907">
                  <c:v>-0.24693230122513304</c:v>
                </c:pt>
                <c:pt idx="3908">
                  <c:v>-0.24742001402329869</c:v>
                </c:pt>
                <c:pt idx="3909">
                  <c:v>-0.24730275200928889</c:v>
                </c:pt>
                <c:pt idx="3910">
                  <c:v>-0.24511470388467332</c:v>
                </c:pt>
                <c:pt idx="3911">
                  <c:v>-0.24796810898146457</c:v>
                </c:pt>
                <c:pt idx="3912">
                  <c:v>-0.24927925315929345</c:v>
                </c:pt>
                <c:pt idx="3913">
                  <c:v>-0.24524805642633307</c:v>
                </c:pt>
                <c:pt idx="3914">
                  <c:v>-0.25056271977940686</c:v>
                </c:pt>
                <c:pt idx="3915">
                  <c:v>-0.27895569096119732</c:v>
                </c:pt>
                <c:pt idx="3916">
                  <c:v>-0.28344293709515395</c:v>
                </c:pt>
                <c:pt idx="3917">
                  <c:v>-0.28014988664611112</c:v>
                </c:pt>
                <c:pt idx="3918">
                  <c:v>-0.28198399192551038</c:v>
                </c:pt>
                <c:pt idx="3919">
                  <c:v>-0.28983104044840075</c:v>
                </c:pt>
                <c:pt idx="3920">
                  <c:v>-0.29129872430296522</c:v>
                </c:pt>
                <c:pt idx="3921">
                  <c:v>-0.32191198572654428</c:v>
                </c:pt>
                <c:pt idx="3922">
                  <c:v>-0.31653322147953838</c:v>
                </c:pt>
                <c:pt idx="3923">
                  <c:v>-0.31712102790662361</c:v>
                </c:pt>
                <c:pt idx="3924">
                  <c:v>-0.30276000055438257</c:v>
                </c:pt>
                <c:pt idx="3925">
                  <c:v>-0.30304860502609576</c:v>
                </c:pt>
                <c:pt idx="3926">
                  <c:v>-0.3093089145257048</c:v>
                </c:pt>
                <c:pt idx="3927">
                  <c:v>-0.30966019886577545</c:v>
                </c:pt>
                <c:pt idx="3928">
                  <c:v>-0.31025989912244373</c:v>
                </c:pt>
                <c:pt idx="3929">
                  <c:v>-0.31521740220455791</c:v>
                </c:pt>
                <c:pt idx="3930">
                  <c:v>-0.29380131355740308</c:v>
                </c:pt>
                <c:pt idx="3931">
                  <c:v>-0.26877032293396685</c:v>
                </c:pt>
                <c:pt idx="3932">
                  <c:v>-0.28363263430535657</c:v>
                </c:pt>
                <c:pt idx="3933">
                  <c:v>-0.28229445451986374</c:v>
                </c:pt>
                <c:pt idx="3934">
                  <c:v>-0.27502008483475437</c:v>
                </c:pt>
                <c:pt idx="3935">
                  <c:v>-0.25370829997897903</c:v>
                </c:pt>
                <c:pt idx="3936">
                  <c:v>-0.23244559034851536</c:v>
                </c:pt>
                <c:pt idx="3937">
                  <c:v>-0.20529287375658195</c:v>
                </c:pt>
                <c:pt idx="3938">
                  <c:v>-0.20811982342960461</c:v>
                </c:pt>
                <c:pt idx="3939">
                  <c:v>-0.1893665600143643</c:v>
                </c:pt>
                <c:pt idx="3940">
                  <c:v>-0.18704412035487195</c:v>
                </c:pt>
                <c:pt idx="3941">
                  <c:v>-0.20941129154644073</c:v>
                </c:pt>
                <c:pt idx="3942">
                  <c:v>-0.20558616697796531</c:v>
                </c:pt>
                <c:pt idx="3943">
                  <c:v>-0.2118493496347916</c:v>
                </c:pt>
                <c:pt idx="3944">
                  <c:v>-0.20561105461965046</c:v>
                </c:pt>
                <c:pt idx="3945">
                  <c:v>-0.21041184417006056</c:v>
                </c:pt>
                <c:pt idx="3946">
                  <c:v>-0.21208002742879722</c:v>
                </c:pt>
                <c:pt idx="3947">
                  <c:v>-0.21357496085156433</c:v>
                </c:pt>
                <c:pt idx="3948">
                  <c:v>-0.22788969501743858</c:v>
                </c:pt>
                <c:pt idx="3949">
                  <c:v>-0.23535235555917447</c:v>
                </c:pt>
                <c:pt idx="3950">
                  <c:v>-0.23875531734680597</c:v>
                </c:pt>
                <c:pt idx="3951">
                  <c:v>-0.24220579192204</c:v>
                </c:pt>
                <c:pt idx="3952">
                  <c:v>-0.2364610444232472</c:v>
                </c:pt>
                <c:pt idx="3953">
                  <c:v>-0.23475981141169786</c:v>
                </c:pt>
                <c:pt idx="3954">
                  <c:v>-0.23490196563009336</c:v>
                </c:pt>
                <c:pt idx="3955">
                  <c:v>-0.23767339067033197</c:v>
                </c:pt>
                <c:pt idx="3956">
                  <c:v>-0.24727882370691362</c:v>
                </c:pt>
                <c:pt idx="3957">
                  <c:v>-0.23542823831549908</c:v>
                </c:pt>
                <c:pt idx="3958">
                  <c:v>-0.19940903904331989</c:v>
                </c:pt>
                <c:pt idx="3959">
                  <c:v>-0.1865030230061544</c:v>
                </c:pt>
                <c:pt idx="3960">
                  <c:v>-0.18311099101497702</c:v>
                </c:pt>
                <c:pt idx="3961">
                  <c:v>-0.17463144102899109</c:v>
                </c:pt>
                <c:pt idx="3962">
                  <c:v>-0.17355496817429739</c:v>
                </c:pt>
                <c:pt idx="3963">
                  <c:v>-0.16611884414657185</c:v>
                </c:pt>
                <c:pt idx="3964">
                  <c:v>-0.12267200759328122</c:v>
                </c:pt>
                <c:pt idx="3965">
                  <c:v>-9.4517141373462246E-2</c:v>
                </c:pt>
                <c:pt idx="3966">
                  <c:v>-8.8860534347334541E-2</c:v>
                </c:pt>
                <c:pt idx="3967">
                  <c:v>-6.6624555495232329E-2</c:v>
                </c:pt>
                <c:pt idx="3968">
                  <c:v>-7.2280757951334568E-2</c:v>
                </c:pt>
                <c:pt idx="3969">
                  <c:v>-8.4086047264434041E-2</c:v>
                </c:pt>
                <c:pt idx="3970">
                  <c:v>-0.10741852325035364</c:v>
                </c:pt>
                <c:pt idx="3971">
                  <c:v>-0.11514867179479718</c:v>
                </c:pt>
                <c:pt idx="3972">
                  <c:v>-0.11025324285697913</c:v>
                </c:pt>
                <c:pt idx="3973">
                  <c:v>-0.11708695235408528</c:v>
                </c:pt>
                <c:pt idx="3974">
                  <c:v>-0.12853801943660201</c:v>
                </c:pt>
                <c:pt idx="3975">
                  <c:v>-0.13451489154590771</c:v>
                </c:pt>
                <c:pt idx="3976">
                  <c:v>-0.12430486796610002</c:v>
                </c:pt>
                <c:pt idx="3977">
                  <c:v>-0.13626451593905137</c:v>
                </c:pt>
                <c:pt idx="3978">
                  <c:v>-0.13040335014211477</c:v>
                </c:pt>
                <c:pt idx="3979">
                  <c:v>-0.12140391825982605</c:v>
                </c:pt>
                <c:pt idx="3980">
                  <c:v>-0.14163545456500076</c:v>
                </c:pt>
                <c:pt idx="3981">
                  <c:v>-0.14267155171560827</c:v>
                </c:pt>
                <c:pt idx="3982">
                  <c:v>-0.14040325003184473</c:v>
                </c:pt>
                <c:pt idx="3983">
                  <c:v>-0.13675903332068343</c:v>
                </c:pt>
                <c:pt idx="3984">
                  <c:v>-0.18155449796696513</c:v>
                </c:pt>
                <c:pt idx="3985">
                  <c:v>-0.13810153070692741</c:v>
                </c:pt>
                <c:pt idx="3986">
                  <c:v>-0.15817935260882998</c:v>
                </c:pt>
                <c:pt idx="3987">
                  <c:v>-0.10859259762690211</c:v>
                </c:pt>
                <c:pt idx="3988">
                  <c:v>-0.12226882442984031</c:v>
                </c:pt>
                <c:pt idx="3989">
                  <c:v>-0.1140368035392705</c:v>
                </c:pt>
                <c:pt idx="3990">
                  <c:v>-0.15571988322787109</c:v>
                </c:pt>
                <c:pt idx="3991">
                  <c:v>-0.14959710916586907</c:v>
                </c:pt>
                <c:pt idx="3992">
                  <c:v>-0.16184197009439952</c:v>
                </c:pt>
                <c:pt idx="3993">
                  <c:v>-0.15432419958605292</c:v>
                </c:pt>
                <c:pt idx="3994">
                  <c:v>-0.1544456801049594</c:v>
                </c:pt>
                <c:pt idx="3995">
                  <c:v>-0.1503406347121102</c:v>
                </c:pt>
                <c:pt idx="3996">
                  <c:v>-0.15640757536523753</c:v>
                </c:pt>
                <c:pt idx="3997">
                  <c:v>-0.15203781621277246</c:v>
                </c:pt>
                <c:pt idx="3998">
                  <c:v>-0.15262183243333532</c:v>
                </c:pt>
                <c:pt idx="3999">
                  <c:v>-0.15491298574489923</c:v>
                </c:pt>
                <c:pt idx="4000">
                  <c:v>-0.15687726984001868</c:v>
                </c:pt>
                <c:pt idx="4001">
                  <c:v>-0.16004036643884553</c:v>
                </c:pt>
                <c:pt idx="4002">
                  <c:v>-0.20214828739342738</c:v>
                </c:pt>
                <c:pt idx="4003">
                  <c:v>-0.17453760146723266</c:v>
                </c:pt>
                <c:pt idx="4004">
                  <c:v>-0.17452572884679213</c:v>
                </c:pt>
                <c:pt idx="4005">
                  <c:v>-0.18268589773451704</c:v>
                </c:pt>
                <c:pt idx="4006">
                  <c:v>-0.18836923178518911</c:v>
                </c:pt>
                <c:pt idx="4007">
                  <c:v>-0.18433823915927966</c:v>
                </c:pt>
                <c:pt idx="4008">
                  <c:v>-0.17930348326505421</c:v>
                </c:pt>
                <c:pt idx="4009">
                  <c:v>-0.1803889107995264</c:v>
                </c:pt>
                <c:pt idx="4010">
                  <c:v>-0.17390818011268497</c:v>
                </c:pt>
                <c:pt idx="4011">
                  <c:v>-0.17376429530671078</c:v>
                </c:pt>
                <c:pt idx="4012">
                  <c:v>-0.17446562965411144</c:v>
                </c:pt>
                <c:pt idx="4013">
                  <c:v>-0.17877606126443649</c:v>
                </c:pt>
                <c:pt idx="4014">
                  <c:v>-0.16772663441342953</c:v>
                </c:pt>
                <c:pt idx="4015">
                  <c:v>-0.16394804970318191</c:v>
                </c:pt>
                <c:pt idx="4016">
                  <c:v>-0.16457424999794226</c:v>
                </c:pt>
                <c:pt idx="4017">
                  <c:v>-0.16478836726574858</c:v>
                </c:pt>
                <c:pt idx="4018">
                  <c:v>-0.16505960811965778</c:v>
                </c:pt>
                <c:pt idx="4019">
                  <c:v>-0.16084432061705126</c:v>
                </c:pt>
                <c:pt idx="4020">
                  <c:v>-0.15688921519658056</c:v>
                </c:pt>
                <c:pt idx="4021">
                  <c:v>-0.15617598372297517</c:v>
                </c:pt>
                <c:pt idx="4022">
                  <c:v>-0.15200141255944449</c:v>
                </c:pt>
                <c:pt idx="4023">
                  <c:v>-0.15414291733637517</c:v>
                </c:pt>
                <c:pt idx="4024">
                  <c:v>-0.1609087842877566</c:v>
                </c:pt>
                <c:pt idx="4025">
                  <c:v>-0.16907992593370605</c:v>
                </c:pt>
                <c:pt idx="4026">
                  <c:v>-0.1814637497236922</c:v>
                </c:pt>
                <c:pt idx="4027">
                  <c:v>-0.17885600303552618</c:v>
                </c:pt>
                <c:pt idx="4028">
                  <c:v>-0.1859632663692744</c:v>
                </c:pt>
                <c:pt idx="4029">
                  <c:v>-0.19404042521530854</c:v>
                </c:pt>
                <c:pt idx="4030">
                  <c:v>-0.19334073982708558</c:v>
                </c:pt>
                <c:pt idx="4031">
                  <c:v>-0.19193365389028919</c:v>
                </c:pt>
                <c:pt idx="4032">
                  <c:v>-0.22347135375525035</c:v>
                </c:pt>
                <c:pt idx="4033">
                  <c:v>-0.20664587185072797</c:v>
                </c:pt>
                <c:pt idx="4034">
                  <c:v>-0.21147158006086061</c:v>
                </c:pt>
                <c:pt idx="4035">
                  <c:v>-0.24449010341401439</c:v>
                </c:pt>
                <c:pt idx="4036">
                  <c:v>-0.28402264010229777</c:v>
                </c:pt>
                <c:pt idx="4037">
                  <c:v>-0.28235133904194015</c:v>
                </c:pt>
                <c:pt idx="4038">
                  <c:v>-0.27975196062286417</c:v>
                </c:pt>
                <c:pt idx="4039">
                  <c:v>-0.27699926809365394</c:v>
                </c:pt>
                <c:pt idx="4040">
                  <c:v>-0.27660549592789185</c:v>
                </c:pt>
                <c:pt idx="4041">
                  <c:v>-0.27886149795907372</c:v>
                </c:pt>
                <c:pt idx="4042">
                  <c:v>-0.28118039133527389</c:v>
                </c:pt>
                <c:pt idx="4043">
                  <c:v>-0.27660117331004547</c:v>
                </c:pt>
                <c:pt idx="4044">
                  <c:v>-0.28070311695634442</c:v>
                </c:pt>
                <c:pt idx="4045">
                  <c:v>-0.27321811579666433</c:v>
                </c:pt>
                <c:pt idx="4046">
                  <c:v>-0.27318412635010342</c:v>
                </c:pt>
                <c:pt idx="4047">
                  <c:v>-0.26935062193360826</c:v>
                </c:pt>
                <c:pt idx="4048">
                  <c:v>-0.249425447022941</c:v>
                </c:pt>
                <c:pt idx="4049">
                  <c:v>-0.26491851710523645</c:v>
                </c:pt>
                <c:pt idx="4050">
                  <c:v>-0.27282082775705879</c:v>
                </c:pt>
                <c:pt idx="4051">
                  <c:v>-0.26935366587801879</c:v>
                </c:pt>
                <c:pt idx="4052">
                  <c:v>-0.27651970070241594</c:v>
                </c:pt>
                <c:pt idx="4053">
                  <c:v>-0.28060728136575758</c:v>
                </c:pt>
                <c:pt idx="4054">
                  <c:v>-0.28106664694778127</c:v>
                </c:pt>
                <c:pt idx="4055">
                  <c:v>-0.28668223112925661</c:v>
                </c:pt>
                <c:pt idx="4056">
                  <c:v>-0.28648370207480328</c:v>
                </c:pt>
                <c:pt idx="4057">
                  <c:v>-0.29272104624818168</c:v>
                </c:pt>
                <c:pt idx="4058">
                  <c:v>-0.28199838911983</c:v>
                </c:pt>
                <c:pt idx="4059">
                  <c:v>-0.28489876140755077</c:v>
                </c:pt>
                <c:pt idx="4060">
                  <c:v>-0.28395926908366181</c:v>
                </c:pt>
                <c:pt idx="4061">
                  <c:v>-0.29762576102181448</c:v>
                </c:pt>
                <c:pt idx="4062">
                  <c:v>-0.29755639306860765</c:v>
                </c:pt>
                <c:pt idx="4063">
                  <c:v>-0.29836257118215803</c:v>
                </c:pt>
                <c:pt idx="4064">
                  <c:v>-0.30856408490359999</c:v>
                </c:pt>
                <c:pt idx="4065">
                  <c:v>-0.31470667648752931</c:v>
                </c:pt>
                <c:pt idx="4066">
                  <c:v>-0.31082337894843343</c:v>
                </c:pt>
                <c:pt idx="4067">
                  <c:v>-0.31853455144832082</c:v>
                </c:pt>
                <c:pt idx="4068">
                  <c:v>-0.31269693090925632</c:v>
                </c:pt>
                <c:pt idx="4069">
                  <c:v>-0.3087780201566746</c:v>
                </c:pt>
                <c:pt idx="4070">
                  <c:v>-0.30633163549314357</c:v>
                </c:pt>
                <c:pt idx="4071">
                  <c:v>-0.30580981795116324</c:v>
                </c:pt>
                <c:pt idx="4072">
                  <c:v>-0.28589478394300127</c:v>
                </c:pt>
                <c:pt idx="4073">
                  <c:v>-0.28586666019226242</c:v>
                </c:pt>
                <c:pt idx="4074">
                  <c:v>-0.29537208942341137</c:v>
                </c:pt>
                <c:pt idx="4075">
                  <c:v>-0.29613613961101332</c:v>
                </c:pt>
                <c:pt idx="4076">
                  <c:v>-0.26400860273503574</c:v>
                </c:pt>
                <c:pt idx="4077">
                  <c:v>-0.25543517955223699</c:v>
                </c:pt>
                <c:pt idx="4078">
                  <c:v>-0.2536510897866236</c:v>
                </c:pt>
                <c:pt idx="4079">
                  <c:v>-0.25370883707985231</c:v>
                </c:pt>
                <c:pt idx="4080">
                  <c:v>-0.25305006090842902</c:v>
                </c:pt>
                <c:pt idx="4081">
                  <c:v>-0.25415262070138783</c:v>
                </c:pt>
                <c:pt idx="4082">
                  <c:v>-0.25632592824191153</c:v>
                </c:pt>
                <c:pt idx="4083">
                  <c:v>-0.25727250600258822</c:v>
                </c:pt>
                <c:pt idx="4084">
                  <c:v>-0.25702427671615613</c:v>
                </c:pt>
                <c:pt idx="4085">
                  <c:v>-0.25264854421278149</c:v>
                </c:pt>
                <c:pt idx="4086">
                  <c:v>-0.24822668329554479</c:v>
                </c:pt>
                <c:pt idx="4087">
                  <c:v>-0.24852740524546826</c:v>
                </c:pt>
                <c:pt idx="4088">
                  <c:v>-0.25378045861353193</c:v>
                </c:pt>
                <c:pt idx="4089">
                  <c:v>-0.25346320178514203</c:v>
                </c:pt>
                <c:pt idx="4090">
                  <c:v>-0.2494680440007957</c:v>
                </c:pt>
                <c:pt idx="4091">
                  <c:v>-0.24995178271965618</c:v>
                </c:pt>
                <c:pt idx="4092">
                  <c:v>-0.19871143022313528</c:v>
                </c:pt>
                <c:pt idx="4093">
                  <c:v>-0.21204293515596756</c:v>
                </c:pt>
                <c:pt idx="4094">
                  <c:v>-0.19989787560955646</c:v>
                </c:pt>
                <c:pt idx="4095">
                  <c:v>-0.19890084089729432</c:v>
                </c:pt>
                <c:pt idx="4096">
                  <c:v>-0.19146179743759112</c:v>
                </c:pt>
                <c:pt idx="4097">
                  <c:v>-0.1816759277088956</c:v>
                </c:pt>
                <c:pt idx="4098">
                  <c:v>-0.17001205122743301</c:v>
                </c:pt>
                <c:pt idx="4099">
                  <c:v>-0.17161292867422581</c:v>
                </c:pt>
                <c:pt idx="4100">
                  <c:v>-0.14457824799583746</c:v>
                </c:pt>
                <c:pt idx="4101">
                  <c:v>-0.14489899328715256</c:v>
                </c:pt>
                <c:pt idx="4102">
                  <c:v>-0.10273179001639607</c:v>
                </c:pt>
                <c:pt idx="4103">
                  <c:v>-9.3737659253161562E-2</c:v>
                </c:pt>
                <c:pt idx="4104">
                  <c:v>-9.2070902771872146E-2</c:v>
                </c:pt>
                <c:pt idx="4105">
                  <c:v>-9.8350568971744351E-2</c:v>
                </c:pt>
                <c:pt idx="4106">
                  <c:v>-8.5418139382539032E-2</c:v>
                </c:pt>
                <c:pt idx="4107">
                  <c:v>-8.5598551464479658E-2</c:v>
                </c:pt>
                <c:pt idx="4108">
                  <c:v>-9.458030711895983E-2</c:v>
                </c:pt>
                <c:pt idx="4109">
                  <c:v>-8.4125454095904231E-2</c:v>
                </c:pt>
                <c:pt idx="4110">
                  <c:v>-7.9060697973379432E-2</c:v>
                </c:pt>
                <c:pt idx="4111">
                  <c:v>-6.4407624479850281E-2</c:v>
                </c:pt>
                <c:pt idx="4112">
                  <c:v>-6.980217208106769E-2</c:v>
                </c:pt>
                <c:pt idx="4113">
                  <c:v>-4.9741113552905024E-2</c:v>
                </c:pt>
                <c:pt idx="4114">
                  <c:v>-5.3644332610778583E-2</c:v>
                </c:pt>
                <c:pt idx="4115">
                  <c:v>-4.4792696517085007E-2</c:v>
                </c:pt>
                <c:pt idx="4116">
                  <c:v>-6.6718172091163402E-2</c:v>
                </c:pt>
                <c:pt idx="4117">
                  <c:v>-5.9933963369122108E-2</c:v>
                </c:pt>
                <c:pt idx="4118">
                  <c:v>-5.6122556457720504E-2</c:v>
                </c:pt>
                <c:pt idx="4119">
                  <c:v>-2.0487107495774898E-2</c:v>
                </c:pt>
                <c:pt idx="4120">
                  <c:v>-2.4316694140410201E-2</c:v>
                </c:pt>
                <c:pt idx="4121">
                  <c:v>-1.4889934321372056E-2</c:v>
                </c:pt>
                <c:pt idx="4122">
                  <c:v>-2.9288169776956963E-2</c:v>
                </c:pt>
                <c:pt idx="4123">
                  <c:v>-2.9933239787408313E-2</c:v>
                </c:pt>
                <c:pt idx="4124">
                  <c:v>-3.2931832829437832E-2</c:v>
                </c:pt>
                <c:pt idx="4125">
                  <c:v>-2.8165108424800193E-2</c:v>
                </c:pt>
                <c:pt idx="4126">
                  <c:v>-2.6213073176344151E-2</c:v>
                </c:pt>
                <c:pt idx="4127">
                  <c:v>-1.7525908179335154E-2</c:v>
                </c:pt>
                <c:pt idx="4128">
                  <c:v>-1.9860348931211622E-2</c:v>
                </c:pt>
                <c:pt idx="4129">
                  <c:v>-1.9086542766928893E-2</c:v>
                </c:pt>
                <c:pt idx="4130">
                  <c:v>-1.8962609242606357E-2</c:v>
                </c:pt>
                <c:pt idx="4131">
                  <c:v>1.7466347861899274E-2</c:v>
                </c:pt>
                <c:pt idx="4132">
                  <c:v>1.8201280527618685E-3</c:v>
                </c:pt>
                <c:pt idx="4133">
                  <c:v>4.0576559341246304E-3</c:v>
                </c:pt>
                <c:pt idx="4134">
                  <c:v>2.5777032438676593E-2</c:v>
                </c:pt>
                <c:pt idx="4135">
                  <c:v>2.3894772284998533E-2</c:v>
                </c:pt>
                <c:pt idx="4136">
                  <c:v>2.6949579333418849E-2</c:v>
                </c:pt>
                <c:pt idx="4137">
                  <c:v>3.7391528769627501E-2</c:v>
                </c:pt>
                <c:pt idx="4138">
                  <c:v>4.2360048003416084E-2</c:v>
                </c:pt>
                <c:pt idx="4139">
                  <c:v>4.2453271276937869E-2</c:v>
                </c:pt>
                <c:pt idx="4140">
                  <c:v>4.6311498652050948E-2</c:v>
                </c:pt>
                <c:pt idx="4141">
                  <c:v>5.0424225599059701E-2</c:v>
                </c:pt>
                <c:pt idx="4142">
                  <c:v>5.4549723414604227E-2</c:v>
                </c:pt>
                <c:pt idx="4143">
                  <c:v>5.0574357668549015E-2</c:v>
                </c:pt>
                <c:pt idx="4144">
                  <c:v>5.6286835380075603E-2</c:v>
                </c:pt>
                <c:pt idx="4145">
                  <c:v>5.6611338720849051E-2</c:v>
                </c:pt>
                <c:pt idx="4146">
                  <c:v>5.9729876370091958E-2</c:v>
                </c:pt>
                <c:pt idx="4147">
                  <c:v>6.4123096683948486E-2</c:v>
                </c:pt>
                <c:pt idx="4148">
                  <c:v>6.3180633076255308E-2</c:v>
                </c:pt>
                <c:pt idx="4149">
                  <c:v>7.6085540986979727E-2</c:v>
                </c:pt>
                <c:pt idx="4150">
                  <c:v>7.3570560302742977E-2</c:v>
                </c:pt>
                <c:pt idx="4151">
                  <c:v>7.1892195275238061E-2</c:v>
                </c:pt>
                <c:pt idx="4152">
                  <c:v>6.5576590827931228E-2</c:v>
                </c:pt>
                <c:pt idx="4153">
                  <c:v>7.257039805633099E-2</c:v>
                </c:pt>
                <c:pt idx="4154">
                  <c:v>7.547064313619159E-2</c:v>
                </c:pt>
                <c:pt idx="4155">
                  <c:v>7.5859525272330697E-2</c:v>
                </c:pt>
                <c:pt idx="4156">
                  <c:v>7.4559948789363686E-2</c:v>
                </c:pt>
                <c:pt idx="4157">
                  <c:v>0.10476501505687064</c:v>
                </c:pt>
                <c:pt idx="4158">
                  <c:v>0.11188317931690367</c:v>
                </c:pt>
                <c:pt idx="4159">
                  <c:v>0.11799634144625307</c:v>
                </c:pt>
                <c:pt idx="4160">
                  <c:v>0.12816770821245074</c:v>
                </c:pt>
                <c:pt idx="4161">
                  <c:v>0.15962095952365171</c:v>
                </c:pt>
                <c:pt idx="4162">
                  <c:v>0.14879067261877393</c:v>
                </c:pt>
                <c:pt idx="4163">
                  <c:v>0.15566664836281346</c:v>
                </c:pt>
                <c:pt idx="4164">
                  <c:v>0.17283761156289557</c:v>
                </c:pt>
                <c:pt idx="4165">
                  <c:v>0.22244705211578636</c:v>
                </c:pt>
                <c:pt idx="4166">
                  <c:v>0.24530020459083798</c:v>
                </c:pt>
                <c:pt idx="4167">
                  <c:v>0.24354721281400263</c:v>
                </c:pt>
                <c:pt idx="4168">
                  <c:v>0.23375384169293301</c:v>
                </c:pt>
                <c:pt idx="4169">
                  <c:v>0.22869645563750515</c:v>
                </c:pt>
                <c:pt idx="4170">
                  <c:v>0.22760897424912474</c:v>
                </c:pt>
                <c:pt idx="4171">
                  <c:v>0.22640669826215656</c:v>
                </c:pt>
                <c:pt idx="4172">
                  <c:v>0.22937975840323604</c:v>
                </c:pt>
                <c:pt idx="4173">
                  <c:v>0.17873417910277278</c:v>
                </c:pt>
                <c:pt idx="4174">
                  <c:v>0.17683838378362673</c:v>
                </c:pt>
                <c:pt idx="4175">
                  <c:v>0.16539769179942729</c:v>
                </c:pt>
                <c:pt idx="4176">
                  <c:v>0.16447931141738525</c:v>
                </c:pt>
                <c:pt idx="4177">
                  <c:v>0.16557186768106</c:v>
                </c:pt>
                <c:pt idx="4178">
                  <c:v>0.17421284841497234</c:v>
                </c:pt>
                <c:pt idx="4179">
                  <c:v>0.18422800041962592</c:v>
                </c:pt>
                <c:pt idx="4180">
                  <c:v>0.16667531808015454</c:v>
                </c:pt>
                <c:pt idx="4181">
                  <c:v>0.16550310602508228</c:v>
                </c:pt>
                <c:pt idx="4182">
                  <c:v>0.15404099278698807</c:v>
                </c:pt>
                <c:pt idx="4183">
                  <c:v>0.13698061031794181</c:v>
                </c:pt>
                <c:pt idx="4184">
                  <c:v>0.15552290788454567</c:v>
                </c:pt>
                <c:pt idx="4185">
                  <c:v>0.15433051289394839</c:v>
                </c:pt>
                <c:pt idx="4186">
                  <c:v>0.15969883994143341</c:v>
                </c:pt>
                <c:pt idx="4187">
                  <c:v>0.15659656894645066</c:v>
                </c:pt>
                <c:pt idx="4188">
                  <c:v>0.15842775276018603</c:v>
                </c:pt>
                <c:pt idx="4189">
                  <c:v>0.15716370762870108</c:v>
                </c:pt>
                <c:pt idx="4190">
                  <c:v>0.17499874897829221</c:v>
                </c:pt>
                <c:pt idx="4191">
                  <c:v>0.17098933826350021</c:v>
                </c:pt>
                <c:pt idx="4192">
                  <c:v>0.16561250543790504</c:v>
                </c:pt>
                <c:pt idx="4193">
                  <c:v>0.15622817971687097</c:v>
                </c:pt>
                <c:pt idx="4194">
                  <c:v>0.15074730005227083</c:v>
                </c:pt>
                <c:pt idx="4195">
                  <c:v>0.14971299568903515</c:v>
                </c:pt>
                <c:pt idx="4196">
                  <c:v>0.16081763398302143</c:v>
                </c:pt>
                <c:pt idx="4197">
                  <c:v>0.16009837524072809</c:v>
                </c:pt>
                <c:pt idx="4198">
                  <c:v>0.16491542179433033</c:v>
                </c:pt>
                <c:pt idx="4199">
                  <c:v>0.16546063796891594</c:v>
                </c:pt>
                <c:pt idx="4200">
                  <c:v>0.1562231813265805</c:v>
                </c:pt>
                <c:pt idx="4201">
                  <c:v>0.14251372336118465</c:v>
                </c:pt>
                <c:pt idx="4202">
                  <c:v>0.13805973134885566</c:v>
                </c:pt>
                <c:pt idx="4203">
                  <c:v>0.14224597152592849</c:v>
                </c:pt>
                <c:pt idx="4204">
                  <c:v>0.12142317472506202</c:v>
                </c:pt>
                <c:pt idx="4205">
                  <c:v>8.8577125280741881E-2</c:v>
                </c:pt>
                <c:pt idx="4206">
                  <c:v>8.5126742430142913E-2</c:v>
                </c:pt>
                <c:pt idx="4207">
                  <c:v>8.4880591410495351E-2</c:v>
                </c:pt>
                <c:pt idx="4208">
                  <c:v>8.6469339228725781E-2</c:v>
                </c:pt>
                <c:pt idx="4209">
                  <c:v>8.8419583377929031E-2</c:v>
                </c:pt>
                <c:pt idx="4210">
                  <c:v>7.9412510732545641E-2</c:v>
                </c:pt>
                <c:pt idx="4211">
                  <c:v>4.1919263736019403E-2</c:v>
                </c:pt>
                <c:pt idx="4212">
                  <c:v>-2.7707074234406782E-3</c:v>
                </c:pt>
                <c:pt idx="4213">
                  <c:v>-0.12516349263945994</c:v>
                </c:pt>
                <c:pt idx="4214">
                  <c:v>-0.12262877691881433</c:v>
                </c:pt>
                <c:pt idx="4215">
                  <c:v>-0.12474064240851894</c:v>
                </c:pt>
                <c:pt idx="4216">
                  <c:v>-0.15858144057581897</c:v>
                </c:pt>
                <c:pt idx="4217">
                  <c:v>-0.15687889323435855</c:v>
                </c:pt>
                <c:pt idx="4218">
                  <c:v>-0.15471284580617828</c:v>
                </c:pt>
                <c:pt idx="4219">
                  <c:v>-0.17432740305057245</c:v>
                </c:pt>
                <c:pt idx="4220">
                  <c:v>-0.17759322496615418</c:v>
                </c:pt>
                <c:pt idx="4221">
                  <c:v>-0.21298686592050509</c:v>
                </c:pt>
                <c:pt idx="4222">
                  <c:v>-0.22363734232729332</c:v>
                </c:pt>
                <c:pt idx="4223">
                  <c:v>-0.23318397639973062</c:v>
                </c:pt>
                <c:pt idx="4224">
                  <c:v>-0.23206075601929818</c:v>
                </c:pt>
                <c:pt idx="4225">
                  <c:v>-0.24150518903770893</c:v>
                </c:pt>
                <c:pt idx="4226">
                  <c:v>-0.24877190403472929</c:v>
                </c:pt>
                <c:pt idx="4227">
                  <c:v>-0.25514522333817047</c:v>
                </c:pt>
                <c:pt idx="4228">
                  <c:v>-0.25553208897897084</c:v>
                </c:pt>
                <c:pt idx="4229">
                  <c:v>-0.28035127031969587</c:v>
                </c:pt>
                <c:pt idx="4230">
                  <c:v>-0.27648535576524169</c:v>
                </c:pt>
                <c:pt idx="4231">
                  <c:v>-0.30947831915917146</c:v>
                </c:pt>
                <c:pt idx="4232">
                  <c:v>-0.3301458330842908</c:v>
                </c:pt>
                <c:pt idx="4233">
                  <c:v>-0.31845331238298102</c:v>
                </c:pt>
                <c:pt idx="4234">
                  <c:v>-0.31671606224766369</c:v>
                </c:pt>
                <c:pt idx="4235">
                  <c:v>-0.32307286918423317</c:v>
                </c:pt>
                <c:pt idx="4236">
                  <c:v>-0.32705072665974555</c:v>
                </c:pt>
                <c:pt idx="4237">
                  <c:v>-0.32652983699738697</c:v>
                </c:pt>
                <c:pt idx="4238">
                  <c:v>-0.3378809259515258</c:v>
                </c:pt>
                <c:pt idx="4239">
                  <c:v>-0.33935675632018009</c:v>
                </c:pt>
                <c:pt idx="4240">
                  <c:v>-0.34230229809382168</c:v>
                </c:pt>
                <c:pt idx="4241">
                  <c:v>-0.33812523725767041</c:v>
                </c:pt>
                <c:pt idx="4242">
                  <c:v>-0.32257542918739424</c:v>
                </c:pt>
                <c:pt idx="4243">
                  <c:v>-0.33470866481678635</c:v>
                </c:pt>
                <c:pt idx="4244">
                  <c:v>-0.33230316754503714</c:v>
                </c:pt>
                <c:pt idx="4245">
                  <c:v>-0.32790339677921015</c:v>
                </c:pt>
                <c:pt idx="4246">
                  <c:v>-0.32635837483100277</c:v>
                </c:pt>
                <c:pt idx="4247">
                  <c:v>-0.32327682112468525</c:v>
                </c:pt>
                <c:pt idx="4248">
                  <c:v>-0.33442912015853621</c:v>
                </c:pt>
                <c:pt idx="4249">
                  <c:v>-0.33254726342773466</c:v>
                </c:pt>
                <c:pt idx="4250">
                  <c:v>-0.33920849430993094</c:v>
                </c:pt>
                <c:pt idx="4251">
                  <c:v>-0.33382351765575019</c:v>
                </c:pt>
                <c:pt idx="4252">
                  <c:v>-0.33325538816976569</c:v>
                </c:pt>
                <c:pt idx="4253">
                  <c:v>-0.33132866009423467</c:v>
                </c:pt>
                <c:pt idx="4254">
                  <c:v>-0.32931953764034899</c:v>
                </c:pt>
                <c:pt idx="4255">
                  <c:v>-0.33364479551972287</c:v>
                </c:pt>
                <c:pt idx="4256">
                  <c:v>-0.34538498783923161</c:v>
                </c:pt>
                <c:pt idx="4257">
                  <c:v>-0.35411551369593025</c:v>
                </c:pt>
                <c:pt idx="4258">
                  <c:v>-0.35566643267188602</c:v>
                </c:pt>
                <c:pt idx="4259">
                  <c:v>-0.35673244150946315</c:v>
                </c:pt>
                <c:pt idx="4260">
                  <c:v>-0.36366941619356224</c:v>
                </c:pt>
                <c:pt idx="4261">
                  <c:v>-0.34718725530523026</c:v>
                </c:pt>
                <c:pt idx="4262">
                  <c:v>-0.34506360975272726</c:v>
                </c:pt>
                <c:pt idx="4263">
                  <c:v>-0.35772525631802266</c:v>
                </c:pt>
                <c:pt idx="4264">
                  <c:v>-0.35885129582834779</c:v>
                </c:pt>
                <c:pt idx="4265">
                  <c:v>-0.35910562045588112</c:v>
                </c:pt>
                <c:pt idx="4266">
                  <c:v>-0.37087781647116852</c:v>
                </c:pt>
                <c:pt idx="4267">
                  <c:v>-0.35619648542384685</c:v>
                </c:pt>
                <c:pt idx="4268">
                  <c:v>-0.3539117121902649</c:v>
                </c:pt>
                <c:pt idx="4269">
                  <c:v>-0.35871917986567575</c:v>
                </c:pt>
                <c:pt idx="4270">
                  <c:v>-0.36184090606920338</c:v>
                </c:pt>
                <c:pt idx="4271">
                  <c:v>-0.37000827662982971</c:v>
                </c:pt>
                <c:pt idx="4272">
                  <c:v>-0.37179418485840326</c:v>
                </c:pt>
                <c:pt idx="4273">
                  <c:v>-0.38145754377615015</c:v>
                </c:pt>
                <c:pt idx="4274">
                  <c:v>-0.3826569612920479</c:v>
                </c:pt>
                <c:pt idx="4275">
                  <c:v>-0.3832270234447317</c:v>
                </c:pt>
                <c:pt idx="4276">
                  <c:v>-0.37420286452162038</c:v>
                </c:pt>
                <c:pt idx="4277">
                  <c:v>-0.37475554728177612</c:v>
                </c:pt>
                <c:pt idx="4278">
                  <c:v>-0.38688615519096098</c:v>
                </c:pt>
                <c:pt idx="4279">
                  <c:v>-0.3858862741206926</c:v>
                </c:pt>
                <c:pt idx="4280">
                  <c:v>-0.38591276336265429</c:v>
                </c:pt>
                <c:pt idx="4281">
                  <c:v>-0.38162200159797538</c:v>
                </c:pt>
                <c:pt idx="4282">
                  <c:v>-0.38436715891107626</c:v>
                </c:pt>
                <c:pt idx="4283">
                  <c:v>-0.38489657478800926</c:v>
                </c:pt>
                <c:pt idx="4284">
                  <c:v>-0.3717679771921048</c:v>
                </c:pt>
                <c:pt idx="4285">
                  <c:v>-0.36615416705777054</c:v>
                </c:pt>
                <c:pt idx="4286">
                  <c:v>-0.39323298518802691</c:v>
                </c:pt>
                <c:pt idx="4287">
                  <c:v>-0.38574491221711188</c:v>
                </c:pt>
                <c:pt idx="4288">
                  <c:v>-0.38650069854070113</c:v>
                </c:pt>
                <c:pt idx="4289">
                  <c:v>-0.39713793417044768</c:v>
                </c:pt>
                <c:pt idx="4290">
                  <c:v>-0.39790266344814712</c:v>
                </c:pt>
                <c:pt idx="4291">
                  <c:v>-0.39668949226906242</c:v>
                </c:pt>
                <c:pt idx="4292">
                  <c:v>-0.40763773865529385</c:v>
                </c:pt>
                <c:pt idx="4293">
                  <c:v>-0.40652851339491897</c:v>
                </c:pt>
                <c:pt idx="4294">
                  <c:v>-0.41401421814244571</c:v>
                </c:pt>
                <c:pt idx="4295">
                  <c:v>-0.43810716702935343</c:v>
                </c:pt>
                <c:pt idx="4296">
                  <c:v>-0.43416868153163296</c:v>
                </c:pt>
                <c:pt idx="4297">
                  <c:v>-0.43889626889214245</c:v>
                </c:pt>
                <c:pt idx="4298">
                  <c:v>-0.44199557427773073</c:v>
                </c:pt>
                <c:pt idx="4299">
                  <c:v>-0.44232179856775711</c:v>
                </c:pt>
                <c:pt idx="4300">
                  <c:v>-0.4473144594525445</c:v>
                </c:pt>
                <c:pt idx="4301">
                  <c:v>-0.44910902255402035</c:v>
                </c:pt>
                <c:pt idx="4302">
                  <c:v>-0.43481490714869225</c:v>
                </c:pt>
                <c:pt idx="4303">
                  <c:v>-0.43515215762491782</c:v>
                </c:pt>
                <c:pt idx="4304">
                  <c:v>-0.43603138899730082</c:v>
                </c:pt>
                <c:pt idx="4305">
                  <c:v>-0.4354276697664165</c:v>
                </c:pt>
                <c:pt idx="4306">
                  <c:v>-0.43375934496404489</c:v>
                </c:pt>
                <c:pt idx="4307">
                  <c:v>-0.43214855872684527</c:v>
                </c:pt>
                <c:pt idx="4308">
                  <c:v>-0.42917294989714494</c:v>
                </c:pt>
                <c:pt idx="4309">
                  <c:v>-0.42066899508865907</c:v>
                </c:pt>
                <c:pt idx="4310">
                  <c:v>-0.42214596805321869</c:v>
                </c:pt>
                <c:pt idx="4311">
                  <c:v>-0.42030985219801192</c:v>
                </c:pt>
                <c:pt idx="4312">
                  <c:v>-0.41682677365683068</c:v>
                </c:pt>
                <c:pt idx="4313">
                  <c:v>-0.4166991039318545</c:v>
                </c:pt>
                <c:pt idx="4314">
                  <c:v>-0.41719250486616727</c:v>
                </c:pt>
                <c:pt idx="4315">
                  <c:v>-0.41784491621531272</c:v>
                </c:pt>
                <c:pt idx="4316">
                  <c:v>-0.4186301516119259</c:v>
                </c:pt>
                <c:pt idx="4317">
                  <c:v>-0.43090125634593962</c:v>
                </c:pt>
                <c:pt idx="4318">
                  <c:v>-0.42747055129100292</c:v>
                </c:pt>
                <c:pt idx="4319">
                  <c:v>-0.4284919344514011</c:v>
                </c:pt>
                <c:pt idx="4320">
                  <c:v>-0.43312230460542905</c:v>
                </c:pt>
                <c:pt idx="4321">
                  <c:v>-0.4344199127593702</c:v>
                </c:pt>
                <c:pt idx="4322">
                  <c:v>-0.42200796909187427</c:v>
                </c:pt>
                <c:pt idx="4323">
                  <c:v>-0.41920449507864943</c:v>
                </c:pt>
                <c:pt idx="4324">
                  <c:v>-0.41353567336785724</c:v>
                </c:pt>
                <c:pt idx="4325">
                  <c:v>-0.41481816260923837</c:v>
                </c:pt>
                <c:pt idx="4326">
                  <c:v>-0.42314774328541105</c:v>
                </c:pt>
                <c:pt idx="4327">
                  <c:v>-0.42746335402622976</c:v>
                </c:pt>
                <c:pt idx="4328">
                  <c:v>-0.42608722191566395</c:v>
                </c:pt>
                <c:pt idx="4329">
                  <c:v>-0.43380196070462079</c:v>
                </c:pt>
                <c:pt idx="4330">
                  <c:v>-0.41985089866366437</c:v>
                </c:pt>
                <c:pt idx="4331">
                  <c:v>-0.40844312481980705</c:v>
                </c:pt>
                <c:pt idx="4332">
                  <c:v>-0.40192517032531733</c:v>
                </c:pt>
                <c:pt idx="4333">
                  <c:v>-0.40475984010350002</c:v>
                </c:pt>
                <c:pt idx="4334">
                  <c:v>-0.40582440087884991</c:v>
                </c:pt>
                <c:pt idx="4335">
                  <c:v>-0.40670803756292195</c:v>
                </c:pt>
                <c:pt idx="4336">
                  <c:v>-0.41637794162716546</c:v>
                </c:pt>
                <c:pt idx="4337">
                  <c:v>-0.42587286610186192</c:v>
                </c:pt>
                <c:pt idx="4338">
                  <c:v>-0.43564258757835517</c:v>
                </c:pt>
                <c:pt idx="4339">
                  <c:v>-0.43151325978036437</c:v>
                </c:pt>
                <c:pt idx="4340">
                  <c:v>-0.42157576738628511</c:v>
                </c:pt>
                <c:pt idx="4341">
                  <c:v>-0.40738843936738217</c:v>
                </c:pt>
                <c:pt idx="4342">
                  <c:v>-0.35111226087914754</c:v>
                </c:pt>
                <c:pt idx="4343">
                  <c:v>-0.37059512147776902</c:v>
                </c:pt>
                <c:pt idx="4344">
                  <c:v>-0.37309906662537518</c:v>
                </c:pt>
                <c:pt idx="4345">
                  <c:v>-0.3499319216730864</c:v>
                </c:pt>
                <c:pt idx="4346">
                  <c:v>-0.34866253331486347</c:v>
                </c:pt>
                <c:pt idx="4347">
                  <c:v>-0.34998345603229075</c:v>
                </c:pt>
                <c:pt idx="4348">
                  <c:v>-0.34330222776530461</c:v>
                </c:pt>
                <c:pt idx="4349">
                  <c:v>-0.34767500587721822</c:v>
                </c:pt>
                <c:pt idx="4350">
                  <c:v>-0.3481358484377125</c:v>
                </c:pt>
                <c:pt idx="4351">
                  <c:v>-0.32680617172377818</c:v>
                </c:pt>
                <c:pt idx="4352">
                  <c:v>-0.32514428840292631</c:v>
                </c:pt>
                <c:pt idx="4353">
                  <c:v>-0.3268756463050374</c:v>
                </c:pt>
                <c:pt idx="4354">
                  <c:v>-0.33439750575918237</c:v>
                </c:pt>
                <c:pt idx="4355">
                  <c:v>-0.33430625758625415</c:v>
                </c:pt>
                <c:pt idx="4356">
                  <c:v>-0.3356444676276758</c:v>
                </c:pt>
                <c:pt idx="4357">
                  <c:v>-0.32608883045095233</c:v>
                </c:pt>
                <c:pt idx="4358">
                  <c:v>-0.32068061003104181</c:v>
                </c:pt>
                <c:pt idx="4359">
                  <c:v>-0.32213856734752999</c:v>
                </c:pt>
                <c:pt idx="4360">
                  <c:v>-0.3229233928715502</c:v>
                </c:pt>
                <c:pt idx="4361">
                  <c:v>-0.22814650061543101</c:v>
                </c:pt>
                <c:pt idx="4362">
                  <c:v>-0.23904011422454349</c:v>
                </c:pt>
                <c:pt idx="4363">
                  <c:v>-0.23659088458919006</c:v>
                </c:pt>
                <c:pt idx="4364">
                  <c:v>-0.23925069980868988</c:v>
                </c:pt>
                <c:pt idx="4365">
                  <c:v>-0.22763768913979673</c:v>
                </c:pt>
                <c:pt idx="4366">
                  <c:v>-0.22056547471254603</c:v>
                </c:pt>
                <c:pt idx="4367">
                  <c:v>-0.20892966091682277</c:v>
                </c:pt>
                <c:pt idx="4368">
                  <c:v>-0.20879230387226683</c:v>
                </c:pt>
                <c:pt idx="4369">
                  <c:v>-0.20152740887784115</c:v>
                </c:pt>
                <c:pt idx="4370">
                  <c:v>-0.1808384865181821</c:v>
                </c:pt>
                <c:pt idx="4371">
                  <c:v>-0.19647156566182852</c:v>
                </c:pt>
                <c:pt idx="4372">
                  <c:v>-0.17449697772159939</c:v>
                </c:pt>
                <c:pt idx="4373">
                  <c:v>-0.17473632178302484</c:v>
                </c:pt>
                <c:pt idx="4374">
                  <c:v>-0.17695254769044819</c:v>
                </c:pt>
                <c:pt idx="4375">
                  <c:v>-0.1780505952943405</c:v>
                </c:pt>
                <c:pt idx="4376">
                  <c:v>-0.18727070784000055</c:v>
                </c:pt>
                <c:pt idx="4377">
                  <c:v>-0.18811351653479649</c:v>
                </c:pt>
                <c:pt idx="4378">
                  <c:v>-0.18873536733335447</c:v>
                </c:pt>
                <c:pt idx="4379">
                  <c:v>-0.19112152653349129</c:v>
                </c:pt>
                <c:pt idx="4380">
                  <c:v>-0.19597135546427127</c:v>
                </c:pt>
                <c:pt idx="4381">
                  <c:v>-0.19590452507891556</c:v>
                </c:pt>
                <c:pt idx="4382">
                  <c:v>-0.19759687033858681</c:v>
                </c:pt>
                <c:pt idx="4383">
                  <c:v>-0.19856018677329704</c:v>
                </c:pt>
                <c:pt idx="4384">
                  <c:v>-0.19429904341193263</c:v>
                </c:pt>
                <c:pt idx="4385">
                  <c:v>-0.18741736342659077</c:v>
                </c:pt>
                <c:pt idx="4386">
                  <c:v>-0.1721089104969494</c:v>
                </c:pt>
                <c:pt idx="4387">
                  <c:v>-0.16554922834703198</c:v>
                </c:pt>
                <c:pt idx="4388">
                  <c:v>-0.16339686534645595</c:v>
                </c:pt>
                <c:pt idx="4389">
                  <c:v>-0.16063712243436198</c:v>
                </c:pt>
                <c:pt idx="4390">
                  <c:v>-0.17571534689491777</c:v>
                </c:pt>
                <c:pt idx="4391">
                  <c:v>-0.18092946023342749</c:v>
                </c:pt>
                <c:pt idx="4392">
                  <c:v>-0.18214379767640881</c:v>
                </c:pt>
                <c:pt idx="4393">
                  <c:v>-0.18057595179656546</c:v>
                </c:pt>
                <c:pt idx="4394">
                  <c:v>-0.18962583955317117</c:v>
                </c:pt>
                <c:pt idx="4395">
                  <c:v>-0.18188825546524756</c:v>
                </c:pt>
                <c:pt idx="4396">
                  <c:v>-0.20010939791260032</c:v>
                </c:pt>
                <c:pt idx="4397">
                  <c:v>-0.2037102793185295</c:v>
                </c:pt>
                <c:pt idx="4398">
                  <c:v>-0.20196272965351053</c:v>
                </c:pt>
                <c:pt idx="4399">
                  <c:v>-0.20542058837578231</c:v>
                </c:pt>
                <c:pt idx="4400">
                  <c:v>-0.20821184738600534</c:v>
                </c:pt>
                <c:pt idx="4401">
                  <c:v>-0.20687849627392296</c:v>
                </c:pt>
                <c:pt idx="4402">
                  <c:v>-0.19594442753794558</c:v>
                </c:pt>
                <c:pt idx="4403">
                  <c:v>-0.19352313909424704</c:v>
                </c:pt>
                <c:pt idx="4404">
                  <c:v>-0.19334601833390169</c:v>
                </c:pt>
                <c:pt idx="4405">
                  <c:v>-0.20003838168009663</c:v>
                </c:pt>
                <c:pt idx="4406">
                  <c:v>-0.19057606422777099</c:v>
                </c:pt>
                <c:pt idx="4407">
                  <c:v>-0.19524876848495948</c:v>
                </c:pt>
                <c:pt idx="4408">
                  <c:v>-0.19526045887056442</c:v>
                </c:pt>
                <c:pt idx="4409">
                  <c:v>-0.19792621280836972</c:v>
                </c:pt>
                <c:pt idx="4410">
                  <c:v>-0.19884032140585411</c:v>
                </c:pt>
                <c:pt idx="4411">
                  <c:v>-0.19735896229381414</c:v>
                </c:pt>
                <c:pt idx="4412">
                  <c:v>-0.20150799145958959</c:v>
                </c:pt>
                <c:pt idx="4413">
                  <c:v>-0.21143800414194205</c:v>
                </c:pt>
                <c:pt idx="4414">
                  <c:v>-0.21793023995820288</c:v>
                </c:pt>
                <c:pt idx="4415">
                  <c:v>-0.21885611682326245</c:v>
                </c:pt>
                <c:pt idx="4416">
                  <c:v>-0.22259532053808906</c:v>
                </c:pt>
                <c:pt idx="4417">
                  <c:v>-0.20374424689280343</c:v>
                </c:pt>
                <c:pt idx="4418">
                  <c:v>-0.20655229257739602</c:v>
                </c:pt>
                <c:pt idx="4419">
                  <c:v>-0.20201678847801821</c:v>
                </c:pt>
                <c:pt idx="4420">
                  <c:v>-0.20001587656993275</c:v>
                </c:pt>
                <c:pt idx="4421">
                  <c:v>-0.18736058547134973</c:v>
                </c:pt>
                <c:pt idx="4422">
                  <c:v>-0.18294428584631772</c:v>
                </c:pt>
                <c:pt idx="4423">
                  <c:v>-0.16966021442485393</c:v>
                </c:pt>
                <c:pt idx="4424">
                  <c:v>-0.16007027651439201</c:v>
                </c:pt>
                <c:pt idx="4425">
                  <c:v>-0.16389761106247289</c:v>
                </c:pt>
                <c:pt idx="4426">
                  <c:v>-0.15492155277382796</c:v>
                </c:pt>
                <c:pt idx="4427">
                  <c:v>-0.15629769219347239</c:v>
                </c:pt>
                <c:pt idx="4428">
                  <c:v>-0.14267405498642133</c:v>
                </c:pt>
                <c:pt idx="4429">
                  <c:v>-0.1336136197474668</c:v>
                </c:pt>
                <c:pt idx="4430">
                  <c:v>-0.13529117261667903</c:v>
                </c:pt>
                <c:pt idx="4431">
                  <c:v>-0.13666771838174582</c:v>
                </c:pt>
                <c:pt idx="4432">
                  <c:v>-0.12542022058480021</c:v>
                </c:pt>
                <c:pt idx="4433">
                  <c:v>-0.10883714048297258</c:v>
                </c:pt>
                <c:pt idx="4434">
                  <c:v>-0.10169255225613889</c:v>
                </c:pt>
                <c:pt idx="4435">
                  <c:v>-8.7686013099839422E-2</c:v>
                </c:pt>
                <c:pt idx="4436">
                  <c:v>-8.8446824425732831E-2</c:v>
                </c:pt>
                <c:pt idx="4437">
                  <c:v>-8.6954874756120973E-2</c:v>
                </c:pt>
                <c:pt idx="4438">
                  <c:v>-8.7300855593057142E-2</c:v>
                </c:pt>
                <c:pt idx="4439">
                  <c:v>-8.5176086988828129E-2</c:v>
                </c:pt>
                <c:pt idx="4440">
                  <c:v>-7.7960786950880823E-2</c:v>
                </c:pt>
                <c:pt idx="4441">
                  <c:v>-7.327182470116915E-2</c:v>
                </c:pt>
                <c:pt idx="4442">
                  <c:v>-7.6059416275545549E-2</c:v>
                </c:pt>
                <c:pt idx="4443">
                  <c:v>-8.5408431758675032E-2</c:v>
                </c:pt>
                <c:pt idx="4444">
                  <c:v>-9.1425433393468106E-2</c:v>
                </c:pt>
                <c:pt idx="4445">
                  <c:v>-8.9687396902758898E-2</c:v>
                </c:pt>
                <c:pt idx="4446">
                  <c:v>-7.3340951675768803E-2</c:v>
                </c:pt>
                <c:pt idx="4447">
                  <c:v>-7.4926611508995294E-2</c:v>
                </c:pt>
                <c:pt idx="4448">
                  <c:v>-7.3701350280997974E-2</c:v>
                </c:pt>
                <c:pt idx="4449">
                  <c:v>-6.0534298057019806E-2</c:v>
                </c:pt>
                <c:pt idx="4450">
                  <c:v>-6.0631888750150714E-2</c:v>
                </c:pt>
                <c:pt idx="4451">
                  <c:v>-5.4640637537794683E-2</c:v>
                </c:pt>
                <c:pt idx="4452">
                  <c:v>-5.4933659312370847E-2</c:v>
                </c:pt>
                <c:pt idx="4453">
                  <c:v>-5.7646695288193703E-2</c:v>
                </c:pt>
                <c:pt idx="4454">
                  <c:v>-5.7617445784427068E-2</c:v>
                </c:pt>
                <c:pt idx="4455">
                  <c:v>-5.8162620756827377E-2</c:v>
                </c:pt>
                <c:pt idx="4456">
                  <c:v>-4.4827272777628061E-2</c:v>
                </c:pt>
                <c:pt idx="4457">
                  <c:v>-3.1208879984282824E-2</c:v>
                </c:pt>
                <c:pt idx="4458">
                  <c:v>-1.963669740746047E-2</c:v>
                </c:pt>
                <c:pt idx="4459">
                  <c:v>-2.0142790019788991E-2</c:v>
                </c:pt>
                <c:pt idx="4460">
                  <c:v>-2.4558930115952449E-2</c:v>
                </c:pt>
                <c:pt idx="4461">
                  <c:v>-3.041172829403458E-2</c:v>
                </c:pt>
                <c:pt idx="4462">
                  <c:v>-2.1189510663766644E-2</c:v>
                </c:pt>
                <c:pt idx="4463">
                  <c:v>-1.0599732441769814E-2</c:v>
                </c:pt>
                <c:pt idx="4464">
                  <c:v>-8.6227105011013432E-3</c:v>
                </c:pt>
                <c:pt idx="4465">
                  <c:v>2.2057961109056161E-2</c:v>
                </c:pt>
                <c:pt idx="4466">
                  <c:v>4.2644845078861945E-2</c:v>
                </c:pt>
                <c:pt idx="4467">
                  <c:v>6.012022959367521E-2</c:v>
                </c:pt>
                <c:pt idx="4468">
                  <c:v>5.9751765312172946E-2</c:v>
                </c:pt>
                <c:pt idx="4469">
                  <c:v>6.5428197435570948E-2</c:v>
                </c:pt>
                <c:pt idx="4470">
                  <c:v>6.533518215638992E-2</c:v>
                </c:pt>
                <c:pt idx="4471">
                  <c:v>6.83053387563239E-2</c:v>
                </c:pt>
                <c:pt idx="4472">
                  <c:v>7.8338453085099388E-2</c:v>
                </c:pt>
                <c:pt idx="4473">
                  <c:v>8.1637122026331096E-2</c:v>
                </c:pt>
                <c:pt idx="4474">
                  <c:v>8.4577243977329145E-2</c:v>
                </c:pt>
                <c:pt idx="4475">
                  <c:v>9.2829073063421697E-2</c:v>
                </c:pt>
                <c:pt idx="4476">
                  <c:v>9.4654151487584923E-2</c:v>
                </c:pt>
                <c:pt idx="4477">
                  <c:v>9.8123911282793214E-2</c:v>
                </c:pt>
                <c:pt idx="4478">
                  <c:v>0.11888527538434614</c:v>
                </c:pt>
                <c:pt idx="4479">
                  <c:v>0.12535558238398145</c:v>
                </c:pt>
                <c:pt idx="4480">
                  <c:v>0.11978807148027798</c:v>
                </c:pt>
                <c:pt idx="4481">
                  <c:v>0.11973334056713168</c:v>
                </c:pt>
                <c:pt idx="4482">
                  <c:v>0.11070742385077161</c:v>
                </c:pt>
                <c:pt idx="4483">
                  <c:v>0.13367242325568712</c:v>
                </c:pt>
                <c:pt idx="4484">
                  <c:v>0.14774848622718365</c:v>
                </c:pt>
                <c:pt idx="4485">
                  <c:v>0.14806249781261466</c:v>
                </c:pt>
                <c:pt idx="4486">
                  <c:v>0.14841605870505806</c:v>
                </c:pt>
                <c:pt idx="4487">
                  <c:v>0.19494052555723385</c:v>
                </c:pt>
                <c:pt idx="4488">
                  <c:v>0.1943487364462361</c:v>
                </c:pt>
                <c:pt idx="4489">
                  <c:v>0.20222698288122054</c:v>
                </c:pt>
                <c:pt idx="4490">
                  <c:v>0.15142045045461569</c:v>
                </c:pt>
                <c:pt idx="4491">
                  <c:v>0.15009092486916484</c:v>
                </c:pt>
                <c:pt idx="4492">
                  <c:v>0.15281161052593942</c:v>
                </c:pt>
                <c:pt idx="4493">
                  <c:v>0.15454547866964108</c:v>
                </c:pt>
                <c:pt idx="4494">
                  <c:v>0.14896317764305633</c:v>
                </c:pt>
                <c:pt idx="4495">
                  <c:v>0.14779949306544432</c:v>
                </c:pt>
                <c:pt idx="4496">
                  <c:v>0.16672592517866322</c:v>
                </c:pt>
                <c:pt idx="4497">
                  <c:v>0.16967514160624464</c:v>
                </c:pt>
                <c:pt idx="4498">
                  <c:v>0.15585004513292366</c:v>
                </c:pt>
                <c:pt idx="4499">
                  <c:v>0.13519792486895732</c:v>
                </c:pt>
                <c:pt idx="4500">
                  <c:v>0.13559011895997441</c:v>
                </c:pt>
                <c:pt idx="4501">
                  <c:v>0.13339408593097699</c:v>
                </c:pt>
                <c:pt idx="4502">
                  <c:v>0.13384193205507908</c:v>
                </c:pt>
                <c:pt idx="4503">
                  <c:v>0.14094028705048928</c:v>
                </c:pt>
                <c:pt idx="4504">
                  <c:v>0.1459745772477265</c:v>
                </c:pt>
                <c:pt idx="4505">
                  <c:v>0.15702885820296467</c:v>
                </c:pt>
                <c:pt idx="4506">
                  <c:v>0.15873539572454665</c:v>
                </c:pt>
                <c:pt idx="4507">
                  <c:v>0.15856770192912448</c:v>
                </c:pt>
                <c:pt idx="4508">
                  <c:v>0.16790630694153424</c:v>
                </c:pt>
                <c:pt idx="4509">
                  <c:v>0.19188950459903131</c:v>
                </c:pt>
                <c:pt idx="4510">
                  <c:v>0.19590274091710619</c:v>
                </c:pt>
                <c:pt idx="4511">
                  <c:v>0.1915126053632408</c:v>
                </c:pt>
                <c:pt idx="4512">
                  <c:v>0.1869699777564576</c:v>
                </c:pt>
                <c:pt idx="4513">
                  <c:v>0.18360409649472934</c:v>
                </c:pt>
                <c:pt idx="4514">
                  <c:v>0.18695048346110418</c:v>
                </c:pt>
                <c:pt idx="4515">
                  <c:v>0.18706978545370215</c:v>
                </c:pt>
                <c:pt idx="4516">
                  <c:v>0.18417575111270032</c:v>
                </c:pt>
                <c:pt idx="4517">
                  <c:v>0.18512417170389969</c:v>
                </c:pt>
                <c:pt idx="4518">
                  <c:v>0.18336018210677157</c:v>
                </c:pt>
                <c:pt idx="4519">
                  <c:v>0.18430435462341599</c:v>
                </c:pt>
                <c:pt idx="4520">
                  <c:v>0.19857931830574707</c:v>
                </c:pt>
                <c:pt idx="4521">
                  <c:v>0.21521849931744644</c:v>
                </c:pt>
                <c:pt idx="4522">
                  <c:v>0.21565929274872564</c:v>
                </c:pt>
                <c:pt idx="4523">
                  <c:v>0.23221087730089807</c:v>
                </c:pt>
                <c:pt idx="4524">
                  <c:v>0.22115495341176897</c:v>
                </c:pt>
                <c:pt idx="4525">
                  <c:v>0.20019769935339016</c:v>
                </c:pt>
                <c:pt idx="4526">
                  <c:v>0.20062368308083905</c:v>
                </c:pt>
                <c:pt idx="4527">
                  <c:v>0.19635505975211107</c:v>
                </c:pt>
                <c:pt idx="4528">
                  <c:v>0.1625488064687261</c:v>
                </c:pt>
                <c:pt idx="4529">
                  <c:v>0.16578668985847692</c:v>
                </c:pt>
                <c:pt idx="4530">
                  <c:v>0.16289679378839592</c:v>
                </c:pt>
                <c:pt idx="4531">
                  <c:v>0.14393967591199333</c:v>
                </c:pt>
                <c:pt idx="4532">
                  <c:v>0.14701796541835344</c:v>
                </c:pt>
                <c:pt idx="4533">
                  <c:v>0.15420611321189254</c:v>
                </c:pt>
                <c:pt idx="4534">
                  <c:v>0.15428307318867404</c:v>
                </c:pt>
                <c:pt idx="4535">
                  <c:v>0.14920047292569505</c:v>
                </c:pt>
                <c:pt idx="4536">
                  <c:v>0.15006962910235272</c:v>
                </c:pt>
                <c:pt idx="4537">
                  <c:v>0.16119239290966342</c:v>
                </c:pt>
                <c:pt idx="4538">
                  <c:v>0.16844448262672065</c:v>
                </c:pt>
                <c:pt idx="4539">
                  <c:v>0.16799955819438658</c:v>
                </c:pt>
                <c:pt idx="4540">
                  <c:v>0.16849194249711444</c:v>
                </c:pt>
                <c:pt idx="4541">
                  <c:v>0.17042524019474697</c:v>
                </c:pt>
                <c:pt idx="4542">
                  <c:v>0.17231896481500095</c:v>
                </c:pt>
                <c:pt idx="4543">
                  <c:v>0.16798602997384737</c:v>
                </c:pt>
                <c:pt idx="4544">
                  <c:v>0.16970317704753257</c:v>
                </c:pt>
                <c:pt idx="4545">
                  <c:v>0.17037548465539715</c:v>
                </c:pt>
                <c:pt idx="4546">
                  <c:v>0.16908291065205946</c:v>
                </c:pt>
                <c:pt idx="4547">
                  <c:v>0.1661015453004451</c:v>
                </c:pt>
                <c:pt idx="4548">
                  <c:v>0.16399828544267356</c:v>
                </c:pt>
                <c:pt idx="4549">
                  <c:v>0.16234994380699852</c:v>
                </c:pt>
                <c:pt idx="4550">
                  <c:v>0.17340025595911548</c:v>
                </c:pt>
                <c:pt idx="4551">
                  <c:v>0.16555967816902104</c:v>
                </c:pt>
                <c:pt idx="4552">
                  <c:v>0.16642587826742522</c:v>
                </c:pt>
                <c:pt idx="4553">
                  <c:v>0.16244858612476878</c:v>
                </c:pt>
                <c:pt idx="4554">
                  <c:v>0.16636914442922429</c:v>
                </c:pt>
                <c:pt idx="4555">
                  <c:v>0.16543034975109408</c:v>
                </c:pt>
                <c:pt idx="4556">
                  <c:v>0.18264948568324213</c:v>
                </c:pt>
                <c:pt idx="4557">
                  <c:v>0.17079395675095344</c:v>
                </c:pt>
                <c:pt idx="4558">
                  <c:v>0.17239675815020544</c:v>
                </c:pt>
                <c:pt idx="4559">
                  <c:v>0.1711454873450429</c:v>
                </c:pt>
                <c:pt idx="4560">
                  <c:v>0.16956503354076882</c:v>
                </c:pt>
                <c:pt idx="4561">
                  <c:v>0.23022906495784315</c:v>
                </c:pt>
                <c:pt idx="4562">
                  <c:v>0.24270361522536296</c:v>
                </c:pt>
                <c:pt idx="4563">
                  <c:v>0.23363943407845866</c:v>
                </c:pt>
                <c:pt idx="4564">
                  <c:v>0.2154133401461461</c:v>
                </c:pt>
                <c:pt idx="4565">
                  <c:v>0.21367329578303959</c:v>
                </c:pt>
                <c:pt idx="4566">
                  <c:v>0.21149027728110978</c:v>
                </c:pt>
                <c:pt idx="4567">
                  <c:v>0.20973506157241062</c:v>
                </c:pt>
                <c:pt idx="4568">
                  <c:v>0.22884057174154476</c:v>
                </c:pt>
                <c:pt idx="4569">
                  <c:v>0.21664407866054361</c:v>
                </c:pt>
                <c:pt idx="4570">
                  <c:v>0.22614657466628749</c:v>
                </c:pt>
                <c:pt idx="4571">
                  <c:v>0.23716593434329628</c:v>
                </c:pt>
                <c:pt idx="4572">
                  <c:v>0.25565989078673595</c:v>
                </c:pt>
                <c:pt idx="4573">
                  <c:v>0.27137005838225742</c:v>
                </c:pt>
                <c:pt idx="4574">
                  <c:v>0.27115682441164651</c:v>
                </c:pt>
                <c:pt idx="4575">
                  <c:v>0.27990911563640497</c:v>
                </c:pt>
                <c:pt idx="4576">
                  <c:v>0.28501140813555281</c:v>
                </c:pt>
                <c:pt idx="4577">
                  <c:v>0.28120099577463192</c:v>
                </c:pt>
                <c:pt idx="4578">
                  <c:v>0.27747021685362067</c:v>
                </c:pt>
                <c:pt idx="4579">
                  <c:v>0.27539132892383056</c:v>
                </c:pt>
                <c:pt idx="4580">
                  <c:v>0.27397495087860357</c:v>
                </c:pt>
                <c:pt idx="4581">
                  <c:v>0.28661718695635491</c:v>
                </c:pt>
                <c:pt idx="4582">
                  <c:v>0.28901767785103821</c:v>
                </c:pt>
                <c:pt idx="4583">
                  <c:v>0.28348635303746766</c:v>
                </c:pt>
                <c:pt idx="4584">
                  <c:v>0.28042636712216612</c:v>
                </c:pt>
                <c:pt idx="4585">
                  <c:v>0.26956367179324769</c:v>
                </c:pt>
                <c:pt idx="4586">
                  <c:v>0.2526433909861302</c:v>
                </c:pt>
                <c:pt idx="4587">
                  <c:v>0.25114755361274088</c:v>
                </c:pt>
                <c:pt idx="4588">
                  <c:v>0.25175681174092152</c:v>
                </c:pt>
                <c:pt idx="4589">
                  <c:v>0.24577377277619022</c:v>
                </c:pt>
                <c:pt idx="4590">
                  <c:v>0.24252128272872039</c:v>
                </c:pt>
                <c:pt idx="4591">
                  <c:v>0.25429120649737252</c:v>
                </c:pt>
                <c:pt idx="4592">
                  <c:v>0.25297714965390306</c:v>
                </c:pt>
                <c:pt idx="4593">
                  <c:v>0.24586905893910926</c:v>
                </c:pt>
                <c:pt idx="4594">
                  <c:v>0.24851863251774245</c:v>
                </c:pt>
                <c:pt idx="4595">
                  <c:v>0.25403709530122787</c:v>
                </c:pt>
                <c:pt idx="4596">
                  <c:v>0.24984739417325366</c:v>
                </c:pt>
                <c:pt idx="4597">
                  <c:v>0.24619927386317592</c:v>
                </c:pt>
                <c:pt idx="4598">
                  <c:v>0.2492084645003019</c:v>
                </c:pt>
                <c:pt idx="4599">
                  <c:v>0.24975275312186243</c:v>
                </c:pt>
                <c:pt idx="4600">
                  <c:v>0.2433776982586687</c:v>
                </c:pt>
                <c:pt idx="4601">
                  <c:v>0.24299415659459955</c:v>
                </c:pt>
                <c:pt idx="4602">
                  <c:v>0.24340713840902012</c:v>
                </c:pt>
                <c:pt idx="4603">
                  <c:v>0.24179033874077896</c:v>
                </c:pt>
                <c:pt idx="4604">
                  <c:v>0.23401755959483125</c:v>
                </c:pt>
                <c:pt idx="4605">
                  <c:v>0.23453865315702774</c:v>
                </c:pt>
                <c:pt idx="4606">
                  <c:v>0.23557074641565851</c:v>
                </c:pt>
                <c:pt idx="4607">
                  <c:v>0.22919520432482848</c:v>
                </c:pt>
                <c:pt idx="4608">
                  <c:v>0.22801293301308348</c:v>
                </c:pt>
                <c:pt idx="4609">
                  <c:v>0.22483656543652375</c:v>
                </c:pt>
                <c:pt idx="4610">
                  <c:v>0.18913610474925113</c:v>
                </c:pt>
                <c:pt idx="4611">
                  <c:v>0.20232167615142904</c:v>
                </c:pt>
                <c:pt idx="4612">
                  <c:v>0.2005465751401076</c:v>
                </c:pt>
                <c:pt idx="4613">
                  <c:v>0.18431321588395999</c:v>
                </c:pt>
                <c:pt idx="4614">
                  <c:v>0.18431721916191365</c:v>
                </c:pt>
                <c:pt idx="4615">
                  <c:v>0.1870628883075334</c:v>
                </c:pt>
                <c:pt idx="4616">
                  <c:v>0.13642403732563052</c:v>
                </c:pt>
                <c:pt idx="4617">
                  <c:v>0.13868037419772108</c:v>
                </c:pt>
                <c:pt idx="4618">
                  <c:v>0.13443043484999587</c:v>
                </c:pt>
                <c:pt idx="4619">
                  <c:v>0.1340834098620379</c:v>
                </c:pt>
                <c:pt idx="4620">
                  <c:v>0.14059214987727672</c:v>
                </c:pt>
                <c:pt idx="4621">
                  <c:v>0.15365859827773051</c:v>
                </c:pt>
                <c:pt idx="4622">
                  <c:v>0.14982141417731304</c:v>
                </c:pt>
                <c:pt idx="4623">
                  <c:v>0.14902668961792201</c:v>
                </c:pt>
                <c:pt idx="4624">
                  <c:v>0.12849790145604095</c:v>
                </c:pt>
                <c:pt idx="4625">
                  <c:v>9.1618738591841997E-2</c:v>
                </c:pt>
                <c:pt idx="4626">
                  <c:v>9.0102779580995523E-2</c:v>
                </c:pt>
                <c:pt idx="4627">
                  <c:v>0.10871496115995312</c:v>
                </c:pt>
                <c:pt idx="4628">
                  <c:v>0.10511167210707538</c:v>
                </c:pt>
                <c:pt idx="4629">
                  <c:v>0.10321858499045106</c:v>
                </c:pt>
                <c:pt idx="4630">
                  <c:v>0.10355906219292989</c:v>
                </c:pt>
                <c:pt idx="4631">
                  <c:v>0.10356099738991331</c:v>
                </c:pt>
                <c:pt idx="4632">
                  <c:v>0.10402566512678134</c:v>
                </c:pt>
                <c:pt idx="4633">
                  <c:v>9.6257507005508239E-2</c:v>
                </c:pt>
                <c:pt idx="4634">
                  <c:v>9.7920013849467025E-2</c:v>
                </c:pt>
                <c:pt idx="4635">
                  <c:v>9.6634753355950662E-2</c:v>
                </c:pt>
                <c:pt idx="4636">
                  <c:v>9.7498494263654006E-2</c:v>
                </c:pt>
                <c:pt idx="4637">
                  <c:v>0.10106408012601553</c:v>
                </c:pt>
                <c:pt idx="4638">
                  <c:v>8.4568214352236271E-2</c:v>
                </c:pt>
                <c:pt idx="4639">
                  <c:v>7.8356492245852227E-2</c:v>
                </c:pt>
                <c:pt idx="4640">
                  <c:v>8.6412443994377447E-2</c:v>
                </c:pt>
                <c:pt idx="4641">
                  <c:v>8.2339060893611191E-2</c:v>
                </c:pt>
                <c:pt idx="4642">
                  <c:v>8.3923824443354389E-2</c:v>
                </c:pt>
                <c:pt idx="4643">
                  <c:v>8.2213000901049438E-2</c:v>
                </c:pt>
                <c:pt idx="4644">
                  <c:v>6.8681275432078845E-2</c:v>
                </c:pt>
                <c:pt idx="4645">
                  <c:v>6.7403169455569595E-2</c:v>
                </c:pt>
                <c:pt idx="4646">
                  <c:v>6.5116740765718439E-2</c:v>
                </c:pt>
                <c:pt idx="4647">
                  <c:v>6.8389467657867853E-2</c:v>
                </c:pt>
                <c:pt idx="4648">
                  <c:v>7.8323800040419569E-2</c:v>
                </c:pt>
                <c:pt idx="4649">
                  <c:v>7.3308122148008692E-2</c:v>
                </c:pt>
                <c:pt idx="4650">
                  <c:v>6.572242542875327E-2</c:v>
                </c:pt>
                <c:pt idx="4651">
                  <c:v>6.3213665661622301E-2</c:v>
                </c:pt>
                <c:pt idx="4652">
                  <c:v>6.3224628011974995E-2</c:v>
                </c:pt>
                <c:pt idx="4653">
                  <c:v>6.9378995486479467E-2</c:v>
                </c:pt>
                <c:pt idx="4654">
                  <c:v>9.5134208738770362E-2</c:v>
                </c:pt>
                <c:pt idx="4655">
                  <c:v>9.4880721887839095E-2</c:v>
                </c:pt>
                <c:pt idx="4656">
                  <c:v>0.1021087653160765</c:v>
                </c:pt>
                <c:pt idx="4657">
                  <c:v>0.15703214712233615</c:v>
                </c:pt>
                <c:pt idx="4658">
                  <c:v>0.15823901799816747</c:v>
                </c:pt>
                <c:pt idx="4659">
                  <c:v>0.15954304900040661</c:v>
                </c:pt>
                <c:pt idx="4660">
                  <c:v>0.16999705044480495</c:v>
                </c:pt>
                <c:pt idx="4661">
                  <c:v>0.16469673377056884</c:v>
                </c:pt>
                <c:pt idx="4662">
                  <c:v>0.14190640026413703</c:v>
                </c:pt>
                <c:pt idx="4663">
                  <c:v>0.14258941771531916</c:v>
                </c:pt>
                <c:pt idx="4664">
                  <c:v>0.14377763531119411</c:v>
                </c:pt>
                <c:pt idx="4665">
                  <c:v>8.7323660803619418E-2</c:v>
                </c:pt>
                <c:pt idx="4666">
                  <c:v>6.2318597044469279E-2</c:v>
                </c:pt>
                <c:pt idx="4667">
                  <c:v>5.9189279896909572E-2</c:v>
                </c:pt>
                <c:pt idx="4668">
                  <c:v>6.4011629584157098E-2</c:v>
                </c:pt>
                <c:pt idx="4669">
                  <c:v>5.4551806707965472E-2</c:v>
                </c:pt>
                <c:pt idx="4670">
                  <c:v>5.4789515442952116E-2</c:v>
                </c:pt>
                <c:pt idx="4671">
                  <c:v>5.6084918379260322E-2</c:v>
                </c:pt>
                <c:pt idx="4672">
                  <c:v>6.3569675309165602E-2</c:v>
                </c:pt>
                <c:pt idx="4673">
                  <c:v>6.3887776762830153E-2</c:v>
                </c:pt>
                <c:pt idx="4674">
                  <c:v>5.8045546050091483E-2</c:v>
                </c:pt>
                <c:pt idx="4675">
                  <c:v>5.1111088218122776E-2</c:v>
                </c:pt>
                <c:pt idx="4676">
                  <c:v>4.7623428087765304E-2</c:v>
                </c:pt>
                <c:pt idx="4677">
                  <c:v>5.722557939531258E-2</c:v>
                </c:pt>
                <c:pt idx="4678">
                  <c:v>5.8265004824611298E-2</c:v>
                </c:pt>
                <c:pt idx="4679">
                  <c:v>3.5473969314822905E-2</c:v>
                </c:pt>
                <c:pt idx="4680">
                  <c:v>4.5903442773847614E-2</c:v>
                </c:pt>
                <c:pt idx="4681">
                  <c:v>5.8022804747987877E-2</c:v>
                </c:pt>
                <c:pt idx="4682">
                  <c:v>6.0200478709063171E-2</c:v>
                </c:pt>
                <c:pt idx="4683">
                  <c:v>5.0134472475411113E-2</c:v>
                </c:pt>
                <c:pt idx="4684">
                  <c:v>5.3980962411200463E-2</c:v>
                </c:pt>
                <c:pt idx="4685">
                  <c:v>-1.6923049646757695E-2</c:v>
                </c:pt>
                <c:pt idx="4686">
                  <c:v>2.5207659146670277E-2</c:v>
                </c:pt>
                <c:pt idx="4687">
                  <c:v>2.500390107178542E-2</c:v>
                </c:pt>
                <c:pt idx="4688">
                  <c:v>1.617584888320724E-2</c:v>
                </c:pt>
                <c:pt idx="4689">
                  <c:v>2.5697691018551461E-2</c:v>
                </c:pt>
                <c:pt idx="4690">
                  <c:v>2.4292874685547496E-2</c:v>
                </c:pt>
                <c:pt idx="4691">
                  <c:v>2.4488650277234021E-2</c:v>
                </c:pt>
                <c:pt idx="4692">
                  <c:v>2.4891939576567389E-2</c:v>
                </c:pt>
                <c:pt idx="4693">
                  <c:v>2.535268740570927E-2</c:v>
                </c:pt>
                <c:pt idx="4694">
                  <c:v>3.225741640157747E-2</c:v>
                </c:pt>
                <c:pt idx="4695">
                  <c:v>3.1936893211252398E-2</c:v>
                </c:pt>
                <c:pt idx="4696">
                  <c:v>4.0403747755905224E-2</c:v>
                </c:pt>
                <c:pt idx="4697">
                  <c:v>4.3428823706874543E-2</c:v>
                </c:pt>
                <c:pt idx="4698">
                  <c:v>5.3303172382905523E-2</c:v>
                </c:pt>
                <c:pt idx="4699">
                  <c:v>3.9584775971888045E-2</c:v>
                </c:pt>
                <c:pt idx="4700">
                  <c:v>1.4250181472209779E-2</c:v>
                </c:pt>
                <c:pt idx="4701">
                  <c:v>1.6691217192841886E-2</c:v>
                </c:pt>
                <c:pt idx="4702">
                  <c:v>1.4153816332572245E-2</c:v>
                </c:pt>
                <c:pt idx="4703">
                  <c:v>1.2509586952328252E-2</c:v>
                </c:pt>
                <c:pt idx="4704">
                  <c:v>8.2805948768654609E-3</c:v>
                </c:pt>
                <c:pt idx="4705">
                  <c:v>1.3224229017754803E-2</c:v>
                </c:pt>
                <c:pt idx="4706">
                  <c:v>1.5467738386607839E-2</c:v>
                </c:pt>
                <c:pt idx="4707">
                  <c:v>2.7627396633229179E-2</c:v>
                </c:pt>
                <c:pt idx="4708">
                  <c:v>3.1190558781439465E-2</c:v>
                </c:pt>
                <c:pt idx="4709">
                  <c:v>3.2345299695729038E-2</c:v>
                </c:pt>
                <c:pt idx="4710">
                  <c:v>-7.3224294204147049E-3</c:v>
                </c:pt>
                <c:pt idx="4711">
                  <c:v>-7.0096786976500377E-3</c:v>
                </c:pt>
                <c:pt idx="4712">
                  <c:v>-1.0255474240526127E-2</c:v>
                </c:pt>
                <c:pt idx="4713">
                  <c:v>-3.8794504466745693E-3</c:v>
                </c:pt>
                <c:pt idx="4714">
                  <c:v>1.0980848535104148E-2</c:v>
                </c:pt>
                <c:pt idx="4715">
                  <c:v>6.7622373645780118E-3</c:v>
                </c:pt>
                <c:pt idx="4716">
                  <c:v>8.3333878602018328E-3</c:v>
                </c:pt>
                <c:pt idx="4717">
                  <c:v>7.5304326725173882E-3</c:v>
                </c:pt>
                <c:pt idx="4718">
                  <c:v>1.2508435366783269E-2</c:v>
                </c:pt>
                <c:pt idx="4719">
                  <c:v>2.0968499698462848E-2</c:v>
                </c:pt>
                <c:pt idx="4720">
                  <c:v>2.0301441009016871E-2</c:v>
                </c:pt>
                <c:pt idx="4721">
                  <c:v>2.2485847567281919E-2</c:v>
                </c:pt>
                <c:pt idx="4722">
                  <c:v>2.470639216543033E-2</c:v>
                </c:pt>
                <c:pt idx="4723">
                  <c:v>2.5268108038078756E-2</c:v>
                </c:pt>
                <c:pt idx="4724">
                  <c:v>2.5597133092080067E-2</c:v>
                </c:pt>
                <c:pt idx="4725">
                  <c:v>2.4806673914359798E-2</c:v>
                </c:pt>
                <c:pt idx="4726">
                  <c:v>2.0532441786344877E-2</c:v>
                </c:pt>
                <c:pt idx="4727">
                  <c:v>2.315697613597472E-2</c:v>
                </c:pt>
                <c:pt idx="4728">
                  <c:v>1.3445565803765326E-2</c:v>
                </c:pt>
                <c:pt idx="4729">
                  <c:v>2.8641889530163559E-2</c:v>
                </c:pt>
                <c:pt idx="4730">
                  <c:v>2.1672313035302756E-2</c:v>
                </c:pt>
                <c:pt idx="4731">
                  <c:v>4.0540625829005661E-3</c:v>
                </c:pt>
                <c:pt idx="4732">
                  <c:v>-9.7709497527434606E-4</c:v>
                </c:pt>
                <c:pt idx="4733">
                  <c:v>8.0557610018515621E-3</c:v>
                </c:pt>
                <c:pt idx="4734">
                  <c:v>-9.6720784582177942E-3</c:v>
                </c:pt>
                <c:pt idx="4735">
                  <c:v>-1.6800910639629695E-2</c:v>
                </c:pt>
                <c:pt idx="4736">
                  <c:v>-9.926855191847387E-3</c:v>
                </c:pt>
                <c:pt idx="4737">
                  <c:v>-6.3900746349826966E-3</c:v>
                </c:pt>
                <c:pt idx="4738">
                  <c:v>-5.7120827789816208E-3</c:v>
                </c:pt>
                <c:pt idx="4739">
                  <c:v>5.0982114482967855E-2</c:v>
                </c:pt>
                <c:pt idx="4740">
                  <c:v>3.1957085497694257E-2</c:v>
                </c:pt>
                <c:pt idx="4741">
                  <c:v>3.1260355949419463E-2</c:v>
                </c:pt>
                <c:pt idx="4742">
                  <c:v>3.1129523054443595E-2</c:v>
                </c:pt>
                <c:pt idx="4743">
                  <c:v>2.4724342858332894E-2</c:v>
                </c:pt>
                <c:pt idx="4744">
                  <c:v>-2.294816044019393E-3</c:v>
                </c:pt>
                <c:pt idx="4745">
                  <c:v>-6.1050443893748158E-3</c:v>
                </c:pt>
                <c:pt idx="4746">
                  <c:v>-8.5760021474905667E-5</c:v>
                </c:pt>
                <c:pt idx="4747">
                  <c:v>-9.0639333179025447E-4</c:v>
                </c:pt>
                <c:pt idx="4748">
                  <c:v>-3.197799425697468E-2</c:v>
                </c:pt>
                <c:pt idx="4749">
                  <c:v>-5.0975743129662007E-2</c:v>
                </c:pt>
                <c:pt idx="4750">
                  <c:v>-7.5393019404105185E-2</c:v>
                </c:pt>
                <c:pt idx="4751">
                  <c:v>-7.2191368603221659E-2</c:v>
                </c:pt>
                <c:pt idx="4752">
                  <c:v>-6.9439402348084628E-2</c:v>
                </c:pt>
                <c:pt idx="4753">
                  <c:v>-5.3853295467366613E-2</c:v>
                </c:pt>
                <c:pt idx="4754">
                  <c:v>-4.7396447177160975E-2</c:v>
                </c:pt>
                <c:pt idx="4755">
                  <c:v>-4.6841575935749509E-2</c:v>
                </c:pt>
                <c:pt idx="4756">
                  <c:v>-2.9391351920708152E-2</c:v>
                </c:pt>
                <c:pt idx="4757">
                  <c:v>-2.4563929892738597E-2</c:v>
                </c:pt>
                <c:pt idx="4758">
                  <c:v>-1.5986228857889789E-2</c:v>
                </c:pt>
                <c:pt idx="4759">
                  <c:v>-4.2463765729686877E-3</c:v>
                </c:pt>
                <c:pt idx="4760">
                  <c:v>-1.0094415067666587E-2</c:v>
                </c:pt>
                <c:pt idx="4761">
                  <c:v>-1.5533838242828486E-2</c:v>
                </c:pt>
                <c:pt idx="4762">
                  <c:v>-1.0060760080921162E-2</c:v>
                </c:pt>
                <c:pt idx="4763">
                  <c:v>-1.2764594204328175E-2</c:v>
                </c:pt>
                <c:pt idx="4764">
                  <c:v>-1.554777704473141E-2</c:v>
                </c:pt>
                <c:pt idx="4765">
                  <c:v>-1.5134078047695208E-2</c:v>
                </c:pt>
                <c:pt idx="4766">
                  <c:v>-1.98025748340185E-2</c:v>
                </c:pt>
                <c:pt idx="4767">
                  <c:v>-1.8590540558571123E-2</c:v>
                </c:pt>
                <c:pt idx="4768">
                  <c:v>-1.7392635517424732E-2</c:v>
                </c:pt>
                <c:pt idx="4769">
                  <c:v>-4.2915306955228173E-3</c:v>
                </c:pt>
                <c:pt idx="4770">
                  <c:v>5.2154912473980578E-3</c:v>
                </c:pt>
                <c:pt idx="4771">
                  <c:v>4.7338305347289934E-3</c:v>
                </c:pt>
                <c:pt idx="4772">
                  <c:v>3.0873417129454153E-3</c:v>
                </c:pt>
                <c:pt idx="4773">
                  <c:v>1.7492046217555617E-2</c:v>
                </c:pt>
                <c:pt idx="4774">
                  <c:v>1.9943694384243479E-2</c:v>
                </c:pt>
                <c:pt idx="4775">
                  <c:v>2.1444120471382611E-2</c:v>
                </c:pt>
                <c:pt idx="4776">
                  <c:v>1.5593390815356021E-2</c:v>
                </c:pt>
                <c:pt idx="4777">
                  <c:v>-7.0695788948581528E-3</c:v>
                </c:pt>
                <c:pt idx="4778">
                  <c:v>4.9040314736738602E-3</c:v>
                </c:pt>
                <c:pt idx="4779">
                  <c:v>4.6733205458634654E-3</c:v>
                </c:pt>
                <c:pt idx="4780">
                  <c:v>4.9356524775886704E-3</c:v>
                </c:pt>
                <c:pt idx="4781">
                  <c:v>6.5878705791750656E-3</c:v>
                </c:pt>
                <c:pt idx="4782">
                  <c:v>2.4613644243196872E-3</c:v>
                </c:pt>
                <c:pt idx="4783">
                  <c:v>3.3292980567815374E-3</c:v>
                </c:pt>
                <c:pt idx="4784">
                  <c:v>2.5342262082083088E-3</c:v>
                </c:pt>
                <c:pt idx="4785">
                  <c:v>3.0499498725269409E-4</c:v>
                </c:pt>
                <c:pt idx="4786">
                  <c:v>-3.2926437595194157E-3</c:v>
                </c:pt>
                <c:pt idx="4787">
                  <c:v>-2.3291333901097541E-3</c:v>
                </c:pt>
                <c:pt idx="4788">
                  <c:v>-9.0310202239408111E-3</c:v>
                </c:pt>
                <c:pt idx="4789">
                  <c:v>-8.9820980910990441E-3</c:v>
                </c:pt>
                <c:pt idx="4790">
                  <c:v>-9.2714011521816634E-3</c:v>
                </c:pt>
                <c:pt idx="4791">
                  <c:v>-6.7326385853740548E-3</c:v>
                </c:pt>
                <c:pt idx="4792">
                  <c:v>-7.1748530334578052E-3</c:v>
                </c:pt>
                <c:pt idx="4793">
                  <c:v>-1.1889862020621648E-2</c:v>
                </c:pt>
                <c:pt idx="4794">
                  <c:v>6.3920767684804439E-2</c:v>
                </c:pt>
                <c:pt idx="4795">
                  <c:v>4.6196206665737267E-2</c:v>
                </c:pt>
                <c:pt idx="4796">
                  <c:v>3.6945048872891462E-2</c:v>
                </c:pt>
                <c:pt idx="4797">
                  <c:v>2.8564288996804577E-2</c:v>
                </c:pt>
                <c:pt idx="4798">
                  <c:v>2.8656870842575212E-2</c:v>
                </c:pt>
                <c:pt idx="4799">
                  <c:v>3.0050601907364138E-2</c:v>
                </c:pt>
                <c:pt idx="4800">
                  <c:v>2.8296519240488701E-2</c:v>
                </c:pt>
                <c:pt idx="4801">
                  <c:v>2.8988421746528988E-2</c:v>
                </c:pt>
                <c:pt idx="4802">
                  <c:v>3.0847707990055099E-2</c:v>
                </c:pt>
                <c:pt idx="4803">
                  <c:v>3.1788312711402346E-2</c:v>
                </c:pt>
                <c:pt idx="4804">
                  <c:v>2.3924601577708197E-2</c:v>
                </c:pt>
                <c:pt idx="4805">
                  <c:v>3.8397931159977791E-2</c:v>
                </c:pt>
                <c:pt idx="4806">
                  <c:v>2.2999969022123361E-2</c:v>
                </c:pt>
                <c:pt idx="4807">
                  <c:v>2.1819025942166344E-2</c:v>
                </c:pt>
                <c:pt idx="4808">
                  <c:v>3.1866365184607469E-2</c:v>
                </c:pt>
                <c:pt idx="4809">
                  <c:v>3.1293101383143611E-2</c:v>
                </c:pt>
                <c:pt idx="4810">
                  <c:v>2.6576878011647459E-2</c:v>
                </c:pt>
                <c:pt idx="4811">
                  <c:v>2.0812452335710659E-2</c:v>
                </c:pt>
                <c:pt idx="4812">
                  <c:v>1.4835775214303895E-2</c:v>
                </c:pt>
                <c:pt idx="4813">
                  <c:v>1.9121879915361083E-2</c:v>
                </c:pt>
                <c:pt idx="4814">
                  <c:v>1.7080248633031089E-2</c:v>
                </c:pt>
                <c:pt idx="4815">
                  <c:v>-4.0690690932943883E-2</c:v>
                </c:pt>
                <c:pt idx="4816">
                  <c:v>-4.9152867524259299E-2</c:v>
                </c:pt>
                <c:pt idx="4817">
                  <c:v>-3.6874468351961155E-2</c:v>
                </c:pt>
                <c:pt idx="4818">
                  <c:v>-3.6583836459811975E-2</c:v>
                </c:pt>
                <c:pt idx="4819">
                  <c:v>-1.8638721707544784E-2</c:v>
                </c:pt>
                <c:pt idx="4820">
                  <c:v>-1.8380417689466574E-2</c:v>
                </c:pt>
                <c:pt idx="4821">
                  <c:v>-2.0846623683567215E-2</c:v>
                </c:pt>
                <c:pt idx="4822">
                  <c:v>-2.1075460763324793E-2</c:v>
                </c:pt>
                <c:pt idx="4823">
                  <c:v>-3.1703427750702187E-2</c:v>
                </c:pt>
                <c:pt idx="4824">
                  <c:v>-4.149750635909507E-2</c:v>
                </c:pt>
                <c:pt idx="4825">
                  <c:v>-4.6172369730794395E-2</c:v>
                </c:pt>
                <c:pt idx="4826">
                  <c:v>-4.9364095918283342E-2</c:v>
                </c:pt>
                <c:pt idx="4827">
                  <c:v>-4.8075926936020932E-2</c:v>
                </c:pt>
                <c:pt idx="4828">
                  <c:v>-4.866830037504713E-2</c:v>
                </c:pt>
                <c:pt idx="4829">
                  <c:v>-5.1610846857344649E-2</c:v>
                </c:pt>
                <c:pt idx="4830">
                  <c:v>-5.7749850141561095E-2</c:v>
                </c:pt>
                <c:pt idx="4831">
                  <c:v>-5.1672398590907949E-2</c:v>
                </c:pt>
                <c:pt idx="4832">
                  <c:v>-6.2179318637563562E-2</c:v>
                </c:pt>
                <c:pt idx="4833">
                  <c:v>-6.2530298811739549E-2</c:v>
                </c:pt>
                <c:pt idx="4834">
                  <c:v>-0.10409065521211679</c:v>
                </c:pt>
                <c:pt idx="4835">
                  <c:v>-0.10453126782143235</c:v>
                </c:pt>
                <c:pt idx="4836">
                  <c:v>-0.12012979794342793</c:v>
                </c:pt>
                <c:pt idx="4837">
                  <c:v>-0.10076729567665617</c:v>
                </c:pt>
                <c:pt idx="4838">
                  <c:v>-8.7256959635372985E-2</c:v>
                </c:pt>
                <c:pt idx="4839">
                  <c:v>-8.331095412478344E-2</c:v>
                </c:pt>
                <c:pt idx="4840">
                  <c:v>-8.8116841072974461E-2</c:v>
                </c:pt>
                <c:pt idx="4841">
                  <c:v>-7.7434735782404313E-2</c:v>
                </c:pt>
                <c:pt idx="4842">
                  <c:v>-8.0372352020569318E-2</c:v>
                </c:pt>
                <c:pt idx="4843">
                  <c:v>-7.3567539507732982E-2</c:v>
                </c:pt>
                <c:pt idx="4844">
                  <c:v>-6.2416716653492813E-2</c:v>
                </c:pt>
                <c:pt idx="4845">
                  <c:v>-6.1227025551960558E-2</c:v>
                </c:pt>
                <c:pt idx="4846">
                  <c:v>-5.0984185635320513E-2</c:v>
                </c:pt>
                <c:pt idx="4847">
                  <c:v>-6.6490808081068747E-2</c:v>
                </c:pt>
                <c:pt idx="4848">
                  <c:v>-4.4078802240910799E-2</c:v>
                </c:pt>
                <c:pt idx="4849">
                  <c:v>-4.9097811266928686E-2</c:v>
                </c:pt>
                <c:pt idx="4850">
                  <c:v>-4.6089408384706036E-2</c:v>
                </c:pt>
                <c:pt idx="4851">
                  <c:v>-5.0255948907433345E-2</c:v>
                </c:pt>
                <c:pt idx="4852">
                  <c:v>4.5106930544256914E-2</c:v>
                </c:pt>
                <c:pt idx="4853">
                  <c:v>2.2937289678064427E-2</c:v>
                </c:pt>
                <c:pt idx="4854">
                  <c:v>3.098667735647714E-2</c:v>
                </c:pt>
                <c:pt idx="4855">
                  <c:v>4.5090741568394738E-2</c:v>
                </c:pt>
                <c:pt idx="4856">
                  <c:v>8.0694263193842888E-2</c:v>
                </c:pt>
                <c:pt idx="4857">
                  <c:v>8.6474079134016099E-2</c:v>
                </c:pt>
                <c:pt idx="4858">
                  <c:v>8.2744073489449135E-2</c:v>
                </c:pt>
                <c:pt idx="4859">
                  <c:v>8.7319466903074364E-2</c:v>
                </c:pt>
                <c:pt idx="4860">
                  <c:v>0.10957265510281594</c:v>
                </c:pt>
                <c:pt idx="4861">
                  <c:v>0.1370954819259847</c:v>
                </c:pt>
                <c:pt idx="4862">
                  <c:v>0.13812293009740445</c:v>
                </c:pt>
                <c:pt idx="4863">
                  <c:v>0.15485218835902489</c:v>
                </c:pt>
                <c:pt idx="4864">
                  <c:v>0.16653143410154317</c:v>
                </c:pt>
                <c:pt idx="4865">
                  <c:v>0.16882904169284688</c:v>
                </c:pt>
                <c:pt idx="4866">
                  <c:v>0.16485991457899793</c:v>
                </c:pt>
                <c:pt idx="4867">
                  <c:v>0.17406844211425568</c:v>
                </c:pt>
                <c:pt idx="4868">
                  <c:v>0.1822589239080579</c:v>
                </c:pt>
                <c:pt idx="4869">
                  <c:v>0.20847784404772085</c:v>
                </c:pt>
                <c:pt idx="4870">
                  <c:v>0.19709448452711961</c:v>
                </c:pt>
                <c:pt idx="4871">
                  <c:v>0.19273472188857274</c:v>
                </c:pt>
                <c:pt idx="4872">
                  <c:v>0.18965796293858922</c:v>
                </c:pt>
                <c:pt idx="4873">
                  <c:v>0.20261082502903549</c:v>
                </c:pt>
                <c:pt idx="4874">
                  <c:v>0.20641645778672671</c:v>
                </c:pt>
                <c:pt idx="4875">
                  <c:v>0.20199442755952179</c:v>
                </c:pt>
                <c:pt idx="4876">
                  <c:v>0.19920122500193019</c:v>
                </c:pt>
                <c:pt idx="4877">
                  <c:v>0.20704371042223271</c:v>
                </c:pt>
                <c:pt idx="4878">
                  <c:v>0.21915988369952957</c:v>
                </c:pt>
                <c:pt idx="4879">
                  <c:v>0.209835370696692</c:v>
                </c:pt>
                <c:pt idx="4880">
                  <c:v>0.20457570408190584</c:v>
                </c:pt>
                <c:pt idx="4881">
                  <c:v>0.20401018562782414</c:v>
                </c:pt>
                <c:pt idx="4882">
                  <c:v>0.20692341271748524</c:v>
                </c:pt>
                <c:pt idx="4883">
                  <c:v>0.18975040811848307</c:v>
                </c:pt>
                <c:pt idx="4884">
                  <c:v>0.18717562450754149</c:v>
                </c:pt>
                <c:pt idx="4885">
                  <c:v>0.17886267705179648</c:v>
                </c:pt>
                <c:pt idx="4886">
                  <c:v>0.11564424124318054</c:v>
                </c:pt>
                <c:pt idx="4887">
                  <c:v>9.03738929059104E-2</c:v>
                </c:pt>
                <c:pt idx="4888">
                  <c:v>9.1499906046891483E-2</c:v>
                </c:pt>
                <c:pt idx="4889">
                  <c:v>0.10043527939051473</c:v>
                </c:pt>
                <c:pt idx="4890">
                  <c:v>0.10435320320299707</c:v>
                </c:pt>
                <c:pt idx="4891">
                  <c:v>9.7991232587003194E-2</c:v>
                </c:pt>
                <c:pt idx="4892">
                  <c:v>0.10131605430517064</c:v>
                </c:pt>
                <c:pt idx="4893">
                  <c:v>9.6001624419818132E-2</c:v>
                </c:pt>
                <c:pt idx="4894">
                  <c:v>8.9765548568349521E-2</c:v>
                </c:pt>
                <c:pt idx="4895">
                  <c:v>9.3836449156739776E-2</c:v>
                </c:pt>
                <c:pt idx="4896">
                  <c:v>6.5749650035073659E-2</c:v>
                </c:pt>
                <c:pt idx="4897">
                  <c:v>4.6476532276916352E-2</c:v>
                </c:pt>
                <c:pt idx="4898">
                  <c:v>3.974657289511134E-2</c:v>
                </c:pt>
                <c:pt idx="4899">
                  <c:v>4.1689162596211346E-2</c:v>
                </c:pt>
                <c:pt idx="4900">
                  <c:v>3.7121266235859846E-2</c:v>
                </c:pt>
                <c:pt idx="4901">
                  <c:v>2.713764842404863E-2</c:v>
                </c:pt>
                <c:pt idx="4902">
                  <c:v>2.7669635178641617E-2</c:v>
                </c:pt>
                <c:pt idx="4903">
                  <c:v>2.7723813734719684E-2</c:v>
                </c:pt>
                <c:pt idx="4904">
                  <c:v>2.989951413415351E-2</c:v>
                </c:pt>
                <c:pt idx="4905">
                  <c:v>2.8217019222034529E-2</c:v>
                </c:pt>
                <c:pt idx="4906">
                  <c:v>3.6196109579954679E-2</c:v>
                </c:pt>
                <c:pt idx="4907">
                  <c:v>5.7500975866020043E-2</c:v>
                </c:pt>
                <c:pt idx="4908">
                  <c:v>6.2040966163983774E-2</c:v>
                </c:pt>
                <c:pt idx="4909">
                  <c:v>6.9003136903860285E-2</c:v>
                </c:pt>
                <c:pt idx="4910">
                  <c:v>7.4258362154559887E-2</c:v>
                </c:pt>
                <c:pt idx="4911">
                  <c:v>7.7167490208097489E-2</c:v>
                </c:pt>
                <c:pt idx="4912">
                  <c:v>7.9369436575657343E-2</c:v>
                </c:pt>
                <c:pt idx="4913">
                  <c:v>7.9916566308751061E-2</c:v>
                </c:pt>
                <c:pt idx="4914">
                  <c:v>8.430981494518211E-2</c:v>
                </c:pt>
                <c:pt idx="4915">
                  <c:v>8.7327810037945791E-2</c:v>
                </c:pt>
                <c:pt idx="4916">
                  <c:v>8.3605264046885605E-2</c:v>
                </c:pt>
                <c:pt idx="4917">
                  <c:v>7.9124390820221505E-2</c:v>
                </c:pt>
                <c:pt idx="4918">
                  <c:v>7.8621399179802903E-2</c:v>
                </c:pt>
                <c:pt idx="4919">
                  <c:v>7.8708124383148004E-2</c:v>
                </c:pt>
                <c:pt idx="4920">
                  <c:v>7.3600867275185763E-2</c:v>
                </c:pt>
                <c:pt idx="4921">
                  <c:v>7.8231025600111359E-2</c:v>
                </c:pt>
                <c:pt idx="4922">
                  <c:v>8.1519518453273793E-2</c:v>
                </c:pt>
                <c:pt idx="4923">
                  <c:v>8.4457030720366269E-2</c:v>
                </c:pt>
                <c:pt idx="4924">
                  <c:v>0.12100198656817014</c:v>
                </c:pt>
                <c:pt idx="4925">
                  <c:v>0.12101190327313312</c:v>
                </c:pt>
                <c:pt idx="4926">
                  <c:v>0.12139723877541447</c:v>
                </c:pt>
                <c:pt idx="4927">
                  <c:v>0.12017192508374212</c:v>
                </c:pt>
                <c:pt idx="4928">
                  <c:v>0.11597028929918163</c:v>
                </c:pt>
                <c:pt idx="4929">
                  <c:v>0.11394784077047193</c:v>
                </c:pt>
                <c:pt idx="4930">
                  <c:v>0.11028651729961828</c:v>
                </c:pt>
                <c:pt idx="4931">
                  <c:v>0.10371571349645724</c:v>
                </c:pt>
                <c:pt idx="4932">
                  <c:v>0.10557343997488151</c:v>
                </c:pt>
                <c:pt idx="4933">
                  <c:v>0.11063068903907715</c:v>
                </c:pt>
                <c:pt idx="4934">
                  <c:v>9.9859690733870438E-2</c:v>
                </c:pt>
                <c:pt idx="4935">
                  <c:v>9.662374951347627E-2</c:v>
                </c:pt>
                <c:pt idx="4936">
                  <c:v>9.3151838377491678E-2</c:v>
                </c:pt>
                <c:pt idx="4937">
                  <c:v>8.0357932739722943E-2</c:v>
                </c:pt>
                <c:pt idx="4938">
                  <c:v>8.1750963256168041E-2</c:v>
                </c:pt>
                <c:pt idx="4939">
                  <c:v>8.327239304678874E-2</c:v>
                </c:pt>
                <c:pt idx="4940">
                  <c:v>8.2384406243940611E-2</c:v>
                </c:pt>
                <c:pt idx="4941">
                  <c:v>8.8206945201899534E-2</c:v>
                </c:pt>
                <c:pt idx="4942">
                  <c:v>8.5743513430761975E-2</c:v>
                </c:pt>
                <c:pt idx="4943">
                  <c:v>8.5838514784502287E-2</c:v>
                </c:pt>
                <c:pt idx="4944">
                  <c:v>8.5166917571036227E-2</c:v>
                </c:pt>
                <c:pt idx="4945">
                  <c:v>8.8383234723944687E-2</c:v>
                </c:pt>
                <c:pt idx="4946">
                  <c:v>8.9020252914023587E-2</c:v>
                </c:pt>
                <c:pt idx="4947">
                  <c:v>8.4807315770185243E-2</c:v>
                </c:pt>
                <c:pt idx="4948">
                  <c:v>7.9889318558927835E-2</c:v>
                </c:pt>
                <c:pt idx="4949">
                  <c:v>7.7783899153987132E-2</c:v>
                </c:pt>
                <c:pt idx="4950">
                  <c:v>7.6865745519302392E-2</c:v>
                </c:pt>
                <c:pt idx="4951">
                  <c:v>7.3059995033717101E-2</c:v>
                </c:pt>
                <c:pt idx="4952">
                  <c:v>7.4773931071283772E-2</c:v>
                </c:pt>
                <c:pt idx="4953">
                  <c:v>6.3021706720805953E-2</c:v>
                </c:pt>
                <c:pt idx="4954">
                  <c:v>5.8785567038633878E-2</c:v>
                </c:pt>
                <c:pt idx="4955">
                  <c:v>5.9910356716744148E-2</c:v>
                </c:pt>
                <c:pt idx="4956">
                  <c:v>6.1077795010763318E-2</c:v>
                </c:pt>
                <c:pt idx="4957">
                  <c:v>7.0873669458306282E-2</c:v>
                </c:pt>
                <c:pt idx="4958">
                  <c:v>7.5596461439847468E-2</c:v>
                </c:pt>
                <c:pt idx="4959">
                  <c:v>7.4655828902035565E-2</c:v>
                </c:pt>
                <c:pt idx="4960">
                  <c:v>7.1490963652324699E-2</c:v>
                </c:pt>
                <c:pt idx="4961">
                  <c:v>8.1667294255166611E-2</c:v>
                </c:pt>
                <c:pt idx="4962">
                  <c:v>9.086232150353156E-2</c:v>
                </c:pt>
                <c:pt idx="4963">
                  <c:v>9.0720584910045782E-2</c:v>
                </c:pt>
                <c:pt idx="4964">
                  <c:v>8.9237651341565152E-2</c:v>
                </c:pt>
                <c:pt idx="4965">
                  <c:v>8.449556184998086E-2</c:v>
                </c:pt>
                <c:pt idx="4966">
                  <c:v>6.6693977958429268E-2</c:v>
                </c:pt>
                <c:pt idx="4967">
                  <c:v>5.9581704168201341E-2</c:v>
                </c:pt>
                <c:pt idx="4968">
                  <c:v>5.9267126951075187E-2</c:v>
                </c:pt>
                <c:pt idx="4969">
                  <c:v>5.8928045477109559E-2</c:v>
                </c:pt>
                <c:pt idx="4970">
                  <c:v>5.7373838990169596E-2</c:v>
                </c:pt>
                <c:pt idx="4971">
                  <c:v>5.8523746806036253E-2</c:v>
                </c:pt>
                <c:pt idx="4972">
                  <c:v>6.0105490861276777E-2</c:v>
                </c:pt>
                <c:pt idx="4973">
                  <c:v>5.2219383672900736E-2</c:v>
                </c:pt>
                <c:pt idx="4974">
                  <c:v>5.3854360736844575E-2</c:v>
                </c:pt>
                <c:pt idx="4975">
                  <c:v>5.2778276955200952E-2</c:v>
                </c:pt>
                <c:pt idx="4976">
                  <c:v>6.2437252397697082E-2</c:v>
                </c:pt>
                <c:pt idx="4977">
                  <c:v>5.0970305421671851E-2</c:v>
                </c:pt>
                <c:pt idx="4978">
                  <c:v>5.5622836842341046E-2</c:v>
                </c:pt>
                <c:pt idx="4979">
                  <c:v>5.521816430286193E-2</c:v>
                </c:pt>
                <c:pt idx="4980">
                  <c:v>5.6655195973235407E-2</c:v>
                </c:pt>
                <c:pt idx="4981">
                  <c:v>7.9274414935758177E-3</c:v>
                </c:pt>
                <c:pt idx="4982">
                  <c:v>2.6060253043920199E-2</c:v>
                </c:pt>
                <c:pt idx="4983">
                  <c:v>2.6533845738225599E-2</c:v>
                </c:pt>
                <c:pt idx="4984">
                  <c:v>2.8325760599311335E-2</c:v>
                </c:pt>
                <c:pt idx="4985">
                  <c:v>-2.2202466479554497E-3</c:v>
                </c:pt>
                <c:pt idx="4986">
                  <c:v>-2.4957032768529882E-3</c:v>
                </c:pt>
                <c:pt idx="4987">
                  <c:v>1.7798692672835244E-3</c:v>
                </c:pt>
                <c:pt idx="4988">
                  <c:v>1.3186676724632569E-3</c:v>
                </c:pt>
                <c:pt idx="4989">
                  <c:v>-1.1628033657353107E-2</c:v>
                </c:pt>
                <c:pt idx="4990">
                  <c:v>-4.1708605306519812E-2</c:v>
                </c:pt>
                <c:pt idx="4991">
                  <c:v>-3.7092611226666988E-2</c:v>
                </c:pt>
                <c:pt idx="4992">
                  <c:v>-3.5200105698305624E-2</c:v>
                </c:pt>
                <c:pt idx="4993">
                  <c:v>-3.559201504150683E-2</c:v>
                </c:pt>
                <c:pt idx="4994">
                  <c:v>-3.2672668753758793E-2</c:v>
                </c:pt>
                <c:pt idx="4995">
                  <c:v>-2.812068647403573E-2</c:v>
                </c:pt>
                <c:pt idx="4996">
                  <c:v>-3.9765382620714558E-2</c:v>
                </c:pt>
                <c:pt idx="4997">
                  <c:v>-3.5607308435016291E-2</c:v>
                </c:pt>
                <c:pt idx="4998">
                  <c:v>-5.3393385835078272E-2</c:v>
                </c:pt>
                <c:pt idx="4999">
                  <c:v>-4.5127044226540146E-2</c:v>
                </c:pt>
                <c:pt idx="5000">
                  <c:v>-4.469782035279353E-2</c:v>
                </c:pt>
                <c:pt idx="5001">
                  <c:v>-4.3597285480892901E-2</c:v>
                </c:pt>
                <c:pt idx="5002">
                  <c:v>-4.4113941547528186E-2</c:v>
                </c:pt>
                <c:pt idx="5003">
                  <c:v>-5.0325621711507951E-2</c:v>
                </c:pt>
                <c:pt idx="5004">
                  <c:v>-3.5795112820263937E-2</c:v>
                </c:pt>
                <c:pt idx="5005">
                  <c:v>-3.9225027315234667E-2</c:v>
                </c:pt>
                <c:pt idx="5006">
                  <c:v>-3.1755785323902101E-2</c:v>
                </c:pt>
                <c:pt idx="5007">
                  <c:v>-3.2155724029410443E-2</c:v>
                </c:pt>
                <c:pt idx="5008">
                  <c:v>-2.5082963677430504E-2</c:v>
                </c:pt>
                <c:pt idx="5009">
                  <c:v>-2.2872746187393194E-2</c:v>
                </c:pt>
                <c:pt idx="5010">
                  <c:v>-1.8895194157939978E-2</c:v>
                </c:pt>
                <c:pt idx="5011">
                  <c:v>-1.5228417164154644E-2</c:v>
                </c:pt>
                <c:pt idx="5012">
                  <c:v>-1.2059522999691523E-3</c:v>
                </c:pt>
                <c:pt idx="5013">
                  <c:v>-3.125883971689981E-3</c:v>
                </c:pt>
                <c:pt idx="5014">
                  <c:v>-7.9976270880247006E-3</c:v>
                </c:pt>
                <c:pt idx="5015">
                  <c:v>5.8299307564503092E-2</c:v>
                </c:pt>
                <c:pt idx="5016">
                  <c:v>0.10923214484433841</c:v>
                </c:pt>
                <c:pt idx="5017">
                  <c:v>9.4078941703040403E-2</c:v>
                </c:pt>
                <c:pt idx="5018">
                  <c:v>9.354820278794565E-2</c:v>
                </c:pt>
                <c:pt idx="5019">
                  <c:v>8.9226598149012584E-2</c:v>
                </c:pt>
                <c:pt idx="5020">
                  <c:v>9.0071706478115493E-2</c:v>
                </c:pt>
                <c:pt idx="5021">
                  <c:v>8.9696112658839894E-2</c:v>
                </c:pt>
                <c:pt idx="5022">
                  <c:v>0.10594119584775501</c:v>
                </c:pt>
                <c:pt idx="5023">
                  <c:v>0.1104953343078065</c:v>
                </c:pt>
                <c:pt idx="5024">
                  <c:v>0.10611335938010058</c:v>
                </c:pt>
                <c:pt idx="5025">
                  <c:v>0.14340132959399121</c:v>
                </c:pt>
                <c:pt idx="5026">
                  <c:v>0.20197746232281485</c:v>
                </c:pt>
                <c:pt idx="5027">
                  <c:v>0.20484335663392927</c:v>
                </c:pt>
                <c:pt idx="5028">
                  <c:v>0.19944490643563675</c:v>
                </c:pt>
                <c:pt idx="5029">
                  <c:v>0.20839883931286529</c:v>
                </c:pt>
                <c:pt idx="5030">
                  <c:v>0.16911783269366418</c:v>
                </c:pt>
                <c:pt idx="5031">
                  <c:v>9.2789575412318928E-2</c:v>
                </c:pt>
                <c:pt idx="5032">
                  <c:v>9.1740092422198924E-2</c:v>
                </c:pt>
                <c:pt idx="5033">
                  <c:v>8.3548928650387655E-2</c:v>
                </c:pt>
                <c:pt idx="5034">
                  <c:v>9.1256512883429661E-2</c:v>
                </c:pt>
                <c:pt idx="5035">
                  <c:v>8.8167708005709125E-2</c:v>
                </c:pt>
                <c:pt idx="5036">
                  <c:v>7.8831715741306804E-2</c:v>
                </c:pt>
                <c:pt idx="5037">
                  <c:v>7.5116181658190478E-2</c:v>
                </c:pt>
                <c:pt idx="5038">
                  <c:v>6.972079548012515E-2</c:v>
                </c:pt>
                <c:pt idx="5039">
                  <c:v>4.7795712339886984E-2</c:v>
                </c:pt>
                <c:pt idx="5040">
                  <c:v>5.3536521561294945E-2</c:v>
                </c:pt>
                <c:pt idx="5041">
                  <c:v>4.774358300573437E-2</c:v>
                </c:pt>
                <c:pt idx="5042">
                  <c:v>1.7554502254546304E-2</c:v>
                </c:pt>
                <c:pt idx="5043">
                  <c:v>1.7926246080154334E-2</c:v>
                </c:pt>
                <c:pt idx="5044">
                  <c:v>-2.1359594731873446E-3</c:v>
                </c:pt>
                <c:pt idx="5045">
                  <c:v>-1.4770299496222623E-2</c:v>
                </c:pt>
                <c:pt idx="5046">
                  <c:v>1.1063459982963717E-2</c:v>
                </c:pt>
                <c:pt idx="5047">
                  <c:v>8.9830644057269302E-3</c:v>
                </c:pt>
                <c:pt idx="5048">
                  <c:v>1.0065984652441004E-2</c:v>
                </c:pt>
                <c:pt idx="5049">
                  <c:v>1.4296052323097068E-2</c:v>
                </c:pt>
                <c:pt idx="5050">
                  <c:v>2.8146596716485006E-2</c:v>
                </c:pt>
                <c:pt idx="5051">
                  <c:v>2.0876152003276666E-2</c:v>
                </c:pt>
                <c:pt idx="5052">
                  <c:v>2.6345803828767493E-2</c:v>
                </c:pt>
                <c:pt idx="5053">
                  <c:v>1.6646122611710352E-2</c:v>
                </c:pt>
                <c:pt idx="5054">
                  <c:v>1.9143079598847621E-2</c:v>
                </c:pt>
                <c:pt idx="5055">
                  <c:v>1.6435564133956516E-2</c:v>
                </c:pt>
                <c:pt idx="5056">
                  <c:v>2.3020922814541642E-2</c:v>
                </c:pt>
                <c:pt idx="5057">
                  <c:v>3.5920030514549214E-2</c:v>
                </c:pt>
                <c:pt idx="5058">
                  <c:v>2.2946595726737216E-2</c:v>
                </c:pt>
                <c:pt idx="5059">
                  <c:v>4.3355797025302727E-2</c:v>
                </c:pt>
                <c:pt idx="5060">
                  <c:v>4.4874054084695691E-2</c:v>
                </c:pt>
                <c:pt idx="5061">
                  <c:v>4.424780871567064E-2</c:v>
                </c:pt>
                <c:pt idx="5062">
                  <c:v>4.5731848999708807E-2</c:v>
                </c:pt>
                <c:pt idx="5063">
                  <c:v>4.9023245510223107E-2</c:v>
                </c:pt>
                <c:pt idx="5064">
                  <c:v>4.9228881639496853E-2</c:v>
                </c:pt>
                <c:pt idx="5065">
                  <c:v>4.7482075445343642E-2</c:v>
                </c:pt>
                <c:pt idx="5066">
                  <c:v>7.5494041250459304E-2</c:v>
                </c:pt>
                <c:pt idx="5067">
                  <c:v>7.0423824793191134E-2</c:v>
                </c:pt>
                <c:pt idx="5068">
                  <c:v>9.0049203686040885E-2</c:v>
                </c:pt>
                <c:pt idx="5069">
                  <c:v>4.2566389732261886E-2</c:v>
                </c:pt>
                <c:pt idx="5070">
                  <c:v>4.3909957239724594E-2</c:v>
                </c:pt>
                <c:pt idx="5071">
                  <c:v>2.2852769681314156E-2</c:v>
                </c:pt>
                <c:pt idx="5072">
                  <c:v>2.0041184183070458E-2</c:v>
                </c:pt>
                <c:pt idx="5073">
                  <c:v>2.3719956175342494E-2</c:v>
                </c:pt>
                <c:pt idx="5074">
                  <c:v>2.0930712464778338E-2</c:v>
                </c:pt>
                <c:pt idx="5075">
                  <c:v>2.9552821326120436E-2</c:v>
                </c:pt>
                <c:pt idx="5076">
                  <c:v>2.7689697852502294E-2</c:v>
                </c:pt>
                <c:pt idx="5077">
                  <c:v>2.6508380792297007E-2</c:v>
                </c:pt>
                <c:pt idx="5078">
                  <c:v>8.8997392230320358E-3</c:v>
                </c:pt>
                <c:pt idx="5079">
                  <c:v>6.7728141054750803E-3</c:v>
                </c:pt>
                <c:pt idx="5080">
                  <c:v>-1.1781686635753299E-3</c:v>
                </c:pt>
                <c:pt idx="5081">
                  <c:v>-6.0798905274504567E-3</c:v>
                </c:pt>
                <c:pt idx="5082">
                  <c:v>8.0776742004629483E-3</c:v>
                </c:pt>
                <c:pt idx="5083">
                  <c:v>-8.4377468839157005E-3</c:v>
                </c:pt>
                <c:pt idx="5084">
                  <c:v>-1.2111381196576969E-2</c:v>
                </c:pt>
                <c:pt idx="5085">
                  <c:v>-2.2484922624962524E-2</c:v>
                </c:pt>
                <c:pt idx="5086">
                  <c:v>-3.6072617561476526E-2</c:v>
                </c:pt>
                <c:pt idx="5087">
                  <c:v>-3.3523526517036502E-2</c:v>
                </c:pt>
                <c:pt idx="5088">
                  <c:v>-2.5243444047118181E-2</c:v>
                </c:pt>
                <c:pt idx="5089">
                  <c:v>-2.5277500091436214E-2</c:v>
                </c:pt>
                <c:pt idx="5090">
                  <c:v>-3.1554640463865413E-2</c:v>
                </c:pt>
                <c:pt idx="5091">
                  <c:v>-8.0216112398214662E-2</c:v>
                </c:pt>
                <c:pt idx="5092">
                  <c:v>-9.8883256336658773E-2</c:v>
                </c:pt>
                <c:pt idx="5093">
                  <c:v>-9.2901289412073346E-2</c:v>
                </c:pt>
                <c:pt idx="5094">
                  <c:v>-9.976637251597556E-2</c:v>
                </c:pt>
                <c:pt idx="5095">
                  <c:v>-7.7278807765280622E-2</c:v>
                </c:pt>
                <c:pt idx="5096">
                  <c:v>-7.7077364837841486E-2</c:v>
                </c:pt>
                <c:pt idx="5097">
                  <c:v>-7.7068489060913348E-2</c:v>
                </c:pt>
                <c:pt idx="5098">
                  <c:v>-7.6353276287513927E-2</c:v>
                </c:pt>
                <c:pt idx="5099">
                  <c:v>-7.9065853348110324E-2</c:v>
                </c:pt>
                <c:pt idx="5100">
                  <c:v>-8.1240957943597286E-2</c:v>
                </c:pt>
                <c:pt idx="5101">
                  <c:v>-8.810118340353372E-2</c:v>
                </c:pt>
                <c:pt idx="5102">
                  <c:v>-9.723945539162239E-2</c:v>
                </c:pt>
                <c:pt idx="5103">
                  <c:v>-0.10160263889644965</c:v>
                </c:pt>
                <c:pt idx="5104">
                  <c:v>-0.11067453484209165</c:v>
                </c:pt>
                <c:pt idx="5105">
                  <c:v>-0.11004832244180342</c:v>
                </c:pt>
                <c:pt idx="5106">
                  <c:v>-0.10747824090586947</c:v>
                </c:pt>
                <c:pt idx="5107">
                  <c:v>-0.10145188815537869</c:v>
                </c:pt>
                <c:pt idx="5108">
                  <c:v>-0.10527796153481703</c:v>
                </c:pt>
                <c:pt idx="5109">
                  <c:v>-0.10833250789222534</c:v>
                </c:pt>
                <c:pt idx="5110">
                  <c:v>-0.10740171677807947</c:v>
                </c:pt>
                <c:pt idx="5111">
                  <c:v>-8.0729842577896296E-2</c:v>
                </c:pt>
                <c:pt idx="5112">
                  <c:v>-8.0970680054768499E-2</c:v>
                </c:pt>
                <c:pt idx="5113">
                  <c:v>-8.548657829489531E-2</c:v>
                </c:pt>
                <c:pt idx="5114">
                  <c:v>-8.4105855808627533E-2</c:v>
                </c:pt>
                <c:pt idx="5115">
                  <c:v>-8.345748055074434E-2</c:v>
                </c:pt>
                <c:pt idx="5116">
                  <c:v>-9.2936609424212294E-2</c:v>
                </c:pt>
                <c:pt idx="5117">
                  <c:v>-9.8960340891778353E-2</c:v>
                </c:pt>
                <c:pt idx="5118">
                  <c:v>-9.5961998500594961E-2</c:v>
                </c:pt>
                <c:pt idx="5119">
                  <c:v>-9.9857093661153723E-2</c:v>
                </c:pt>
                <c:pt idx="5120">
                  <c:v>-0.1058266364855843</c:v>
                </c:pt>
                <c:pt idx="5121">
                  <c:v>-0.10814285104037336</c:v>
                </c:pt>
                <c:pt idx="5122">
                  <c:v>-0.11216632196488684</c:v>
                </c:pt>
                <c:pt idx="5123">
                  <c:v>-0.11381245419444572</c:v>
                </c:pt>
                <c:pt idx="5124">
                  <c:v>-0.11490432937114982</c:v>
                </c:pt>
                <c:pt idx="5125">
                  <c:v>-0.11771522515566833</c:v>
                </c:pt>
                <c:pt idx="5126">
                  <c:v>-0.11919279775417285</c:v>
                </c:pt>
                <c:pt idx="5127">
                  <c:v>-0.11788793984207516</c:v>
                </c:pt>
                <c:pt idx="5128">
                  <c:v>-0.11817791016165513</c:v>
                </c:pt>
                <c:pt idx="5129">
                  <c:v>-0.11576034066793341</c:v>
                </c:pt>
                <c:pt idx="5130">
                  <c:v>-0.11495645601408032</c:v>
                </c:pt>
                <c:pt idx="5131">
                  <c:v>-0.11229942065131159</c:v>
                </c:pt>
                <c:pt idx="5132">
                  <c:v>-0.11763080849230219</c:v>
                </c:pt>
                <c:pt idx="5133">
                  <c:v>-0.12811135798012879</c:v>
                </c:pt>
                <c:pt idx="5134">
                  <c:v>-0.12480059848695063</c:v>
                </c:pt>
                <c:pt idx="5135">
                  <c:v>-0.12438989983529936</c:v>
                </c:pt>
                <c:pt idx="5136">
                  <c:v>-0.1317576804367982</c:v>
                </c:pt>
                <c:pt idx="5137">
                  <c:v>-0.13324504354599567</c:v>
                </c:pt>
                <c:pt idx="5138">
                  <c:v>-0.13239064508086512</c:v>
                </c:pt>
                <c:pt idx="5139">
                  <c:v>-0.13012257284028805</c:v>
                </c:pt>
                <c:pt idx="5140">
                  <c:v>-0.1282791336763022</c:v>
                </c:pt>
                <c:pt idx="5141">
                  <c:v>-0.12633948338955781</c:v>
                </c:pt>
                <c:pt idx="5142">
                  <c:v>-0.11978091349409381</c:v>
                </c:pt>
                <c:pt idx="5143">
                  <c:v>-0.11339511815102138</c:v>
                </c:pt>
                <c:pt idx="5144">
                  <c:v>-0.11044326550853389</c:v>
                </c:pt>
                <c:pt idx="5145">
                  <c:v>-0.12321429936080165</c:v>
                </c:pt>
                <c:pt idx="5146">
                  <c:v>-0.1156386715109055</c:v>
                </c:pt>
                <c:pt idx="5147">
                  <c:v>-0.13859319324564784</c:v>
                </c:pt>
                <c:pt idx="5148">
                  <c:v>-0.14086056046707654</c:v>
                </c:pt>
                <c:pt idx="5149">
                  <c:v>-0.14613337334773288</c:v>
                </c:pt>
                <c:pt idx="5150">
                  <c:v>-0.14732108024928289</c:v>
                </c:pt>
                <c:pt idx="5151">
                  <c:v>-0.15020512885128712</c:v>
                </c:pt>
                <c:pt idx="5152">
                  <c:v>-0.15292752674109697</c:v>
                </c:pt>
                <c:pt idx="5153">
                  <c:v>-0.16779973878658203</c:v>
                </c:pt>
                <c:pt idx="5154">
                  <c:v>-0.17017489922134102</c:v>
                </c:pt>
                <c:pt idx="5155">
                  <c:v>-0.18895677999811206</c:v>
                </c:pt>
                <c:pt idx="5156">
                  <c:v>-0.19747379389496023</c:v>
                </c:pt>
                <c:pt idx="5157">
                  <c:v>-0.1990329994908451</c:v>
                </c:pt>
                <c:pt idx="5158">
                  <c:v>-0.19772926733597757</c:v>
                </c:pt>
                <c:pt idx="5159">
                  <c:v>-0.18932652250932994</c:v>
                </c:pt>
                <c:pt idx="5160">
                  <c:v>-0.15943706874050037</c:v>
                </c:pt>
                <c:pt idx="5161">
                  <c:v>-0.15915394953751097</c:v>
                </c:pt>
                <c:pt idx="5162">
                  <c:v>-0.16147509542278113</c:v>
                </c:pt>
                <c:pt idx="5163">
                  <c:v>-0.16488111895022575</c:v>
                </c:pt>
                <c:pt idx="5164">
                  <c:v>-0.16684844248058675</c:v>
                </c:pt>
                <c:pt idx="5165">
                  <c:v>-0.18578309377899085</c:v>
                </c:pt>
                <c:pt idx="5166">
                  <c:v>-0.18699707207904173</c:v>
                </c:pt>
                <c:pt idx="5167">
                  <c:v>-0.18916604714068005</c:v>
                </c:pt>
                <c:pt idx="5168">
                  <c:v>-0.18212234173756933</c:v>
                </c:pt>
                <c:pt idx="5169">
                  <c:v>-0.20252550653974991</c:v>
                </c:pt>
                <c:pt idx="5170">
                  <c:v>-0.20295115815558817</c:v>
                </c:pt>
                <c:pt idx="5171">
                  <c:v>-0.18158209528262925</c:v>
                </c:pt>
                <c:pt idx="5172">
                  <c:v>-0.18294430529784694</c:v>
                </c:pt>
                <c:pt idx="5173">
                  <c:v>-0.17210533723877394</c:v>
                </c:pt>
                <c:pt idx="5174">
                  <c:v>-0.15696707100578008</c:v>
                </c:pt>
                <c:pt idx="5175">
                  <c:v>-0.17520285815060718</c:v>
                </c:pt>
                <c:pt idx="5176">
                  <c:v>-0.16419624027429519</c:v>
                </c:pt>
                <c:pt idx="5177">
                  <c:v>-0.15995503920786011</c:v>
                </c:pt>
                <c:pt idx="5178">
                  <c:v>-0.16184944296272738</c:v>
                </c:pt>
                <c:pt idx="5179">
                  <c:v>-0.1911348304492943</c:v>
                </c:pt>
                <c:pt idx="5180">
                  <c:v>-0.19460545170047783</c:v>
                </c:pt>
                <c:pt idx="5181">
                  <c:v>-0.20718782720612502</c:v>
                </c:pt>
                <c:pt idx="5182">
                  <c:v>-0.24387831637666921</c:v>
                </c:pt>
                <c:pt idx="5183">
                  <c:v>-0.24980479623263591</c:v>
                </c:pt>
                <c:pt idx="5184">
                  <c:v>-0.2523677197043373</c:v>
                </c:pt>
                <c:pt idx="5185">
                  <c:v>-0.25219314746070709</c:v>
                </c:pt>
                <c:pt idx="5186">
                  <c:v>-0.26582925363259979</c:v>
                </c:pt>
                <c:pt idx="5187">
                  <c:v>-0.25538641966604958</c:v>
                </c:pt>
                <c:pt idx="5188">
                  <c:v>-0.27777571226035519</c:v>
                </c:pt>
                <c:pt idx="5189">
                  <c:v>-0.27926095793952033</c:v>
                </c:pt>
                <c:pt idx="5190">
                  <c:v>-0.27940186912128701</c:v>
                </c:pt>
                <c:pt idx="5191">
                  <c:v>-0.29876105438212325</c:v>
                </c:pt>
                <c:pt idx="5192">
                  <c:v>-0.28796059979178473</c:v>
                </c:pt>
                <c:pt idx="5193">
                  <c:v>-0.28895043818688226</c:v>
                </c:pt>
                <c:pt idx="5194">
                  <c:v>-0.28513528694591189</c:v>
                </c:pt>
                <c:pt idx="5195">
                  <c:v>-0.30154193378641447</c:v>
                </c:pt>
                <c:pt idx="5196">
                  <c:v>-0.30118436333958482</c:v>
                </c:pt>
                <c:pt idx="5197">
                  <c:v>-0.33441517986157571</c:v>
                </c:pt>
                <c:pt idx="5198">
                  <c:v>-0.30264665623198594</c:v>
                </c:pt>
                <c:pt idx="5199">
                  <c:v>-0.30120049761207318</c:v>
                </c:pt>
                <c:pt idx="5200">
                  <c:v>-0.27541712604932417</c:v>
                </c:pt>
                <c:pt idx="5201">
                  <c:v>-0.2774872708230452</c:v>
                </c:pt>
                <c:pt idx="5202">
                  <c:v>-0.25836607244178078</c:v>
                </c:pt>
                <c:pt idx="5203">
                  <c:v>-0.26549191322290505</c:v>
                </c:pt>
                <c:pt idx="5204">
                  <c:v>-0.27254157559925507</c:v>
                </c:pt>
                <c:pt idx="5205">
                  <c:v>-0.27359243856766335</c:v>
                </c:pt>
                <c:pt idx="5206">
                  <c:v>-0.28396010221470003</c:v>
                </c:pt>
                <c:pt idx="5207">
                  <c:v>-0.26662429548722438</c:v>
                </c:pt>
                <c:pt idx="5208">
                  <c:v>-0.26133973759116091</c:v>
                </c:pt>
                <c:pt idx="5209">
                  <c:v>-0.23653639042091687</c:v>
                </c:pt>
                <c:pt idx="5210">
                  <c:v>-0.23505814612094897</c:v>
                </c:pt>
                <c:pt idx="5211">
                  <c:v>-0.19602178225910435</c:v>
                </c:pt>
                <c:pt idx="5212">
                  <c:v>-0.17535422918048507</c:v>
                </c:pt>
                <c:pt idx="5213">
                  <c:v>-0.17641615171208766</c:v>
                </c:pt>
                <c:pt idx="5214">
                  <c:v>-0.1702920781691937</c:v>
                </c:pt>
                <c:pt idx="5215">
                  <c:v>-0.15922122395775035</c:v>
                </c:pt>
                <c:pt idx="5216">
                  <c:v>-0.1633905999010703</c:v>
                </c:pt>
                <c:pt idx="5217">
                  <c:v>-0.16792807893401732</c:v>
                </c:pt>
                <c:pt idx="5218">
                  <c:v>-0.1762600186969058</c:v>
                </c:pt>
                <c:pt idx="5219">
                  <c:v>-0.17688401840296233</c:v>
                </c:pt>
                <c:pt idx="5220">
                  <c:v>-0.12046703632424795</c:v>
                </c:pt>
                <c:pt idx="5221">
                  <c:v>-8.8529208554031999E-2</c:v>
                </c:pt>
                <c:pt idx="5222">
                  <c:v>-6.2267699604872648E-2</c:v>
                </c:pt>
                <c:pt idx="5223">
                  <c:v>-4.8910139047220615E-2</c:v>
                </c:pt>
                <c:pt idx="5224">
                  <c:v>-6.2154365158711249E-2</c:v>
                </c:pt>
                <c:pt idx="5225">
                  <c:v>-6.1851586800536616E-2</c:v>
                </c:pt>
                <c:pt idx="5226">
                  <c:v>-6.3485213279826883E-2</c:v>
                </c:pt>
                <c:pt idx="5227">
                  <c:v>-6.3676271385832067E-2</c:v>
                </c:pt>
                <c:pt idx="5228">
                  <c:v>-5.6571819651486742E-2</c:v>
                </c:pt>
                <c:pt idx="5229">
                  <c:v>-5.0300055585538926E-2</c:v>
                </c:pt>
                <c:pt idx="5230">
                  <c:v>-5.5393273219355554E-2</c:v>
                </c:pt>
                <c:pt idx="5231">
                  <c:v>-4.0596471896680711E-2</c:v>
                </c:pt>
                <c:pt idx="5232">
                  <c:v>-4.0839112651163363E-2</c:v>
                </c:pt>
                <c:pt idx="5233">
                  <c:v>-2.9106882183579014E-2</c:v>
                </c:pt>
                <c:pt idx="5234">
                  <c:v>-3.7593806318639282E-2</c:v>
                </c:pt>
                <c:pt idx="5235">
                  <c:v>-3.6508494874269638E-2</c:v>
                </c:pt>
                <c:pt idx="5236">
                  <c:v>-3.5702478425608593E-2</c:v>
                </c:pt>
                <c:pt idx="5237">
                  <c:v>-3.1025820125033469E-2</c:v>
                </c:pt>
                <c:pt idx="5238">
                  <c:v>-3.0667104173415161E-2</c:v>
                </c:pt>
                <c:pt idx="5239">
                  <c:v>-3.0827732386756554E-2</c:v>
                </c:pt>
                <c:pt idx="5240">
                  <c:v>-8.012788529434664E-2</c:v>
                </c:pt>
                <c:pt idx="5241">
                  <c:v>-8.5616174426645014E-2</c:v>
                </c:pt>
                <c:pt idx="5242">
                  <c:v>-0.11629211558608829</c:v>
                </c:pt>
                <c:pt idx="5243">
                  <c:v>-0.19632926137026116</c:v>
                </c:pt>
                <c:pt idx="5244">
                  <c:v>-0.19878960610421165</c:v>
                </c:pt>
                <c:pt idx="5245">
                  <c:v>-0.19209997441545082</c:v>
                </c:pt>
                <c:pt idx="5246">
                  <c:v>-0.21605692939809401</c:v>
                </c:pt>
                <c:pt idx="5247">
                  <c:v>-0.21861863316679031</c:v>
                </c:pt>
                <c:pt idx="5248">
                  <c:v>-0.22920644240783419</c:v>
                </c:pt>
                <c:pt idx="5249">
                  <c:v>-0.23622199519543888</c:v>
                </c:pt>
                <c:pt idx="5250">
                  <c:v>-0.26141296149579596</c:v>
                </c:pt>
                <c:pt idx="5251">
                  <c:v>-0.26297273977989577</c:v>
                </c:pt>
                <c:pt idx="5252">
                  <c:v>-0.27415303184049405</c:v>
                </c:pt>
                <c:pt idx="5253">
                  <c:v>-0.29152481143625175</c:v>
                </c:pt>
                <c:pt idx="5254">
                  <c:v>-0.29507457195224346</c:v>
                </c:pt>
                <c:pt idx="5255">
                  <c:v>-0.30042806643872266</c:v>
                </c:pt>
                <c:pt idx="5256">
                  <c:v>-0.29748284231087835</c:v>
                </c:pt>
                <c:pt idx="5257">
                  <c:v>-0.31638016038310535</c:v>
                </c:pt>
                <c:pt idx="5258">
                  <c:v>-0.3168961311795746</c:v>
                </c:pt>
                <c:pt idx="5259">
                  <c:v>-0.31665344505757748</c:v>
                </c:pt>
                <c:pt idx="5260">
                  <c:v>-0.32078279225060968</c:v>
                </c:pt>
                <c:pt idx="5261">
                  <c:v>-0.32546358502366141</c:v>
                </c:pt>
                <c:pt idx="5262">
                  <c:v>-0.32982047212093268</c:v>
                </c:pt>
                <c:pt idx="5263">
                  <c:v>-0.32806136138940617</c:v>
                </c:pt>
                <c:pt idx="5264">
                  <c:v>-0.32947621226770385</c:v>
                </c:pt>
                <c:pt idx="5265">
                  <c:v>-0.32147715443978059</c:v>
                </c:pt>
                <c:pt idx="5266">
                  <c:v>-0.34496643150771089</c:v>
                </c:pt>
                <c:pt idx="5267">
                  <c:v>-0.34301097339452974</c:v>
                </c:pt>
                <c:pt idx="5268">
                  <c:v>-0.34420880474535825</c:v>
                </c:pt>
                <c:pt idx="5269">
                  <c:v>-0.34216619952658794</c:v>
                </c:pt>
                <c:pt idx="5270">
                  <c:v>-0.34915728625869025</c:v>
                </c:pt>
                <c:pt idx="5271">
                  <c:v>-0.35560891031737685</c:v>
                </c:pt>
                <c:pt idx="5272">
                  <c:v>-0.35760629692682705</c:v>
                </c:pt>
                <c:pt idx="5273">
                  <c:v>-0.35734568179345394</c:v>
                </c:pt>
                <c:pt idx="5274">
                  <c:v>-0.35464988016191312</c:v>
                </c:pt>
                <c:pt idx="5275">
                  <c:v>-0.3631104637423696</c:v>
                </c:pt>
                <c:pt idx="5276">
                  <c:v>-0.34415605937095961</c:v>
                </c:pt>
                <c:pt idx="5277">
                  <c:v>-0.34056535822779188</c:v>
                </c:pt>
                <c:pt idx="5278">
                  <c:v>-0.3375252457895182</c:v>
                </c:pt>
                <c:pt idx="5279">
                  <c:v>-0.34033843462943353</c:v>
                </c:pt>
                <c:pt idx="5280">
                  <c:v>-0.33462599609532884</c:v>
                </c:pt>
                <c:pt idx="5281">
                  <c:v>-0.33163698360961269</c:v>
                </c:pt>
                <c:pt idx="5282">
                  <c:v>-0.31554643310548031</c:v>
                </c:pt>
                <c:pt idx="5283">
                  <c:v>-0.31648994585585893</c:v>
                </c:pt>
                <c:pt idx="5284">
                  <c:v>-0.31004919163737593</c:v>
                </c:pt>
                <c:pt idx="5285">
                  <c:v>-0.3172824799685845</c:v>
                </c:pt>
                <c:pt idx="5286">
                  <c:v>-0.29929458886208132</c:v>
                </c:pt>
                <c:pt idx="5287">
                  <c:v>-0.29731909566128134</c:v>
                </c:pt>
                <c:pt idx="5288">
                  <c:v>-0.2948996290419611</c:v>
                </c:pt>
                <c:pt idx="5289">
                  <c:v>-0.28375683841983812</c:v>
                </c:pt>
                <c:pt idx="5290">
                  <c:v>-0.289320626936172</c:v>
                </c:pt>
                <c:pt idx="5291">
                  <c:v>-0.291527110307989</c:v>
                </c:pt>
                <c:pt idx="5292">
                  <c:v>-0.30116287255709029</c:v>
                </c:pt>
                <c:pt idx="5293">
                  <c:v>-0.30054461268738902</c:v>
                </c:pt>
                <c:pt idx="5294">
                  <c:v>-0.30311183885657689</c:v>
                </c:pt>
                <c:pt idx="5295">
                  <c:v>-0.30307183607962962</c:v>
                </c:pt>
                <c:pt idx="5296">
                  <c:v>-0.29970453743206271</c:v>
                </c:pt>
                <c:pt idx="5297">
                  <c:v>-0.30046952464834376</c:v>
                </c:pt>
                <c:pt idx="5298">
                  <c:v>-0.30125018588990671</c:v>
                </c:pt>
                <c:pt idx="5299">
                  <c:v>-0.29976575735957245</c:v>
                </c:pt>
                <c:pt idx="5300">
                  <c:v>-0.30367222318351622</c:v>
                </c:pt>
                <c:pt idx="5301">
                  <c:v>-0.30720988761249884</c:v>
                </c:pt>
                <c:pt idx="5302">
                  <c:v>-0.30829255654917642</c:v>
                </c:pt>
                <c:pt idx="5303">
                  <c:v>-0.31364084993703484</c:v>
                </c:pt>
                <c:pt idx="5304">
                  <c:v>-0.31168428550782445</c:v>
                </c:pt>
                <c:pt idx="5305">
                  <c:v>-0.32215767160855063</c:v>
                </c:pt>
                <c:pt idx="5306">
                  <c:v>-0.32347561476037306</c:v>
                </c:pt>
                <c:pt idx="5307">
                  <c:v>-0.32335437756838253</c:v>
                </c:pt>
                <c:pt idx="5308">
                  <c:v>-0.32091313447020919</c:v>
                </c:pt>
                <c:pt idx="5309">
                  <c:v>-0.31180595581357673</c:v>
                </c:pt>
                <c:pt idx="5310">
                  <c:v>-0.30956808313173367</c:v>
                </c:pt>
                <c:pt idx="5311">
                  <c:v>-0.31002201069746749</c:v>
                </c:pt>
                <c:pt idx="5312">
                  <c:v>-0.30722692236752397</c:v>
                </c:pt>
                <c:pt idx="5313">
                  <c:v>-0.30394873704873221</c:v>
                </c:pt>
                <c:pt idx="5314">
                  <c:v>-0.30726510820406189</c:v>
                </c:pt>
                <c:pt idx="5315">
                  <c:v>-0.30509768891523892</c:v>
                </c:pt>
                <c:pt idx="5316">
                  <c:v>-0.30960161090962096</c:v>
                </c:pt>
                <c:pt idx="5317">
                  <c:v>-0.30968730879199707</c:v>
                </c:pt>
                <c:pt idx="5318">
                  <c:v>-0.30584900530070469</c:v>
                </c:pt>
                <c:pt idx="5319">
                  <c:v>-0.30579300434033352</c:v>
                </c:pt>
                <c:pt idx="5320">
                  <c:v>-0.29226335764957134</c:v>
                </c:pt>
                <c:pt idx="5321">
                  <c:v>-0.29325790831896903</c:v>
                </c:pt>
                <c:pt idx="5322">
                  <c:v>-0.29361498452961349</c:v>
                </c:pt>
                <c:pt idx="5323">
                  <c:v>-0.29278313754623386</c:v>
                </c:pt>
                <c:pt idx="5324">
                  <c:v>-0.29364392192122701</c:v>
                </c:pt>
                <c:pt idx="5325">
                  <c:v>-0.29459197542857252</c:v>
                </c:pt>
                <c:pt idx="5326">
                  <c:v>-0.27811227643607916</c:v>
                </c:pt>
                <c:pt idx="5327">
                  <c:v>-0.28032733562336487</c:v>
                </c:pt>
                <c:pt idx="5328">
                  <c:v>-0.27934062071003196</c:v>
                </c:pt>
                <c:pt idx="5329">
                  <c:v>-0.30108336182094475</c:v>
                </c:pt>
                <c:pt idx="5330">
                  <c:v>-0.30477215308219963</c:v>
                </c:pt>
                <c:pt idx="5331">
                  <c:v>-0.33103058129018803</c:v>
                </c:pt>
                <c:pt idx="5332">
                  <c:v>-0.33178137971356308</c:v>
                </c:pt>
                <c:pt idx="5333">
                  <c:v>-0.33297012564172851</c:v>
                </c:pt>
                <c:pt idx="5334">
                  <c:v>-0.33299251648360023</c:v>
                </c:pt>
                <c:pt idx="5335">
                  <c:v>-0.33085754377049964</c:v>
                </c:pt>
                <c:pt idx="5336">
                  <c:v>-0.34065825563265029</c:v>
                </c:pt>
                <c:pt idx="5337">
                  <c:v>-0.32491075569997097</c:v>
                </c:pt>
                <c:pt idx="5338">
                  <c:v>-0.34357349426433015</c:v>
                </c:pt>
                <c:pt idx="5339">
                  <c:v>-0.35097693378121847</c:v>
                </c:pt>
                <c:pt idx="5340">
                  <c:v>-0.40074923071545543</c:v>
                </c:pt>
                <c:pt idx="5341">
                  <c:v>-0.4056073257956514</c:v>
                </c:pt>
                <c:pt idx="5342">
                  <c:v>-0.41001483400345712</c:v>
                </c:pt>
                <c:pt idx="5343">
                  <c:v>-0.40717391691337973</c:v>
                </c:pt>
                <c:pt idx="5344">
                  <c:v>-0.41480182064707027</c:v>
                </c:pt>
                <c:pt idx="5345">
                  <c:v>-0.41685873561086356</c:v>
                </c:pt>
                <c:pt idx="5346">
                  <c:v>-0.42212274846897169</c:v>
                </c:pt>
                <c:pt idx="5347">
                  <c:v>-0.40889511614096041</c:v>
                </c:pt>
                <c:pt idx="5348">
                  <c:v>-0.41060057756983526</c:v>
                </c:pt>
                <c:pt idx="5349">
                  <c:v>-0.42096250929634527</c:v>
                </c:pt>
                <c:pt idx="5350">
                  <c:v>-0.4210352363597471</c:v>
                </c:pt>
                <c:pt idx="5351">
                  <c:v>-0.44368601381671396</c:v>
                </c:pt>
                <c:pt idx="5352">
                  <c:v>-0.45039599780434803</c:v>
                </c:pt>
                <c:pt idx="5353">
                  <c:v>-0.45269621964977874</c:v>
                </c:pt>
                <c:pt idx="5354">
                  <c:v>-0.44952657529105611</c:v>
                </c:pt>
                <c:pt idx="5355">
                  <c:v>-0.4480475268488186</c:v>
                </c:pt>
                <c:pt idx="5356">
                  <c:v>-0.45224504712969171</c:v>
                </c:pt>
                <c:pt idx="5357">
                  <c:v>-0.45381974086509413</c:v>
                </c:pt>
                <c:pt idx="5358">
                  <c:v>-0.46029742037533633</c:v>
                </c:pt>
                <c:pt idx="5359">
                  <c:v>-0.4564908754522648</c:v>
                </c:pt>
                <c:pt idx="5360">
                  <c:v>-0.45499853989700678</c:v>
                </c:pt>
                <c:pt idx="5361">
                  <c:v>-0.4552722482937484</c:v>
                </c:pt>
                <c:pt idx="5362">
                  <c:v>-0.45688996330959741</c:v>
                </c:pt>
                <c:pt idx="5363">
                  <c:v>-0.45336516048943831</c:v>
                </c:pt>
                <c:pt idx="5364">
                  <c:v>-0.46111782898730136</c:v>
                </c:pt>
                <c:pt idx="5365">
                  <c:v>-0.46708704534833817</c:v>
                </c:pt>
                <c:pt idx="5366">
                  <c:v>-0.46800179318929658</c:v>
                </c:pt>
                <c:pt idx="5367">
                  <c:v>-0.46889930247296391</c:v>
                </c:pt>
                <c:pt idx="5368">
                  <c:v>-0.4828768366052188</c:v>
                </c:pt>
                <c:pt idx="5369">
                  <c:v>-0.48236457474123456</c:v>
                </c:pt>
                <c:pt idx="5370">
                  <c:v>-0.48101385246239403</c:v>
                </c:pt>
                <c:pt idx="5371">
                  <c:v>-0.46649357568593181</c:v>
                </c:pt>
                <c:pt idx="5372">
                  <c:v>-0.43564903143292166</c:v>
                </c:pt>
                <c:pt idx="5373">
                  <c:v>-0.43748659627148301</c:v>
                </c:pt>
                <c:pt idx="5374">
                  <c:v>-0.46211443742802205</c:v>
                </c:pt>
                <c:pt idx="5375">
                  <c:v>-0.46081320739479703</c:v>
                </c:pt>
                <c:pt idx="5376">
                  <c:v>-0.46182199209553138</c:v>
                </c:pt>
                <c:pt idx="5377">
                  <c:v>-0.45622610002369351</c:v>
                </c:pt>
                <c:pt idx="5378">
                  <c:v>-0.45064347743473282</c:v>
                </c:pt>
                <c:pt idx="5379">
                  <c:v>-0.4345226538185728</c:v>
                </c:pt>
                <c:pt idx="5380">
                  <c:v>-0.43540749536361506</c:v>
                </c:pt>
                <c:pt idx="5381">
                  <c:v>-0.43189971349928741</c:v>
                </c:pt>
                <c:pt idx="5382">
                  <c:v>-0.42065873177442592</c:v>
                </c:pt>
                <c:pt idx="5383">
                  <c:v>-0.41567248347790248</c:v>
                </c:pt>
                <c:pt idx="5384">
                  <c:v>-0.41837548447530226</c:v>
                </c:pt>
                <c:pt idx="5385">
                  <c:v>-0.42841129575247533</c:v>
                </c:pt>
                <c:pt idx="5386">
                  <c:v>-0.40310793391597904</c:v>
                </c:pt>
                <c:pt idx="5387">
                  <c:v>-0.41718449055450102</c:v>
                </c:pt>
                <c:pt idx="5388">
                  <c:v>-0.42803077894892128</c:v>
                </c:pt>
                <c:pt idx="5389">
                  <c:v>-0.43941789795822739</c:v>
                </c:pt>
                <c:pt idx="5390">
                  <c:v>-0.42520353975659336</c:v>
                </c:pt>
                <c:pt idx="5391">
                  <c:v>-0.43164436969239039</c:v>
                </c:pt>
                <c:pt idx="5392">
                  <c:v>-0.46562515506988306</c:v>
                </c:pt>
                <c:pt idx="5393">
                  <c:v>-0.36375340291356228</c:v>
                </c:pt>
                <c:pt idx="5394">
                  <c:v>-0.38646674816616178</c:v>
                </c:pt>
                <c:pt idx="5395">
                  <c:v>-0.33686826583540191</c:v>
                </c:pt>
                <c:pt idx="5396">
                  <c:v>-0.35477594160811377</c:v>
                </c:pt>
                <c:pt idx="5397">
                  <c:v>-0.40950827753413144</c:v>
                </c:pt>
                <c:pt idx="5398">
                  <c:v>-0.48456101868897827</c:v>
                </c:pt>
                <c:pt idx="5399">
                  <c:v>-0.52262548126479802</c:v>
                </c:pt>
                <c:pt idx="5400">
                  <c:v>-0.43075556273778537</c:v>
                </c:pt>
                <c:pt idx="5401">
                  <c:v>-2.7993859018387059E-2</c:v>
                </c:pt>
                <c:pt idx="5402">
                  <c:v>-0.12009258193814805</c:v>
                </c:pt>
                <c:pt idx="5403">
                  <c:v>-0.13500690075066016</c:v>
                </c:pt>
                <c:pt idx="5404">
                  <c:v>-0.20036004730544327</c:v>
                </c:pt>
                <c:pt idx="5405">
                  <c:v>-5.6549198762527245E-2</c:v>
                </c:pt>
                <c:pt idx="5406">
                  <c:v>-5.999190493567623E-2</c:v>
                </c:pt>
                <c:pt idx="5407">
                  <c:v>-6.945244341303973E-2</c:v>
                </c:pt>
                <c:pt idx="5408">
                  <c:v>-8.2406295040182917E-2</c:v>
                </c:pt>
                <c:pt idx="5409">
                  <c:v>-5.066444316583036E-2</c:v>
                </c:pt>
                <c:pt idx="5410">
                  <c:v>-4.4089322709203259E-2</c:v>
                </c:pt>
                <c:pt idx="5411">
                  <c:v>2.2829581356498489E-2</c:v>
                </c:pt>
                <c:pt idx="5412">
                  <c:v>8.2271109872947105E-3</c:v>
                </c:pt>
                <c:pt idx="5413">
                  <c:v>1.1833750534167813E-2</c:v>
                </c:pt>
                <c:pt idx="5414">
                  <c:v>1.6006503056478882E-2</c:v>
                </c:pt>
                <c:pt idx="5415">
                  <c:v>1.0066240493551691E-2</c:v>
                </c:pt>
                <c:pt idx="5416">
                  <c:v>6.6376534492876256E-3</c:v>
                </c:pt>
                <c:pt idx="5417">
                  <c:v>9.0681646699038981E-3</c:v>
                </c:pt>
                <c:pt idx="5418">
                  <c:v>-2.4447529829851231E-3</c:v>
                </c:pt>
                <c:pt idx="5419">
                  <c:v>6.5975330175332405E-4</c:v>
                </c:pt>
                <c:pt idx="5420">
                  <c:v>3.7874245516935417E-3</c:v>
                </c:pt>
                <c:pt idx="5421">
                  <c:v>1.6095571323426251E-2</c:v>
                </c:pt>
                <c:pt idx="5422">
                  <c:v>1.6102981268207826E-2</c:v>
                </c:pt>
                <c:pt idx="5423">
                  <c:v>1.5423364917586847E-2</c:v>
                </c:pt>
                <c:pt idx="5424">
                  <c:v>2.1218821712166349E-2</c:v>
                </c:pt>
                <c:pt idx="5425">
                  <c:v>2.0019505622131228E-2</c:v>
                </c:pt>
                <c:pt idx="5426">
                  <c:v>2.0046937628516105E-2</c:v>
                </c:pt>
                <c:pt idx="5427">
                  <c:v>2.1795990346111922E-2</c:v>
                </c:pt>
                <c:pt idx="5428">
                  <c:v>2.2894765882287265E-2</c:v>
                </c:pt>
                <c:pt idx="5429">
                  <c:v>2.6158918132289474E-2</c:v>
                </c:pt>
                <c:pt idx="5430">
                  <c:v>2.3627182716439491E-2</c:v>
                </c:pt>
                <c:pt idx="5431">
                  <c:v>2.5023757416741708E-2</c:v>
                </c:pt>
                <c:pt idx="5432">
                  <c:v>2.6479187809694014E-2</c:v>
                </c:pt>
                <c:pt idx="5433">
                  <c:v>2.6853518865101726E-2</c:v>
                </c:pt>
                <c:pt idx="5434">
                  <c:v>2.6964518033075355E-2</c:v>
                </c:pt>
                <c:pt idx="5435">
                  <c:v>3.1403112554467774E-2</c:v>
                </c:pt>
                <c:pt idx="5436">
                  <c:v>2.9359512963486691E-2</c:v>
                </c:pt>
                <c:pt idx="5437">
                  <c:v>3.1665601044842159E-2</c:v>
                </c:pt>
                <c:pt idx="5438">
                  <c:v>3.381687407354033E-2</c:v>
                </c:pt>
                <c:pt idx="5439">
                  <c:v>3.2700659540885885E-2</c:v>
                </c:pt>
                <c:pt idx="5440">
                  <c:v>3.5323698203249036E-2</c:v>
                </c:pt>
                <c:pt idx="5441">
                  <c:v>3.5719296168455629E-2</c:v>
                </c:pt>
                <c:pt idx="5442">
                  <c:v>3.4695903986572969E-2</c:v>
                </c:pt>
                <c:pt idx="5443">
                  <c:v>3.4640171258749075E-2</c:v>
                </c:pt>
                <c:pt idx="5444">
                  <c:v>3.2125903283360423E-2</c:v>
                </c:pt>
                <c:pt idx="5445">
                  <c:v>3.246158241458072E-2</c:v>
                </c:pt>
                <c:pt idx="5446">
                  <c:v>3.1921993259593932E-2</c:v>
                </c:pt>
                <c:pt idx="5447">
                  <c:v>3.1256172999560433E-2</c:v>
                </c:pt>
                <c:pt idx="5448">
                  <c:v>3.0228625060260601E-2</c:v>
                </c:pt>
                <c:pt idx="5449">
                  <c:v>3.0044458783523315E-2</c:v>
                </c:pt>
                <c:pt idx="5450">
                  <c:v>3.4199072859350053E-2</c:v>
                </c:pt>
                <c:pt idx="5451">
                  <c:v>3.5042322191211221E-2</c:v>
                </c:pt>
                <c:pt idx="5452">
                  <c:v>3.5501733622217355E-2</c:v>
                </c:pt>
                <c:pt idx="5453">
                  <c:v>3.5046011582000915E-2</c:v>
                </c:pt>
                <c:pt idx="5454">
                  <c:v>3.8555237536389085E-2</c:v>
                </c:pt>
                <c:pt idx="5455">
                  <c:v>3.8128628325451941E-2</c:v>
                </c:pt>
                <c:pt idx="5456">
                  <c:v>3.9188755160636933E-2</c:v>
                </c:pt>
                <c:pt idx="5457">
                  <c:v>3.8399268125322218E-2</c:v>
                </c:pt>
                <c:pt idx="5458">
                  <c:v>4.1183282017194983E-2</c:v>
                </c:pt>
                <c:pt idx="5459">
                  <c:v>4.2341557349679086E-2</c:v>
                </c:pt>
                <c:pt idx="5460">
                  <c:v>4.0466095995595135E-2</c:v>
                </c:pt>
                <c:pt idx="5461">
                  <c:v>4.1757563929619018E-2</c:v>
                </c:pt>
                <c:pt idx="5462">
                  <c:v>3.8587084188737589E-2</c:v>
                </c:pt>
                <c:pt idx="5463">
                  <c:v>4.0519396984102798E-2</c:v>
                </c:pt>
                <c:pt idx="5464">
                  <c:v>3.8800906780586362E-2</c:v>
                </c:pt>
                <c:pt idx="5465">
                  <c:v>4.0099244763416177E-2</c:v>
                </c:pt>
                <c:pt idx="5466">
                  <c:v>2.757629193564002E-2</c:v>
                </c:pt>
                <c:pt idx="5467">
                  <c:v>2.6937982941317565E-2</c:v>
                </c:pt>
                <c:pt idx="5468">
                  <c:v>2.6942583017350277E-2</c:v>
                </c:pt>
                <c:pt idx="5469">
                  <c:v>2.5656006613186108E-2</c:v>
                </c:pt>
                <c:pt idx="5470">
                  <c:v>2.57165135797497E-2</c:v>
                </c:pt>
                <c:pt idx="5471">
                  <c:v>2.6031347969072673E-2</c:v>
                </c:pt>
                <c:pt idx="5472">
                  <c:v>2.6285940546859239E-2</c:v>
                </c:pt>
                <c:pt idx="5473">
                  <c:v>2.6875261810233083E-2</c:v>
                </c:pt>
                <c:pt idx="5474">
                  <c:v>2.8519104884991632E-2</c:v>
                </c:pt>
                <c:pt idx="5475">
                  <c:v>3.240542106201965E-2</c:v>
                </c:pt>
                <c:pt idx="5476">
                  <c:v>3.0965139804576786E-2</c:v>
                </c:pt>
                <c:pt idx="5477">
                  <c:v>3.1344387501886471E-2</c:v>
                </c:pt>
                <c:pt idx="5478">
                  <c:v>3.1213349943018748E-2</c:v>
                </c:pt>
                <c:pt idx="5479">
                  <c:v>3.0804867245848969E-2</c:v>
                </c:pt>
                <c:pt idx="5480">
                  <c:v>3.0157557173753461E-2</c:v>
                </c:pt>
                <c:pt idx="5481">
                  <c:v>3.1261912989723369E-2</c:v>
                </c:pt>
                <c:pt idx="5482">
                  <c:v>3.126930111802665E-2</c:v>
                </c:pt>
                <c:pt idx="5483">
                  <c:v>3.4448266487511266E-2</c:v>
                </c:pt>
                <c:pt idx="5484">
                  <c:v>3.4686453244548832E-2</c:v>
                </c:pt>
                <c:pt idx="5485">
                  <c:v>3.646569887662432E-2</c:v>
                </c:pt>
                <c:pt idx="5486">
                  <c:v>3.6216462437031034E-2</c:v>
                </c:pt>
                <c:pt idx="5487">
                  <c:v>3.6959723866632953E-2</c:v>
                </c:pt>
                <c:pt idx="5488">
                  <c:v>3.7116400123437872E-2</c:v>
                </c:pt>
                <c:pt idx="5489">
                  <c:v>3.7469757758820325E-2</c:v>
                </c:pt>
                <c:pt idx="5490">
                  <c:v>3.9013819278235835E-2</c:v>
                </c:pt>
                <c:pt idx="5491">
                  <c:v>3.9186633887385795E-2</c:v>
                </c:pt>
                <c:pt idx="5492">
                  <c:v>3.8840039038213287E-2</c:v>
                </c:pt>
                <c:pt idx="5493">
                  <c:v>4.0943055504121008E-2</c:v>
                </c:pt>
                <c:pt idx="5494">
                  <c:v>4.2244012281299037E-2</c:v>
                </c:pt>
                <c:pt idx="5495">
                  <c:v>4.2828151697466066E-2</c:v>
                </c:pt>
                <c:pt idx="5496">
                  <c:v>4.2671322929007681E-2</c:v>
                </c:pt>
                <c:pt idx="5497">
                  <c:v>4.5843903284449573E-2</c:v>
                </c:pt>
                <c:pt idx="5498">
                  <c:v>5.0399327315538749E-2</c:v>
                </c:pt>
                <c:pt idx="5499">
                  <c:v>5.053923624137395E-2</c:v>
                </c:pt>
                <c:pt idx="5500">
                  <c:v>5.1534083322070143E-2</c:v>
                </c:pt>
                <c:pt idx="5501">
                  <c:v>5.3075588055986417E-2</c:v>
                </c:pt>
                <c:pt idx="5502">
                  <c:v>5.3671035287395259E-2</c:v>
                </c:pt>
                <c:pt idx="5503">
                  <c:v>5.5566615356399354E-2</c:v>
                </c:pt>
                <c:pt idx="5504">
                  <c:v>5.9193247025984032E-2</c:v>
                </c:pt>
                <c:pt idx="5505">
                  <c:v>6.1377918184227845E-2</c:v>
                </c:pt>
                <c:pt idx="5506">
                  <c:v>6.2179295720061922E-2</c:v>
                </c:pt>
                <c:pt idx="5507">
                  <c:v>6.2964248883601734E-2</c:v>
                </c:pt>
                <c:pt idx="5508">
                  <c:v>6.3439229166951758E-2</c:v>
                </c:pt>
                <c:pt idx="5509">
                  <c:v>6.4131716930680788E-2</c:v>
                </c:pt>
                <c:pt idx="5510">
                  <c:v>6.2772839527224872E-2</c:v>
                </c:pt>
                <c:pt idx="5511">
                  <c:v>6.2776685987333478E-2</c:v>
                </c:pt>
                <c:pt idx="5512">
                  <c:v>6.2858313726236889E-2</c:v>
                </c:pt>
                <c:pt idx="5513">
                  <c:v>6.3787665090953433E-2</c:v>
                </c:pt>
                <c:pt idx="5514">
                  <c:v>6.5292418067227076E-2</c:v>
                </c:pt>
                <c:pt idx="5515">
                  <c:v>6.5219058577949462E-2</c:v>
                </c:pt>
                <c:pt idx="5516">
                  <c:v>6.7937985478287291E-2</c:v>
                </c:pt>
                <c:pt idx="5517">
                  <c:v>7.454191717254717E-2</c:v>
                </c:pt>
                <c:pt idx="5518">
                  <c:v>7.9673240357378744E-2</c:v>
                </c:pt>
                <c:pt idx="5519">
                  <c:v>7.8114377998310502E-2</c:v>
                </c:pt>
                <c:pt idx="5520">
                  <c:v>8.5712683808486276E-2</c:v>
                </c:pt>
                <c:pt idx="5521">
                  <c:v>9.5999891857934547E-2</c:v>
                </c:pt>
                <c:pt idx="5522">
                  <c:v>8.8541442297143141E-2</c:v>
                </c:pt>
                <c:pt idx="5523">
                  <c:v>9.2237220994719551E-2</c:v>
                </c:pt>
                <c:pt idx="5524">
                  <c:v>9.0995825257521659E-2</c:v>
                </c:pt>
                <c:pt idx="5525">
                  <c:v>9.5139225806389366E-2</c:v>
                </c:pt>
                <c:pt idx="5526">
                  <c:v>0.11658927540279826</c:v>
                </c:pt>
                <c:pt idx="5527">
                  <c:v>0.17735521602824811</c:v>
                </c:pt>
                <c:pt idx="5528">
                  <c:v>0.21787611533418541</c:v>
                </c:pt>
                <c:pt idx="5529">
                  <c:v>0.19889050544824646</c:v>
                </c:pt>
                <c:pt idx="5530">
                  <c:v>6.051492999840144E-2</c:v>
                </c:pt>
                <c:pt idx="5531">
                  <c:v>0.1264832542775686</c:v>
                </c:pt>
                <c:pt idx="5532">
                  <c:v>0.16515134048134655</c:v>
                </c:pt>
                <c:pt idx="5533">
                  <c:v>0.26581040105314963</c:v>
                </c:pt>
                <c:pt idx="5534">
                  <c:v>0.12547419997764736</c:v>
                </c:pt>
                <c:pt idx="5535">
                  <c:v>0.13075095314789884</c:v>
                </c:pt>
                <c:pt idx="5536">
                  <c:v>0.15549864621758555</c:v>
                </c:pt>
                <c:pt idx="5537">
                  <c:v>0.18427402116906241</c:v>
                </c:pt>
                <c:pt idx="5538">
                  <c:v>0.18557791501201629</c:v>
                </c:pt>
                <c:pt idx="5539">
                  <c:v>0.17809226436753972</c:v>
                </c:pt>
                <c:pt idx="5540">
                  <c:v>5.331736948496224E-2</c:v>
                </c:pt>
                <c:pt idx="5541">
                  <c:v>0.10823789789252443</c:v>
                </c:pt>
                <c:pt idx="5542">
                  <c:v>9.7787292103776957E-2</c:v>
                </c:pt>
                <c:pt idx="5543">
                  <c:v>9.3195427997718516E-2</c:v>
                </c:pt>
                <c:pt idx="5544">
                  <c:v>0.10012489643458086</c:v>
                </c:pt>
                <c:pt idx="5545">
                  <c:v>0.10914797288683102</c:v>
                </c:pt>
                <c:pt idx="5546">
                  <c:v>9.7202348689271995E-2</c:v>
                </c:pt>
                <c:pt idx="5547">
                  <c:v>0.15396863925068546</c:v>
                </c:pt>
                <c:pt idx="5548">
                  <c:v>0.14779495951698243</c:v>
                </c:pt>
                <c:pt idx="5549">
                  <c:v>0.14585131632760409</c:v>
                </c:pt>
                <c:pt idx="5550">
                  <c:v>0.10984101138419994</c:v>
                </c:pt>
                <c:pt idx="5551">
                  <c:v>0.11106984160862481</c:v>
                </c:pt>
                <c:pt idx="5552">
                  <c:v>0.12296589034602613</c:v>
                </c:pt>
                <c:pt idx="5553">
                  <c:v>0.10714196441369292</c:v>
                </c:pt>
                <c:pt idx="5554">
                  <c:v>0.11093583435965387</c:v>
                </c:pt>
                <c:pt idx="5555">
                  <c:v>0.10806998835103929</c:v>
                </c:pt>
                <c:pt idx="5556">
                  <c:v>0.1160986900317994</c:v>
                </c:pt>
                <c:pt idx="5557">
                  <c:v>0.11003263564106514</c:v>
                </c:pt>
                <c:pt idx="5558">
                  <c:v>8.9849514341753825E-2</c:v>
                </c:pt>
                <c:pt idx="5559">
                  <c:v>0.10224756213706677</c:v>
                </c:pt>
                <c:pt idx="5560">
                  <c:v>9.811832397203514E-2</c:v>
                </c:pt>
                <c:pt idx="5561">
                  <c:v>9.7398543901451945E-2</c:v>
                </c:pt>
                <c:pt idx="5562">
                  <c:v>9.7791282656505024E-2</c:v>
                </c:pt>
                <c:pt idx="5563">
                  <c:v>9.7859883584628077E-2</c:v>
                </c:pt>
                <c:pt idx="5564">
                  <c:v>8.1698057842852972E-2</c:v>
                </c:pt>
                <c:pt idx="5565">
                  <c:v>0.12553696207600892</c:v>
                </c:pt>
                <c:pt idx="5566">
                  <c:v>0.11421505532399796</c:v>
                </c:pt>
                <c:pt idx="5567">
                  <c:v>0.10833870967038865</c:v>
                </c:pt>
                <c:pt idx="5568">
                  <c:v>0.11107159014868435</c:v>
                </c:pt>
                <c:pt idx="5569">
                  <c:v>0.12064071455650455</c:v>
                </c:pt>
                <c:pt idx="5570">
                  <c:v>0.13259694464881344</c:v>
                </c:pt>
                <c:pt idx="5571">
                  <c:v>0.17410078815163804</c:v>
                </c:pt>
                <c:pt idx="5572">
                  <c:v>0.17389547548129169</c:v>
                </c:pt>
                <c:pt idx="5573">
                  <c:v>0.15094239468471637</c:v>
                </c:pt>
                <c:pt idx="5574">
                  <c:v>0.14993973155364873</c:v>
                </c:pt>
                <c:pt idx="5575">
                  <c:v>0.14405901004900992</c:v>
                </c:pt>
                <c:pt idx="5576">
                  <c:v>0.13421609831552231</c:v>
                </c:pt>
                <c:pt idx="5577">
                  <c:v>0.14559542239444223</c:v>
                </c:pt>
                <c:pt idx="5578">
                  <c:v>0.15337831495319051</c:v>
                </c:pt>
                <c:pt idx="5579">
                  <c:v>0.13714155877401768</c:v>
                </c:pt>
                <c:pt idx="5580">
                  <c:v>0.13091076793226422</c:v>
                </c:pt>
                <c:pt idx="5581">
                  <c:v>0.12926417280460104</c:v>
                </c:pt>
                <c:pt idx="5582">
                  <c:v>0.12863025320277788</c:v>
                </c:pt>
                <c:pt idx="5583">
                  <c:v>0.11671726536946993</c:v>
                </c:pt>
                <c:pt idx="5584">
                  <c:v>0.11994661585029867</c:v>
                </c:pt>
                <c:pt idx="5585">
                  <c:v>0.11755780880424815</c:v>
                </c:pt>
                <c:pt idx="5586">
                  <c:v>0.11949052150040129</c:v>
                </c:pt>
                <c:pt idx="5587">
                  <c:v>0.11968313035688619</c:v>
                </c:pt>
                <c:pt idx="5588">
                  <c:v>0.1198988721821302</c:v>
                </c:pt>
                <c:pt idx="5589">
                  <c:v>0.12413856260129791</c:v>
                </c:pt>
                <c:pt idx="5590">
                  <c:v>0.12545046931435919</c:v>
                </c:pt>
                <c:pt idx="5591">
                  <c:v>0.14394154396236006</c:v>
                </c:pt>
                <c:pt idx="5592">
                  <c:v>0.1322815940427795</c:v>
                </c:pt>
                <c:pt idx="5593">
                  <c:v>0.14002010627000194</c:v>
                </c:pt>
                <c:pt idx="5594">
                  <c:v>0.14373857864203304</c:v>
                </c:pt>
                <c:pt idx="5595">
                  <c:v>0.21462272193422977</c:v>
                </c:pt>
                <c:pt idx="5596">
                  <c:v>0.22340685104777494</c:v>
                </c:pt>
                <c:pt idx="5597">
                  <c:v>0.22276798015227586</c:v>
                </c:pt>
                <c:pt idx="5598">
                  <c:v>0.23478161067594969</c:v>
                </c:pt>
                <c:pt idx="5599">
                  <c:v>0.23512882743021679</c:v>
                </c:pt>
                <c:pt idx="5600">
                  <c:v>0.2358822324737192</c:v>
                </c:pt>
                <c:pt idx="5601">
                  <c:v>0.23861695524536344</c:v>
                </c:pt>
                <c:pt idx="5602">
                  <c:v>0.24076994769217469</c:v>
                </c:pt>
                <c:pt idx="5603">
                  <c:v>0.2404127109305749</c:v>
                </c:pt>
                <c:pt idx="5604">
                  <c:v>0.22523927384919368</c:v>
                </c:pt>
                <c:pt idx="5605">
                  <c:v>0.22785041232446218</c:v>
                </c:pt>
                <c:pt idx="5606">
                  <c:v>0.22794625859554671</c:v>
                </c:pt>
                <c:pt idx="5607">
                  <c:v>0.22882309635741133</c:v>
                </c:pt>
                <c:pt idx="5608">
                  <c:v>0.23107044678843577</c:v>
                </c:pt>
                <c:pt idx="5609">
                  <c:v>0.23211333380193847</c:v>
                </c:pt>
                <c:pt idx="5610">
                  <c:v>0.23271542017259145</c:v>
                </c:pt>
                <c:pt idx="5611">
                  <c:v>0.23262640540826368</c:v>
                </c:pt>
                <c:pt idx="5612">
                  <c:v>0.22136504134236462</c:v>
                </c:pt>
                <c:pt idx="5613">
                  <c:v>0.21810982991701866</c:v>
                </c:pt>
                <c:pt idx="5614">
                  <c:v>0.21412182170702954</c:v>
                </c:pt>
                <c:pt idx="5615">
                  <c:v>0.20939589749409407</c:v>
                </c:pt>
                <c:pt idx="5616">
                  <c:v>0.19456432909350577</c:v>
                </c:pt>
                <c:pt idx="5617">
                  <c:v>0.19091116805493719</c:v>
                </c:pt>
                <c:pt idx="5618">
                  <c:v>0.20518644226609967</c:v>
                </c:pt>
                <c:pt idx="5619">
                  <c:v>0.20057399371821688</c:v>
                </c:pt>
                <c:pt idx="5620">
                  <c:v>0.2043466575929884</c:v>
                </c:pt>
                <c:pt idx="5621">
                  <c:v>0.20585412213260881</c:v>
                </c:pt>
                <c:pt idx="5622">
                  <c:v>0.20738171476136316</c:v>
                </c:pt>
                <c:pt idx="5623">
                  <c:v>0.20390948019705152</c:v>
                </c:pt>
                <c:pt idx="5624">
                  <c:v>0.20905880759952497</c:v>
                </c:pt>
                <c:pt idx="5625">
                  <c:v>0.21291528051761366</c:v>
                </c:pt>
                <c:pt idx="5626">
                  <c:v>0.21903980753009139</c:v>
                </c:pt>
                <c:pt idx="5627">
                  <c:v>0.20830976339357124</c:v>
                </c:pt>
                <c:pt idx="5628">
                  <c:v>0.20824459593762559</c:v>
                </c:pt>
                <c:pt idx="5629">
                  <c:v>0.20452781904563611</c:v>
                </c:pt>
                <c:pt idx="5630">
                  <c:v>0.22953329667862707</c:v>
                </c:pt>
                <c:pt idx="5631">
                  <c:v>0.22898750724404598</c:v>
                </c:pt>
                <c:pt idx="5632">
                  <c:v>0.24484390176377849</c:v>
                </c:pt>
                <c:pt idx="5633">
                  <c:v>0.22371484445533166</c:v>
                </c:pt>
                <c:pt idx="5634">
                  <c:v>0.20022807805079301</c:v>
                </c:pt>
                <c:pt idx="5635">
                  <c:v>0.19915854023658822</c:v>
                </c:pt>
                <c:pt idx="5636">
                  <c:v>0.18961921924600444</c:v>
                </c:pt>
                <c:pt idx="5637">
                  <c:v>0.19014499417634306</c:v>
                </c:pt>
                <c:pt idx="5638">
                  <c:v>0.19339776062950081</c:v>
                </c:pt>
                <c:pt idx="5639">
                  <c:v>0.19879515190539127</c:v>
                </c:pt>
                <c:pt idx="5640">
                  <c:v>0.1983655302243183</c:v>
                </c:pt>
                <c:pt idx="5641">
                  <c:v>0.19798583436197589</c:v>
                </c:pt>
                <c:pt idx="5642">
                  <c:v>0.19190040547027154</c:v>
                </c:pt>
                <c:pt idx="5643">
                  <c:v>0.19043321732802573</c:v>
                </c:pt>
                <c:pt idx="5644">
                  <c:v>0.1896089580750405</c:v>
                </c:pt>
                <c:pt idx="5645">
                  <c:v>0.18990898645471507</c:v>
                </c:pt>
                <c:pt idx="5646">
                  <c:v>0.19073508040934697</c:v>
                </c:pt>
                <c:pt idx="5647">
                  <c:v>0.18792300745883647</c:v>
                </c:pt>
                <c:pt idx="5648">
                  <c:v>0.19111595786594712</c:v>
                </c:pt>
                <c:pt idx="5649">
                  <c:v>0.19144675506244194</c:v>
                </c:pt>
                <c:pt idx="5650">
                  <c:v>0.18665454278154414</c:v>
                </c:pt>
                <c:pt idx="5651">
                  <c:v>0.19517136088920184</c:v>
                </c:pt>
                <c:pt idx="5652">
                  <c:v>0.19800468030164892</c:v>
                </c:pt>
                <c:pt idx="5653">
                  <c:v>0.18649372754653354</c:v>
                </c:pt>
                <c:pt idx="5654">
                  <c:v>0.18832965444490732</c:v>
                </c:pt>
                <c:pt idx="5655">
                  <c:v>0.20549238083872229</c:v>
                </c:pt>
                <c:pt idx="5656">
                  <c:v>0.20355319890937792</c:v>
                </c:pt>
                <c:pt idx="5657">
                  <c:v>0.18538476137644136</c:v>
                </c:pt>
                <c:pt idx="5658">
                  <c:v>0.20339594776034778</c:v>
                </c:pt>
                <c:pt idx="5659">
                  <c:v>0.22245057213440073</c:v>
                </c:pt>
                <c:pt idx="5660">
                  <c:v>0.23131759368917926</c:v>
                </c:pt>
                <c:pt idx="5661">
                  <c:v>0.24306443389653462</c:v>
                </c:pt>
                <c:pt idx="5662">
                  <c:v>0.2328776815909058</c:v>
                </c:pt>
                <c:pt idx="5663">
                  <c:v>0.23309468701931563</c:v>
                </c:pt>
                <c:pt idx="5664">
                  <c:v>0.2348961887000825</c:v>
                </c:pt>
                <c:pt idx="5665">
                  <c:v>0.23667450975629373</c:v>
                </c:pt>
                <c:pt idx="5666">
                  <c:v>0.24337569309392024</c:v>
                </c:pt>
                <c:pt idx="5667">
                  <c:v>0.22435070647187372</c:v>
                </c:pt>
                <c:pt idx="5668">
                  <c:v>0.22930127816772206</c:v>
                </c:pt>
                <c:pt idx="5669">
                  <c:v>0.2172156034153897</c:v>
                </c:pt>
                <c:pt idx="5670">
                  <c:v>0.21417864813442439</c:v>
                </c:pt>
                <c:pt idx="5671">
                  <c:v>0.21708204363785089</c:v>
                </c:pt>
                <c:pt idx="5672">
                  <c:v>0.20606797467986745</c:v>
                </c:pt>
                <c:pt idx="5673">
                  <c:v>0.21378102045848443</c:v>
                </c:pt>
                <c:pt idx="5674">
                  <c:v>0.21521449831165601</c:v>
                </c:pt>
                <c:pt idx="5675">
                  <c:v>0.21472238156313886</c:v>
                </c:pt>
                <c:pt idx="5676">
                  <c:v>0.22168984922392865</c:v>
                </c:pt>
                <c:pt idx="5677">
                  <c:v>0.22246107156133482</c:v>
                </c:pt>
                <c:pt idx="5678">
                  <c:v>0.22944029021631235</c:v>
                </c:pt>
                <c:pt idx="5679">
                  <c:v>0.23908306631692605</c:v>
                </c:pt>
                <c:pt idx="5680">
                  <c:v>0.23592036222854496</c:v>
                </c:pt>
                <c:pt idx="5681">
                  <c:v>0.23000628063940315</c:v>
                </c:pt>
                <c:pt idx="5682">
                  <c:v>0.22512869891290274</c:v>
                </c:pt>
                <c:pt idx="5683">
                  <c:v>0.22349032916335518</c:v>
                </c:pt>
                <c:pt idx="5684">
                  <c:v>0.22957588339506119</c:v>
                </c:pt>
                <c:pt idx="5685">
                  <c:v>0.22154209432363303</c:v>
                </c:pt>
                <c:pt idx="5686">
                  <c:v>0.22990047116910814</c:v>
                </c:pt>
                <c:pt idx="5687">
                  <c:v>0.23577125466343429</c:v>
                </c:pt>
                <c:pt idx="5688">
                  <c:v>0.2307609176625143</c:v>
                </c:pt>
                <c:pt idx="5689">
                  <c:v>0.2285986788795637</c:v>
                </c:pt>
                <c:pt idx="5690">
                  <c:v>0.23017858430690297</c:v>
                </c:pt>
                <c:pt idx="5691">
                  <c:v>0.22956626526895094</c:v>
                </c:pt>
                <c:pt idx="5692">
                  <c:v>0.23500544879348526</c:v>
                </c:pt>
                <c:pt idx="5693">
                  <c:v>0.24319715753430621</c:v>
                </c:pt>
                <c:pt idx="5694">
                  <c:v>0.22096471785371319</c:v>
                </c:pt>
                <c:pt idx="5695">
                  <c:v>0.22951495320659945</c:v>
                </c:pt>
                <c:pt idx="5696">
                  <c:v>0.22854763201280465</c:v>
                </c:pt>
                <c:pt idx="5697">
                  <c:v>0.23910816993937825</c:v>
                </c:pt>
                <c:pt idx="5698">
                  <c:v>0.21735902444280225</c:v>
                </c:pt>
                <c:pt idx="5699">
                  <c:v>0.20009938004511957</c:v>
                </c:pt>
                <c:pt idx="5700">
                  <c:v>0.140700466903524</c:v>
                </c:pt>
                <c:pt idx="5701">
                  <c:v>0.14539241158946703</c:v>
                </c:pt>
                <c:pt idx="5702">
                  <c:v>0.21427521584348017</c:v>
                </c:pt>
                <c:pt idx="5703">
                  <c:v>0.21091761598666395</c:v>
                </c:pt>
                <c:pt idx="5704">
                  <c:v>0.23048702824521866</c:v>
                </c:pt>
                <c:pt idx="5705">
                  <c:v>0.29437758038886314</c:v>
                </c:pt>
                <c:pt idx="5706">
                  <c:v>0.28953678418975509</c:v>
                </c:pt>
                <c:pt idx="5707">
                  <c:v>0.30127808868480888</c:v>
                </c:pt>
                <c:pt idx="5708">
                  <c:v>0.30794937384075161</c:v>
                </c:pt>
                <c:pt idx="5709">
                  <c:v>0.31160415899995442</c:v>
                </c:pt>
                <c:pt idx="5710">
                  <c:v>0.31357047331882448</c:v>
                </c:pt>
                <c:pt idx="5711">
                  <c:v>0.32191616692764152</c:v>
                </c:pt>
                <c:pt idx="5712">
                  <c:v>0.32625483870884231</c:v>
                </c:pt>
                <c:pt idx="5713">
                  <c:v>0.32889634412646829</c:v>
                </c:pt>
                <c:pt idx="5714">
                  <c:v>0.32874905269791049</c:v>
                </c:pt>
                <c:pt idx="5715">
                  <c:v>0.32880976987876842</c:v>
                </c:pt>
                <c:pt idx="5716">
                  <c:v>0.32639198984108747</c:v>
                </c:pt>
                <c:pt idx="5717">
                  <c:v>0.32967087882416207</c:v>
                </c:pt>
                <c:pt idx="5718">
                  <c:v>0.33623705857139036</c:v>
                </c:pt>
                <c:pt idx="5719">
                  <c:v>0.3354166382652321</c:v>
                </c:pt>
                <c:pt idx="5720">
                  <c:v>0.33779577967940427</c:v>
                </c:pt>
                <c:pt idx="5721">
                  <c:v>0.3517983762371128</c:v>
                </c:pt>
                <c:pt idx="5722">
                  <c:v>0.3613531223185999</c:v>
                </c:pt>
                <c:pt idx="5723">
                  <c:v>0.3609377199447909</c:v>
                </c:pt>
                <c:pt idx="5724">
                  <c:v>0.35703319980636389</c:v>
                </c:pt>
                <c:pt idx="5725">
                  <c:v>0.354941946496248</c:v>
                </c:pt>
                <c:pt idx="5726">
                  <c:v>0.35791623779365861</c:v>
                </c:pt>
                <c:pt idx="5727">
                  <c:v>0.35801677182577279</c:v>
                </c:pt>
                <c:pt idx="5728">
                  <c:v>0.35457251507588611</c:v>
                </c:pt>
                <c:pt idx="5729">
                  <c:v>0.35377800803860099</c:v>
                </c:pt>
                <c:pt idx="5730">
                  <c:v>0.34807593377793716</c:v>
                </c:pt>
                <c:pt idx="5731">
                  <c:v>0.35106111645542037</c:v>
                </c:pt>
                <c:pt idx="5732">
                  <c:v>0.35000392423679733</c:v>
                </c:pt>
                <c:pt idx="5733">
                  <c:v>0.34995940051004465</c:v>
                </c:pt>
                <c:pt idx="5734">
                  <c:v>0.3480669250805204</c:v>
                </c:pt>
                <c:pt idx="5735">
                  <c:v>0.34666434495750736</c:v>
                </c:pt>
                <c:pt idx="5736">
                  <c:v>0.34597302947633157</c:v>
                </c:pt>
                <c:pt idx="5737">
                  <c:v>0.34541476399948934</c:v>
                </c:pt>
                <c:pt idx="5738">
                  <c:v>0.34333081092576467</c:v>
                </c:pt>
                <c:pt idx="5739">
                  <c:v>0.34216221861955781</c:v>
                </c:pt>
                <c:pt idx="5740">
                  <c:v>0.34250885860796959</c:v>
                </c:pt>
                <c:pt idx="5741">
                  <c:v>0.34191279263972307</c:v>
                </c:pt>
                <c:pt idx="5742">
                  <c:v>0.35162440351445873</c:v>
                </c:pt>
                <c:pt idx="5743">
                  <c:v>0.35228839870345913</c:v>
                </c:pt>
                <c:pt idx="5744">
                  <c:v>0.35532212098063642</c:v>
                </c:pt>
                <c:pt idx="5745">
                  <c:v>0.37390737779087885</c:v>
                </c:pt>
                <c:pt idx="5746">
                  <c:v>0.34786966067663855</c:v>
                </c:pt>
                <c:pt idx="5747">
                  <c:v>0.31857210797509222</c:v>
                </c:pt>
                <c:pt idx="5748">
                  <c:v>0.32023331414256756</c:v>
                </c:pt>
                <c:pt idx="5749">
                  <c:v>0.32173417538484383</c:v>
                </c:pt>
                <c:pt idx="5750">
                  <c:v>0.31858918429850808</c:v>
                </c:pt>
                <c:pt idx="5751">
                  <c:v>0.31017456791957582</c:v>
                </c:pt>
                <c:pt idx="5752">
                  <c:v>0.31005675618609702</c:v>
                </c:pt>
                <c:pt idx="5753">
                  <c:v>0.26458435190085122</c:v>
                </c:pt>
                <c:pt idx="5754">
                  <c:v>0.25427724862900347</c:v>
                </c:pt>
                <c:pt idx="5755">
                  <c:v>0.2464079392894476</c:v>
                </c:pt>
                <c:pt idx="5756">
                  <c:v>0.24955516564637739</c:v>
                </c:pt>
                <c:pt idx="5757">
                  <c:v>0.24273244182772039</c:v>
                </c:pt>
                <c:pt idx="5758">
                  <c:v>0.24349192805562384</c:v>
                </c:pt>
                <c:pt idx="5759">
                  <c:v>0.21539310988418134</c:v>
                </c:pt>
                <c:pt idx="5760">
                  <c:v>0.21575782692379381</c:v>
                </c:pt>
                <c:pt idx="5761">
                  <c:v>0.22689361466401534</c:v>
                </c:pt>
                <c:pt idx="5762">
                  <c:v>0.24933927539681611</c:v>
                </c:pt>
                <c:pt idx="5763">
                  <c:v>0.27587145124252072</c:v>
                </c:pt>
                <c:pt idx="5764">
                  <c:v>0.27797244157104728</c:v>
                </c:pt>
                <c:pt idx="5765">
                  <c:v>0.28688074847538347</c:v>
                </c:pt>
                <c:pt idx="5766">
                  <c:v>0.28476289378372854</c:v>
                </c:pt>
                <c:pt idx="5767">
                  <c:v>0.27879233980198742</c:v>
                </c:pt>
                <c:pt idx="5768">
                  <c:v>0.27914222383865445</c:v>
                </c:pt>
                <c:pt idx="5769">
                  <c:v>0.27765329251377202</c:v>
                </c:pt>
                <c:pt idx="5770">
                  <c:v>0.27820421071338791</c:v>
                </c:pt>
                <c:pt idx="5771">
                  <c:v>0.28467517651687546</c:v>
                </c:pt>
                <c:pt idx="5772">
                  <c:v>0.28583445322563716</c:v>
                </c:pt>
                <c:pt idx="5773">
                  <c:v>0.2847542650248035</c:v>
                </c:pt>
                <c:pt idx="5774">
                  <c:v>0.29220500066044891</c:v>
                </c:pt>
                <c:pt idx="5775">
                  <c:v>0.29259671397163101</c:v>
                </c:pt>
                <c:pt idx="5776">
                  <c:v>0.29417579862638921</c:v>
                </c:pt>
                <c:pt idx="5777">
                  <c:v>0.29524474558029101</c:v>
                </c:pt>
                <c:pt idx="5778">
                  <c:v>0.30499637972912874</c:v>
                </c:pt>
                <c:pt idx="5779">
                  <c:v>0.31084146479435298</c:v>
                </c:pt>
                <c:pt idx="5780">
                  <c:v>0.29156617768284593</c:v>
                </c:pt>
                <c:pt idx="5781">
                  <c:v>0.29626818458852161</c:v>
                </c:pt>
                <c:pt idx="5782">
                  <c:v>0.3218267249725697</c:v>
                </c:pt>
                <c:pt idx="5783">
                  <c:v>0.32984358893038096</c:v>
                </c:pt>
                <c:pt idx="5784">
                  <c:v>0.32236225391910112</c:v>
                </c:pt>
                <c:pt idx="5785">
                  <c:v>0.30423034194110998</c:v>
                </c:pt>
                <c:pt idx="5786">
                  <c:v>0.33570967898000076</c:v>
                </c:pt>
                <c:pt idx="5787">
                  <c:v>0.32527991224045488</c:v>
                </c:pt>
                <c:pt idx="5788">
                  <c:v>0.3093472942636733</c:v>
                </c:pt>
                <c:pt idx="5789">
                  <c:v>0.31165354120932209</c:v>
                </c:pt>
                <c:pt idx="5790">
                  <c:v>0.29574135509008742</c:v>
                </c:pt>
                <c:pt idx="5791">
                  <c:v>0.28289064728918972</c:v>
                </c:pt>
                <c:pt idx="5792">
                  <c:v>0.28432601941411045</c:v>
                </c:pt>
                <c:pt idx="5793">
                  <c:v>0.2843459720387993</c:v>
                </c:pt>
                <c:pt idx="5794">
                  <c:v>0.27792806926957675</c:v>
                </c:pt>
                <c:pt idx="5795">
                  <c:v>0.27467714985928565</c:v>
                </c:pt>
                <c:pt idx="5796">
                  <c:v>0.27905450643332907</c:v>
                </c:pt>
                <c:pt idx="5797">
                  <c:v>0.28716339594085283</c:v>
                </c:pt>
                <c:pt idx="5798">
                  <c:v>0.26160499694975392</c:v>
                </c:pt>
                <c:pt idx="5799">
                  <c:v>0.26029828153857665</c:v>
                </c:pt>
                <c:pt idx="5800">
                  <c:v>0.26261525576902378</c:v>
                </c:pt>
                <c:pt idx="5801">
                  <c:v>0.24925915122870587</c:v>
                </c:pt>
                <c:pt idx="5802">
                  <c:v>0.25045638960035982</c:v>
                </c:pt>
                <c:pt idx="5803">
                  <c:v>0.25204587501650277</c:v>
                </c:pt>
                <c:pt idx="5804">
                  <c:v>0.29569301697221506</c:v>
                </c:pt>
                <c:pt idx="5805">
                  <c:v>0.28899261290508632</c:v>
                </c:pt>
                <c:pt idx="5806">
                  <c:v>0.28933935051010778</c:v>
                </c:pt>
                <c:pt idx="5807">
                  <c:v>0.28967431678855637</c:v>
                </c:pt>
                <c:pt idx="5808">
                  <c:v>0.28184196751315793</c:v>
                </c:pt>
                <c:pt idx="5809">
                  <c:v>0.26207430515861035</c:v>
                </c:pt>
                <c:pt idx="5810">
                  <c:v>0.2588730924933747</c:v>
                </c:pt>
                <c:pt idx="5811">
                  <c:v>0.25720931705273092</c:v>
                </c:pt>
                <c:pt idx="5812">
                  <c:v>0.25805018376749311</c:v>
                </c:pt>
                <c:pt idx="5813">
                  <c:v>0.25841647952742564</c:v>
                </c:pt>
                <c:pt idx="5814">
                  <c:v>0.25998287529199737</c:v>
                </c:pt>
                <c:pt idx="5815">
                  <c:v>0.25254110282880654</c:v>
                </c:pt>
                <c:pt idx="5816">
                  <c:v>0.27363266523103125</c:v>
                </c:pt>
                <c:pt idx="5817">
                  <c:v>0.2705034970776054</c:v>
                </c:pt>
                <c:pt idx="5818">
                  <c:v>0.2797202452784377</c:v>
                </c:pt>
                <c:pt idx="5819">
                  <c:v>0.27948074315432236</c:v>
                </c:pt>
                <c:pt idx="5820">
                  <c:v>0.2800131236187815</c:v>
                </c:pt>
                <c:pt idx="5821">
                  <c:v>0.28171797139863719</c:v>
                </c:pt>
                <c:pt idx="5822">
                  <c:v>0.27852899289776117</c:v>
                </c:pt>
                <c:pt idx="5823">
                  <c:v>0.27774331739381963</c:v>
                </c:pt>
                <c:pt idx="5824">
                  <c:v>0.27771947780596246</c:v>
                </c:pt>
                <c:pt idx="5825">
                  <c:v>0.2579709287103813</c:v>
                </c:pt>
                <c:pt idx="5826">
                  <c:v>0.25357315238526784</c:v>
                </c:pt>
                <c:pt idx="5827">
                  <c:v>0.2553269196912491</c:v>
                </c:pt>
                <c:pt idx="5828">
                  <c:v>0.25402868921335342</c:v>
                </c:pt>
                <c:pt idx="5829">
                  <c:v>0.25445625064650162</c:v>
                </c:pt>
                <c:pt idx="5830">
                  <c:v>0.24627996780272732</c:v>
                </c:pt>
                <c:pt idx="5831">
                  <c:v>0.236152691133903</c:v>
                </c:pt>
                <c:pt idx="5832">
                  <c:v>0.23876132947926154</c:v>
                </c:pt>
                <c:pt idx="5833">
                  <c:v>0.22952859580953167</c:v>
                </c:pt>
                <c:pt idx="5834">
                  <c:v>0.17057414856723024</c:v>
                </c:pt>
                <c:pt idx="5835">
                  <c:v>0.19938810461918743</c:v>
                </c:pt>
                <c:pt idx="5836">
                  <c:v>0.17312119605333737</c:v>
                </c:pt>
                <c:pt idx="5837">
                  <c:v>0.16862936098648215</c:v>
                </c:pt>
                <c:pt idx="5838">
                  <c:v>0.16932687427944279</c:v>
                </c:pt>
                <c:pt idx="5839">
                  <c:v>0.16314636606209582</c:v>
                </c:pt>
                <c:pt idx="5840">
                  <c:v>0.15688404285566268</c:v>
                </c:pt>
                <c:pt idx="5841">
                  <c:v>0.15565873451533327</c:v>
                </c:pt>
                <c:pt idx="5842">
                  <c:v>0.14435989109015873</c:v>
                </c:pt>
                <c:pt idx="5843">
                  <c:v>0.16172681043237788</c:v>
                </c:pt>
                <c:pt idx="5844">
                  <c:v>0.16505510843421678</c:v>
                </c:pt>
                <c:pt idx="5845">
                  <c:v>0.1655990128602049</c:v>
                </c:pt>
                <c:pt idx="5846">
                  <c:v>0.1659359293593351</c:v>
                </c:pt>
                <c:pt idx="5847">
                  <c:v>1.5952065830772369E-2</c:v>
                </c:pt>
                <c:pt idx="5848">
                  <c:v>8.942302716628785E-3</c:v>
                </c:pt>
                <c:pt idx="5849">
                  <c:v>-1.1542036957965102E-2</c:v>
                </c:pt>
                <c:pt idx="5850">
                  <c:v>-2.5581955434022054E-2</c:v>
                </c:pt>
                <c:pt idx="5851">
                  <c:v>-4.0996521432986162E-2</c:v>
                </c:pt>
                <c:pt idx="5852">
                  <c:v>-4.3530807924492085E-2</c:v>
                </c:pt>
                <c:pt idx="5853">
                  <c:v>-4.6704721325775876E-2</c:v>
                </c:pt>
                <c:pt idx="5854">
                  <c:v>-5.2864491317033628E-2</c:v>
                </c:pt>
                <c:pt idx="5855">
                  <c:v>-5.4916295684636733E-2</c:v>
                </c:pt>
                <c:pt idx="5856">
                  <c:v>-5.6007589990183217E-2</c:v>
                </c:pt>
                <c:pt idx="5857">
                  <c:v>-5.359479413673178E-2</c:v>
                </c:pt>
                <c:pt idx="5858">
                  <c:v>-5.9355309584546351E-2</c:v>
                </c:pt>
                <c:pt idx="5859">
                  <c:v>-5.6469674014379315E-2</c:v>
                </c:pt>
                <c:pt idx="5860">
                  <c:v>-7.7350224700342987E-2</c:v>
                </c:pt>
                <c:pt idx="5861">
                  <c:v>-8.7726419063195352E-2</c:v>
                </c:pt>
                <c:pt idx="5862">
                  <c:v>-8.8337817927016268E-2</c:v>
                </c:pt>
                <c:pt idx="5863">
                  <c:v>-7.9097399197313331E-2</c:v>
                </c:pt>
                <c:pt idx="5864">
                  <c:v>-0.10696983063566719</c:v>
                </c:pt>
                <c:pt idx="5865">
                  <c:v>-9.6300511408232592E-2</c:v>
                </c:pt>
                <c:pt idx="5866">
                  <c:v>-0.10070416915196177</c:v>
                </c:pt>
                <c:pt idx="5867">
                  <c:v>-0.10071536574132908</c:v>
                </c:pt>
                <c:pt idx="5868">
                  <c:v>-0.10046569127271958</c:v>
                </c:pt>
                <c:pt idx="5869">
                  <c:v>-0.10115786490522101</c:v>
                </c:pt>
                <c:pt idx="5870">
                  <c:v>-0.10046150074838311</c:v>
                </c:pt>
                <c:pt idx="5871">
                  <c:v>-0.10313251948917296</c:v>
                </c:pt>
                <c:pt idx="5872">
                  <c:v>-0.10445094141807933</c:v>
                </c:pt>
                <c:pt idx="5873">
                  <c:v>-0.10605905366574526</c:v>
                </c:pt>
                <c:pt idx="5874">
                  <c:v>-0.1069796989768857</c:v>
                </c:pt>
                <c:pt idx="5875">
                  <c:v>-8.9378506490300741E-2</c:v>
                </c:pt>
                <c:pt idx="5876">
                  <c:v>-7.0089031633853799E-2</c:v>
                </c:pt>
                <c:pt idx="5877">
                  <c:v>-7.2927179199652706E-2</c:v>
                </c:pt>
                <c:pt idx="5878">
                  <c:v>-7.3866142791246633E-2</c:v>
                </c:pt>
                <c:pt idx="5879">
                  <c:v>-6.8030748735451341E-2</c:v>
                </c:pt>
                <c:pt idx="5880">
                  <c:v>-4.8767180462034369E-2</c:v>
                </c:pt>
                <c:pt idx="5881">
                  <c:v>-6.5713000834114299E-2</c:v>
                </c:pt>
                <c:pt idx="5882">
                  <c:v>-3.6460391400151775E-2</c:v>
                </c:pt>
                <c:pt idx="5883">
                  <c:v>-3.1703626269455998E-2</c:v>
                </c:pt>
                <c:pt idx="5884">
                  <c:v>5.9592529118000122E-3</c:v>
                </c:pt>
                <c:pt idx="5885">
                  <c:v>-5.1034237348805767E-3</c:v>
                </c:pt>
                <c:pt idx="5886">
                  <c:v>-4.3502077451293714E-3</c:v>
                </c:pt>
                <c:pt idx="5887">
                  <c:v>-2.1681696893130528E-2</c:v>
                </c:pt>
                <c:pt idx="5888">
                  <c:v>-9.678128884570536E-3</c:v>
                </c:pt>
                <c:pt idx="5889">
                  <c:v>-4.0709348655952474E-3</c:v>
                </c:pt>
                <c:pt idx="5890">
                  <c:v>-2.0459814813759757E-2</c:v>
                </c:pt>
                <c:pt idx="5891">
                  <c:v>-2.1256073167703689E-3</c:v>
                </c:pt>
                <c:pt idx="5892">
                  <c:v>-3.2256398424183393E-3</c:v>
                </c:pt>
                <c:pt idx="5893">
                  <c:v>-3.4703669253223846E-3</c:v>
                </c:pt>
                <c:pt idx="5894">
                  <c:v>1.7812571750002893E-3</c:v>
                </c:pt>
                <c:pt idx="5895">
                  <c:v>1.2392681666213811E-2</c:v>
                </c:pt>
                <c:pt idx="5896">
                  <c:v>1.9399247188289965E-2</c:v>
                </c:pt>
                <c:pt idx="5897">
                  <c:v>1.1180322792522141E-2</c:v>
                </c:pt>
                <c:pt idx="5898">
                  <c:v>1.1814605795512625E-2</c:v>
                </c:pt>
                <c:pt idx="5899">
                  <c:v>3.4048266284962643E-3</c:v>
                </c:pt>
                <c:pt idx="5900">
                  <c:v>1.9609194942242218E-2</c:v>
                </c:pt>
                <c:pt idx="5901">
                  <c:v>3.3712930677847919E-2</c:v>
                </c:pt>
                <c:pt idx="5902">
                  <c:v>2.9728556393401408E-2</c:v>
                </c:pt>
                <c:pt idx="5903">
                  <c:v>3.8787048623828119E-2</c:v>
                </c:pt>
                <c:pt idx="5904">
                  <c:v>3.8588528793587921E-2</c:v>
                </c:pt>
                <c:pt idx="5905">
                  <c:v>4.1252836979392596E-2</c:v>
                </c:pt>
                <c:pt idx="5906">
                  <c:v>2.4944531456033276E-2</c:v>
                </c:pt>
                <c:pt idx="5907">
                  <c:v>9.7526955773683532E-3</c:v>
                </c:pt>
                <c:pt idx="5908">
                  <c:v>7.403242490299067E-3</c:v>
                </c:pt>
                <c:pt idx="5909">
                  <c:v>1.3442053630540386E-2</c:v>
                </c:pt>
                <c:pt idx="5910">
                  <c:v>2.0742589263482145E-2</c:v>
                </c:pt>
                <c:pt idx="5911">
                  <c:v>2.5098205627300068E-2</c:v>
                </c:pt>
                <c:pt idx="5912">
                  <c:v>5.9532791784836524E-2</c:v>
                </c:pt>
                <c:pt idx="5913">
                  <c:v>5.8360464889691224E-2</c:v>
                </c:pt>
                <c:pt idx="5914">
                  <c:v>2.7850366205400084E-2</c:v>
                </c:pt>
                <c:pt idx="5915">
                  <c:v>-4.2527417370339018E-3</c:v>
                </c:pt>
                <c:pt idx="5916">
                  <c:v>-5.9731285894875372E-3</c:v>
                </c:pt>
                <c:pt idx="5917">
                  <c:v>-1.3535710980545033E-2</c:v>
                </c:pt>
                <c:pt idx="5918">
                  <c:v>2.7382597806165067E-2</c:v>
                </c:pt>
                <c:pt idx="5919">
                  <c:v>3.9793874520803713E-2</c:v>
                </c:pt>
                <c:pt idx="5920">
                  <c:v>5.3085836213708694E-2</c:v>
                </c:pt>
                <c:pt idx="5921">
                  <c:v>5.3901433369393827E-2</c:v>
                </c:pt>
                <c:pt idx="5922">
                  <c:v>6.0775625599324146E-2</c:v>
                </c:pt>
                <c:pt idx="5923">
                  <c:v>7.4771298061763677E-2</c:v>
                </c:pt>
                <c:pt idx="5924">
                  <c:v>7.4682089850270375E-2</c:v>
                </c:pt>
                <c:pt idx="5925">
                  <c:v>8.5041946451860431E-2</c:v>
                </c:pt>
                <c:pt idx="5926">
                  <c:v>0.1038366582305932</c:v>
                </c:pt>
                <c:pt idx="5927">
                  <c:v>0.11609381782190374</c:v>
                </c:pt>
                <c:pt idx="5928">
                  <c:v>0.11562110823353074</c:v>
                </c:pt>
                <c:pt idx="5929">
                  <c:v>9.8590792588789902E-2</c:v>
                </c:pt>
                <c:pt idx="5930">
                  <c:v>0.10122501664938631</c:v>
                </c:pt>
                <c:pt idx="5931">
                  <c:v>9.4508342157210962E-2</c:v>
                </c:pt>
                <c:pt idx="5932">
                  <c:v>9.2309367885001034E-2</c:v>
                </c:pt>
                <c:pt idx="5933">
                  <c:v>7.2269429749471814E-2</c:v>
                </c:pt>
                <c:pt idx="5934">
                  <c:v>9.3626506418920993E-2</c:v>
                </c:pt>
                <c:pt idx="5935">
                  <c:v>8.9856504338785975E-2</c:v>
                </c:pt>
                <c:pt idx="5936">
                  <c:v>7.6189304736143257E-2</c:v>
                </c:pt>
                <c:pt idx="5937">
                  <c:v>7.7150467572841316E-2</c:v>
                </c:pt>
                <c:pt idx="5938">
                  <c:v>8.5386155887924975E-2</c:v>
                </c:pt>
                <c:pt idx="5939">
                  <c:v>0.10117875888425468</c:v>
                </c:pt>
                <c:pt idx="5940">
                  <c:v>0.11132169235971881</c:v>
                </c:pt>
                <c:pt idx="5941">
                  <c:v>0.11147867923190855</c:v>
                </c:pt>
                <c:pt idx="5942">
                  <c:v>0.11025878505257605</c:v>
                </c:pt>
                <c:pt idx="5943">
                  <c:v>0.12297791716749512</c:v>
                </c:pt>
                <c:pt idx="5944">
                  <c:v>0.11629147313765884</c:v>
                </c:pt>
                <c:pt idx="5945">
                  <c:v>0.10599493897468154</c:v>
                </c:pt>
                <c:pt idx="5946">
                  <c:v>0.11496847529841345</c:v>
                </c:pt>
                <c:pt idx="5947">
                  <c:v>0.11527505917667949</c:v>
                </c:pt>
                <c:pt idx="5948">
                  <c:v>0.11432619387793447</c:v>
                </c:pt>
                <c:pt idx="5949">
                  <c:v>9.9212199076344029E-2</c:v>
                </c:pt>
                <c:pt idx="5950">
                  <c:v>0.1032717168717279</c:v>
                </c:pt>
                <c:pt idx="5951">
                  <c:v>0.11379881767948534</c:v>
                </c:pt>
                <c:pt idx="5952">
                  <c:v>0.13426909252894384</c:v>
                </c:pt>
                <c:pt idx="5953">
                  <c:v>0.13160086084446845</c:v>
                </c:pt>
                <c:pt idx="5954">
                  <c:v>0.12249848252215122</c:v>
                </c:pt>
                <c:pt idx="5955">
                  <c:v>0.11833971086129319</c:v>
                </c:pt>
                <c:pt idx="5956">
                  <c:v>9.3658735564039336E-2</c:v>
                </c:pt>
                <c:pt idx="5957">
                  <c:v>8.8678836736055741E-2</c:v>
                </c:pt>
                <c:pt idx="5958">
                  <c:v>8.5954097722471465E-2</c:v>
                </c:pt>
                <c:pt idx="5959">
                  <c:v>8.8276332056073409E-2</c:v>
                </c:pt>
                <c:pt idx="5960">
                  <c:v>9.4342529473860778E-2</c:v>
                </c:pt>
                <c:pt idx="5961">
                  <c:v>0.113815119464375</c:v>
                </c:pt>
                <c:pt idx="5962">
                  <c:v>0.1187291504348522</c:v>
                </c:pt>
                <c:pt idx="5963">
                  <c:v>0.11099990876528855</c:v>
                </c:pt>
                <c:pt idx="5964">
                  <c:v>0.10660666791119552</c:v>
                </c:pt>
                <c:pt idx="5965">
                  <c:v>0.10194370767480412</c:v>
                </c:pt>
                <c:pt idx="5966">
                  <c:v>9.961093970613126E-2</c:v>
                </c:pt>
                <c:pt idx="5967">
                  <c:v>8.2739630208924886E-2</c:v>
                </c:pt>
                <c:pt idx="5968">
                  <c:v>8.3644980664189905E-2</c:v>
                </c:pt>
                <c:pt idx="5969">
                  <c:v>8.6079973795698442E-2</c:v>
                </c:pt>
                <c:pt idx="5970">
                  <c:v>6.6799684991736608E-2</c:v>
                </c:pt>
                <c:pt idx="5971">
                  <c:v>6.130705960626575E-2</c:v>
                </c:pt>
                <c:pt idx="5972">
                  <c:v>5.9733053877635924E-2</c:v>
                </c:pt>
                <c:pt idx="5973">
                  <c:v>6.5157569062291115E-2</c:v>
                </c:pt>
                <c:pt idx="5974">
                  <c:v>5.3821733371075889E-2</c:v>
                </c:pt>
                <c:pt idx="5975">
                  <c:v>5.4092589530263691E-2</c:v>
                </c:pt>
                <c:pt idx="5976">
                  <c:v>0.10255977834120142</c:v>
                </c:pt>
                <c:pt idx="5977">
                  <c:v>0.11647734384731723</c:v>
                </c:pt>
                <c:pt idx="5978">
                  <c:v>0.12853243307445877</c:v>
                </c:pt>
                <c:pt idx="5979">
                  <c:v>0.13552739597497082</c:v>
                </c:pt>
                <c:pt idx="5980">
                  <c:v>0.1397684900097424</c:v>
                </c:pt>
                <c:pt idx="5981">
                  <c:v>0.14553556612838459</c:v>
                </c:pt>
                <c:pt idx="5982">
                  <c:v>0.14613040257847654</c:v>
                </c:pt>
                <c:pt idx="5983">
                  <c:v>0.14385992813804496</c:v>
                </c:pt>
                <c:pt idx="5984">
                  <c:v>0.1444112745023208</c:v>
                </c:pt>
                <c:pt idx="5985">
                  <c:v>0.14789987599370327</c:v>
                </c:pt>
                <c:pt idx="5986">
                  <c:v>0.15871989269576114</c:v>
                </c:pt>
                <c:pt idx="5987">
                  <c:v>0.19794094739615764</c:v>
                </c:pt>
                <c:pt idx="5988">
                  <c:v>0.26589505681275</c:v>
                </c:pt>
                <c:pt idx="5989">
                  <c:v>0.26998594307267509</c:v>
                </c:pt>
                <c:pt idx="5990">
                  <c:v>0.2821359945850021</c:v>
                </c:pt>
                <c:pt idx="5991">
                  <c:v>0.25335253816956205</c:v>
                </c:pt>
                <c:pt idx="5992">
                  <c:v>0.25483102238509719</c:v>
                </c:pt>
                <c:pt idx="5993">
                  <c:v>0.26628961142477064</c:v>
                </c:pt>
                <c:pt idx="5994">
                  <c:v>0.2542077070244983</c:v>
                </c:pt>
                <c:pt idx="5995">
                  <c:v>0.24631278406831406</c:v>
                </c:pt>
                <c:pt idx="5996">
                  <c:v>0.249396158749118</c:v>
                </c:pt>
                <c:pt idx="5997">
                  <c:v>0.24447425415177138</c:v>
                </c:pt>
                <c:pt idx="5998">
                  <c:v>0.24311847702141784</c:v>
                </c:pt>
                <c:pt idx="5999">
                  <c:v>0.24782164009249535</c:v>
                </c:pt>
                <c:pt idx="6000">
                  <c:v>0.24464120338433162</c:v>
                </c:pt>
                <c:pt idx="6001">
                  <c:v>0.23444889586984072</c:v>
                </c:pt>
                <c:pt idx="6002">
                  <c:v>0.24306141799323749</c:v>
                </c:pt>
                <c:pt idx="6003">
                  <c:v>0.24240123424548171</c:v>
                </c:pt>
                <c:pt idx="6004">
                  <c:v>0.24458569973445887</c:v>
                </c:pt>
                <c:pt idx="6005">
                  <c:v>0.24235741806910019</c:v>
                </c:pt>
                <c:pt idx="6006">
                  <c:v>0.23583695884818112</c:v>
                </c:pt>
                <c:pt idx="6007">
                  <c:v>0.23541159395343317</c:v>
                </c:pt>
                <c:pt idx="6008">
                  <c:v>0.2319834080908785</c:v>
                </c:pt>
                <c:pt idx="6009">
                  <c:v>0.22194415414765514</c:v>
                </c:pt>
                <c:pt idx="6010">
                  <c:v>0.22743246146750454</c:v>
                </c:pt>
                <c:pt idx="6011">
                  <c:v>0.231937347319458</c:v>
                </c:pt>
                <c:pt idx="6012">
                  <c:v>0.24577583091648703</c:v>
                </c:pt>
                <c:pt idx="6013">
                  <c:v>0.241136918214097</c:v>
                </c:pt>
                <c:pt idx="6014">
                  <c:v>0.24241843326394186</c:v>
                </c:pt>
                <c:pt idx="6015">
                  <c:v>0.24369671371386381</c:v>
                </c:pt>
                <c:pt idx="6016">
                  <c:v>0.2579094332552575</c:v>
                </c:pt>
                <c:pt idx="6017">
                  <c:v>0.24454381994487392</c:v>
                </c:pt>
                <c:pt idx="6018">
                  <c:v>0.24439319161807482</c:v>
                </c:pt>
                <c:pt idx="6019">
                  <c:v>0.24439257542082435</c:v>
                </c:pt>
                <c:pt idx="6020">
                  <c:v>0.24140058987388119</c:v>
                </c:pt>
                <c:pt idx="6021">
                  <c:v>0.25323190068032236</c:v>
                </c:pt>
                <c:pt idx="6022">
                  <c:v>0.25952997002811756</c:v>
                </c:pt>
                <c:pt idx="6023">
                  <c:v>0.25642043578838331</c:v>
                </c:pt>
                <c:pt idx="6024">
                  <c:v>0.25706927482423692</c:v>
                </c:pt>
                <c:pt idx="6025">
                  <c:v>0.25111888161960583</c:v>
                </c:pt>
                <c:pt idx="6026">
                  <c:v>0.25632102357146935</c:v>
                </c:pt>
                <c:pt idx="6027">
                  <c:v>0.25366842819328961</c:v>
                </c:pt>
                <c:pt idx="6028">
                  <c:v>0.25715336505306691</c:v>
                </c:pt>
                <c:pt idx="6029">
                  <c:v>0.25297859497423153</c:v>
                </c:pt>
                <c:pt idx="6030">
                  <c:v>0.26713777153421786</c:v>
                </c:pt>
                <c:pt idx="6031">
                  <c:v>0.26879125335830617</c:v>
                </c:pt>
                <c:pt idx="6032">
                  <c:v>0.26080493838618107</c:v>
                </c:pt>
                <c:pt idx="6033">
                  <c:v>0.26230873133977212</c:v>
                </c:pt>
                <c:pt idx="6034">
                  <c:v>0.26045541206198264</c:v>
                </c:pt>
                <c:pt idx="6035">
                  <c:v>0.27119905624857465</c:v>
                </c:pt>
                <c:pt idx="6036">
                  <c:v>0.27347927953687595</c:v>
                </c:pt>
                <c:pt idx="6037">
                  <c:v>0.28442380695857666</c:v>
                </c:pt>
                <c:pt idx="6038">
                  <c:v>0.29271327202450259</c:v>
                </c:pt>
                <c:pt idx="6039">
                  <c:v>0.29186621290593018</c:v>
                </c:pt>
                <c:pt idx="6040">
                  <c:v>0.28879515659640304</c:v>
                </c:pt>
                <c:pt idx="6041">
                  <c:v>0.28401355896087371</c:v>
                </c:pt>
                <c:pt idx="6042">
                  <c:v>0.28361231129347958</c:v>
                </c:pt>
                <c:pt idx="6043">
                  <c:v>0.30177870464488848</c:v>
                </c:pt>
                <c:pt idx="6044">
                  <c:v>0.31906707454238548</c:v>
                </c:pt>
                <c:pt idx="6045">
                  <c:v>0.31991321697416625</c:v>
                </c:pt>
                <c:pt idx="6046">
                  <c:v>0.32972535173405959</c:v>
                </c:pt>
                <c:pt idx="6047">
                  <c:v>0.316471118484833</c:v>
                </c:pt>
                <c:pt idx="6048">
                  <c:v>0.31361589759622349</c:v>
                </c:pt>
                <c:pt idx="6049">
                  <c:v>0.31395439811936721</c:v>
                </c:pt>
                <c:pt idx="6050">
                  <c:v>0.31643517345264116</c:v>
                </c:pt>
                <c:pt idx="6051">
                  <c:v>0.31305432365848151</c:v>
                </c:pt>
                <c:pt idx="6052">
                  <c:v>0.31777046163799555</c:v>
                </c:pt>
                <c:pt idx="6053">
                  <c:v>0.32363916152170147</c:v>
                </c:pt>
                <c:pt idx="6054">
                  <c:v>0.34406586380821969</c:v>
                </c:pt>
                <c:pt idx="6055">
                  <c:v>0.33466914678580628</c:v>
                </c:pt>
                <c:pt idx="6056">
                  <c:v>0.3363577211387993</c:v>
                </c:pt>
                <c:pt idx="6057">
                  <c:v>0.33711367986061119</c:v>
                </c:pt>
                <c:pt idx="6058">
                  <c:v>0.34670954086740291</c:v>
                </c:pt>
                <c:pt idx="6059">
                  <c:v>0.35288960176832807</c:v>
                </c:pt>
                <c:pt idx="6060">
                  <c:v>0.35677398460857007</c:v>
                </c:pt>
                <c:pt idx="6061">
                  <c:v>0.36365065449512085</c:v>
                </c:pt>
                <c:pt idx="6062">
                  <c:v>0.37689920141642125</c:v>
                </c:pt>
                <c:pt idx="6063">
                  <c:v>0.37546068953991302</c:v>
                </c:pt>
                <c:pt idx="6064">
                  <c:v>0.37574188819078169</c:v>
                </c:pt>
                <c:pt idx="6065">
                  <c:v>0.39151749235949618</c:v>
                </c:pt>
                <c:pt idx="6066">
                  <c:v>0.38883314782375111</c:v>
                </c:pt>
                <c:pt idx="6067">
                  <c:v>0.38348960509013358</c:v>
                </c:pt>
                <c:pt idx="6068">
                  <c:v>0.39614492776370314</c:v>
                </c:pt>
                <c:pt idx="6069">
                  <c:v>0.40987535553727739</c:v>
                </c:pt>
                <c:pt idx="6070">
                  <c:v>0.40691028553295933</c:v>
                </c:pt>
                <c:pt idx="6071">
                  <c:v>0.4094227661683601</c:v>
                </c:pt>
                <c:pt idx="6072">
                  <c:v>0.41308381932947269</c:v>
                </c:pt>
                <c:pt idx="6073">
                  <c:v>0.41699964578845622</c:v>
                </c:pt>
                <c:pt idx="6074">
                  <c:v>0.41803901070486027</c:v>
                </c:pt>
                <c:pt idx="6075">
                  <c:v>0.41657509358425904</c:v>
                </c:pt>
                <c:pt idx="6076">
                  <c:v>0.41252748672264705</c:v>
                </c:pt>
                <c:pt idx="6077">
                  <c:v>0.41296058378336425</c:v>
                </c:pt>
                <c:pt idx="6078">
                  <c:v>0.42992489893039587</c:v>
                </c:pt>
                <c:pt idx="6079">
                  <c:v>0.43252910309641712</c:v>
                </c:pt>
                <c:pt idx="6080">
                  <c:v>0.43173193065649484</c:v>
                </c:pt>
                <c:pt idx="6081">
                  <c:v>0.42648010808837372</c:v>
                </c:pt>
                <c:pt idx="6082">
                  <c:v>0.42115732432798941</c:v>
                </c:pt>
                <c:pt idx="6083">
                  <c:v>0.43633574010548076</c:v>
                </c:pt>
                <c:pt idx="6084">
                  <c:v>0.4496578509361831</c:v>
                </c:pt>
                <c:pt idx="6085">
                  <c:v>0.46111244177869548</c:v>
                </c:pt>
                <c:pt idx="6086">
                  <c:v>0.46201639032193281</c:v>
                </c:pt>
                <c:pt idx="6087">
                  <c:v>0.45571205889822808</c:v>
                </c:pt>
                <c:pt idx="6088">
                  <c:v>0.45518956100898039</c:v>
                </c:pt>
                <c:pt idx="6089">
                  <c:v>0.45412574328318228</c:v>
                </c:pt>
                <c:pt idx="6090">
                  <c:v>0.44412567196013936</c:v>
                </c:pt>
                <c:pt idx="6091">
                  <c:v>0.44781759055193621</c:v>
                </c:pt>
                <c:pt idx="6092">
                  <c:v>0.46610788673899795</c:v>
                </c:pt>
                <c:pt idx="6093">
                  <c:v>0.4688491936804321</c:v>
                </c:pt>
                <c:pt idx="6094">
                  <c:v>0.47592743300145413</c:v>
                </c:pt>
                <c:pt idx="6095">
                  <c:v>0.47173595879707525</c:v>
                </c:pt>
                <c:pt idx="6096">
                  <c:v>0.54262178947917183</c:v>
                </c:pt>
                <c:pt idx="6097">
                  <c:v>0.5499150552276092</c:v>
                </c:pt>
                <c:pt idx="6098">
                  <c:v>0.55436610490153371</c:v>
                </c:pt>
              </c:numCache>
            </c:numRef>
          </c:val>
          <c:smooth val="0"/>
          <c:extLst>
            <c:ext xmlns:c16="http://schemas.microsoft.com/office/drawing/2014/chart" uri="{C3380CC4-5D6E-409C-BE32-E72D297353CC}">
              <c16:uniqueId val="{00000000-F40E-4E06-8677-5556FA18C352}"/>
            </c:ext>
          </c:extLst>
        </c:ser>
        <c:dLbls>
          <c:showLegendKey val="0"/>
          <c:showVal val="0"/>
          <c:showCatName val="0"/>
          <c:showSerName val="0"/>
          <c:showPercent val="0"/>
          <c:showBubbleSize val="0"/>
        </c:dLbls>
        <c:smooth val="0"/>
        <c:axId val="457679055"/>
        <c:axId val="457675311"/>
      </c:lineChart>
      <c:dateAx>
        <c:axId val="457679055"/>
        <c:scaling>
          <c:orientation val="minMax"/>
          <c:min val="36341"/>
        </c:scaling>
        <c:delete val="0"/>
        <c:axPos val="b"/>
        <c:numFmt formatCode="yy" sourceLinked="0"/>
        <c:majorTickMark val="none"/>
        <c:minorTickMark val="none"/>
        <c:tickLblPos val="low"/>
        <c:spPr>
          <a:noFill/>
          <a:ln w="9525" cap="flat" cmpd="sng" algn="ctr">
            <a:solidFill>
              <a:schemeClr val="tx1">
                <a:lumMod val="95000"/>
                <a:lumOff val="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Frutiger 45 Light" panose="020B0603020202020204" pitchFamily="34" charset="0"/>
                <a:ea typeface="+mn-ea"/>
                <a:cs typeface="+mn-cs"/>
              </a:defRPr>
            </a:pPr>
            <a:endParaRPr lang="en-US"/>
          </a:p>
        </c:txPr>
        <c:crossAx val="457675311"/>
        <c:crosses val="autoZero"/>
        <c:auto val="1"/>
        <c:lblOffset val="100"/>
        <c:baseTimeUnit val="days"/>
        <c:majorUnit val="3"/>
        <c:majorTimeUnit val="years"/>
      </c:dateAx>
      <c:valAx>
        <c:axId val="457675311"/>
        <c:scaling>
          <c:orientation val="minMax"/>
          <c:max val="1"/>
          <c:min val="-1"/>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Frutiger 45 Light" panose="020B0603020202020204" pitchFamily="34" charset="0"/>
                <a:ea typeface="+mn-ea"/>
                <a:cs typeface="+mn-cs"/>
              </a:defRPr>
            </a:pPr>
            <a:endParaRPr lang="en-US"/>
          </a:p>
        </c:txPr>
        <c:crossAx val="45767905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solidFill>
            <a:schemeClr val="tx1">
              <a:lumMod val="95000"/>
              <a:lumOff val="5000"/>
            </a:schemeClr>
          </a:solidFill>
          <a:latin typeface="Frutiger 45 Light" panose="020B0603020202020204" pitchFamily="34" charset="0"/>
        </a:defRPr>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rgbClr val="B0B0B0"/>
              </a:solidFill>
              <a:round/>
            </a:ln>
            <a:effectLst/>
          </c:spPr>
          <c:marker>
            <c:symbol val="none"/>
          </c:marker>
          <c:cat>
            <c:numRef>
              <c:f>Sheet1!$A$56:$A$421</c:f>
              <c:numCache>
                <c:formatCode>m/d/yyyy</c:formatCode>
                <c:ptCount val="366"/>
                <c:pt idx="0">
                  <c:v>33604</c:v>
                </c:pt>
                <c:pt idx="1">
                  <c:v>33635</c:v>
                </c:pt>
                <c:pt idx="2">
                  <c:v>33664</c:v>
                </c:pt>
                <c:pt idx="3">
                  <c:v>33695</c:v>
                </c:pt>
                <c:pt idx="4">
                  <c:v>33725</c:v>
                </c:pt>
                <c:pt idx="5">
                  <c:v>33756</c:v>
                </c:pt>
                <c:pt idx="6">
                  <c:v>33786</c:v>
                </c:pt>
                <c:pt idx="7">
                  <c:v>33817</c:v>
                </c:pt>
                <c:pt idx="8">
                  <c:v>33848</c:v>
                </c:pt>
                <c:pt idx="9">
                  <c:v>33878</c:v>
                </c:pt>
                <c:pt idx="10">
                  <c:v>33909</c:v>
                </c:pt>
                <c:pt idx="11">
                  <c:v>33939</c:v>
                </c:pt>
                <c:pt idx="12">
                  <c:v>33970</c:v>
                </c:pt>
                <c:pt idx="13">
                  <c:v>34001</c:v>
                </c:pt>
                <c:pt idx="14">
                  <c:v>34029</c:v>
                </c:pt>
                <c:pt idx="15">
                  <c:v>34060</c:v>
                </c:pt>
                <c:pt idx="16">
                  <c:v>34090</c:v>
                </c:pt>
                <c:pt idx="17">
                  <c:v>34121</c:v>
                </c:pt>
                <c:pt idx="18">
                  <c:v>34151</c:v>
                </c:pt>
                <c:pt idx="19">
                  <c:v>34182</c:v>
                </c:pt>
                <c:pt idx="20">
                  <c:v>34213</c:v>
                </c:pt>
                <c:pt idx="21">
                  <c:v>34243</c:v>
                </c:pt>
                <c:pt idx="22">
                  <c:v>34274</c:v>
                </c:pt>
                <c:pt idx="23">
                  <c:v>34304</c:v>
                </c:pt>
                <c:pt idx="24">
                  <c:v>34335</c:v>
                </c:pt>
                <c:pt idx="25">
                  <c:v>34366</c:v>
                </c:pt>
                <c:pt idx="26">
                  <c:v>34394</c:v>
                </c:pt>
                <c:pt idx="27">
                  <c:v>34425</c:v>
                </c:pt>
                <c:pt idx="28">
                  <c:v>34455</c:v>
                </c:pt>
                <c:pt idx="29">
                  <c:v>34486</c:v>
                </c:pt>
                <c:pt idx="30">
                  <c:v>34516</c:v>
                </c:pt>
                <c:pt idx="31">
                  <c:v>34547</c:v>
                </c:pt>
                <c:pt idx="32">
                  <c:v>34578</c:v>
                </c:pt>
                <c:pt idx="33">
                  <c:v>34608</c:v>
                </c:pt>
                <c:pt idx="34">
                  <c:v>34639</c:v>
                </c:pt>
                <c:pt idx="35">
                  <c:v>34669</c:v>
                </c:pt>
                <c:pt idx="36">
                  <c:v>34700</c:v>
                </c:pt>
                <c:pt idx="37">
                  <c:v>34731</c:v>
                </c:pt>
                <c:pt idx="38">
                  <c:v>34759</c:v>
                </c:pt>
                <c:pt idx="39">
                  <c:v>34790</c:v>
                </c:pt>
                <c:pt idx="40">
                  <c:v>34820</c:v>
                </c:pt>
                <c:pt idx="41">
                  <c:v>34851</c:v>
                </c:pt>
                <c:pt idx="42">
                  <c:v>34881</c:v>
                </c:pt>
                <c:pt idx="43">
                  <c:v>34912</c:v>
                </c:pt>
                <c:pt idx="44">
                  <c:v>34943</c:v>
                </c:pt>
                <c:pt idx="45">
                  <c:v>34973</c:v>
                </c:pt>
                <c:pt idx="46">
                  <c:v>35004</c:v>
                </c:pt>
                <c:pt idx="47">
                  <c:v>35034</c:v>
                </c:pt>
                <c:pt idx="48">
                  <c:v>35065</c:v>
                </c:pt>
                <c:pt idx="49">
                  <c:v>35096</c:v>
                </c:pt>
                <c:pt idx="50">
                  <c:v>35125</c:v>
                </c:pt>
                <c:pt idx="51">
                  <c:v>35156</c:v>
                </c:pt>
                <c:pt idx="52">
                  <c:v>35186</c:v>
                </c:pt>
                <c:pt idx="53">
                  <c:v>35217</c:v>
                </c:pt>
                <c:pt idx="54">
                  <c:v>35247</c:v>
                </c:pt>
                <c:pt idx="55">
                  <c:v>35278</c:v>
                </c:pt>
                <c:pt idx="56">
                  <c:v>35309</c:v>
                </c:pt>
                <c:pt idx="57">
                  <c:v>35339</c:v>
                </c:pt>
                <c:pt idx="58">
                  <c:v>35370</c:v>
                </c:pt>
                <c:pt idx="59">
                  <c:v>35400</c:v>
                </c:pt>
                <c:pt idx="60">
                  <c:v>35431</c:v>
                </c:pt>
                <c:pt idx="61">
                  <c:v>35462</c:v>
                </c:pt>
                <c:pt idx="62">
                  <c:v>35490</c:v>
                </c:pt>
                <c:pt idx="63">
                  <c:v>35521</c:v>
                </c:pt>
                <c:pt idx="64">
                  <c:v>35551</c:v>
                </c:pt>
                <c:pt idx="65">
                  <c:v>35582</c:v>
                </c:pt>
                <c:pt idx="66">
                  <c:v>35612</c:v>
                </c:pt>
                <c:pt idx="67">
                  <c:v>35643</c:v>
                </c:pt>
                <c:pt idx="68">
                  <c:v>35674</c:v>
                </c:pt>
                <c:pt idx="69">
                  <c:v>35704</c:v>
                </c:pt>
                <c:pt idx="70">
                  <c:v>35735</c:v>
                </c:pt>
                <c:pt idx="71">
                  <c:v>35765</c:v>
                </c:pt>
                <c:pt idx="72">
                  <c:v>35796</c:v>
                </c:pt>
                <c:pt idx="73">
                  <c:v>35827</c:v>
                </c:pt>
                <c:pt idx="74">
                  <c:v>35855</c:v>
                </c:pt>
                <c:pt idx="75">
                  <c:v>35886</c:v>
                </c:pt>
                <c:pt idx="76">
                  <c:v>35916</c:v>
                </c:pt>
                <c:pt idx="77">
                  <c:v>35947</c:v>
                </c:pt>
                <c:pt idx="78">
                  <c:v>35977</c:v>
                </c:pt>
                <c:pt idx="79">
                  <c:v>36008</c:v>
                </c:pt>
                <c:pt idx="80">
                  <c:v>36039</c:v>
                </c:pt>
                <c:pt idx="81">
                  <c:v>36069</c:v>
                </c:pt>
                <c:pt idx="82">
                  <c:v>36100</c:v>
                </c:pt>
                <c:pt idx="83">
                  <c:v>36130</c:v>
                </c:pt>
                <c:pt idx="84">
                  <c:v>36161</c:v>
                </c:pt>
                <c:pt idx="85">
                  <c:v>36192</c:v>
                </c:pt>
                <c:pt idx="86">
                  <c:v>36220</c:v>
                </c:pt>
                <c:pt idx="87">
                  <c:v>36251</c:v>
                </c:pt>
                <c:pt idx="88">
                  <c:v>36281</c:v>
                </c:pt>
                <c:pt idx="89">
                  <c:v>36312</c:v>
                </c:pt>
                <c:pt idx="90">
                  <c:v>36342</c:v>
                </c:pt>
                <c:pt idx="91">
                  <c:v>36373</c:v>
                </c:pt>
                <c:pt idx="92">
                  <c:v>36404</c:v>
                </c:pt>
                <c:pt idx="93">
                  <c:v>36434</c:v>
                </c:pt>
                <c:pt idx="94">
                  <c:v>36465</c:v>
                </c:pt>
                <c:pt idx="95">
                  <c:v>36495</c:v>
                </c:pt>
                <c:pt idx="96">
                  <c:v>36526</c:v>
                </c:pt>
                <c:pt idx="97">
                  <c:v>36557</c:v>
                </c:pt>
                <c:pt idx="98">
                  <c:v>36586</c:v>
                </c:pt>
                <c:pt idx="99">
                  <c:v>36617</c:v>
                </c:pt>
                <c:pt idx="100">
                  <c:v>36647</c:v>
                </c:pt>
                <c:pt idx="101">
                  <c:v>36678</c:v>
                </c:pt>
                <c:pt idx="102">
                  <c:v>36708</c:v>
                </c:pt>
                <c:pt idx="103">
                  <c:v>36739</c:v>
                </c:pt>
                <c:pt idx="104">
                  <c:v>36770</c:v>
                </c:pt>
                <c:pt idx="105">
                  <c:v>36800</c:v>
                </c:pt>
                <c:pt idx="106">
                  <c:v>36831</c:v>
                </c:pt>
                <c:pt idx="107">
                  <c:v>36861</c:v>
                </c:pt>
                <c:pt idx="108">
                  <c:v>36892</c:v>
                </c:pt>
                <c:pt idx="109">
                  <c:v>36923</c:v>
                </c:pt>
                <c:pt idx="110">
                  <c:v>36951</c:v>
                </c:pt>
                <c:pt idx="111">
                  <c:v>36982</c:v>
                </c:pt>
                <c:pt idx="112">
                  <c:v>37012</c:v>
                </c:pt>
                <c:pt idx="113">
                  <c:v>37043</c:v>
                </c:pt>
                <c:pt idx="114">
                  <c:v>37073</c:v>
                </c:pt>
                <c:pt idx="115">
                  <c:v>37104</c:v>
                </c:pt>
                <c:pt idx="116">
                  <c:v>37135</c:v>
                </c:pt>
                <c:pt idx="117">
                  <c:v>37165</c:v>
                </c:pt>
                <c:pt idx="118">
                  <c:v>37196</c:v>
                </c:pt>
                <c:pt idx="119">
                  <c:v>37226</c:v>
                </c:pt>
                <c:pt idx="120">
                  <c:v>37257</c:v>
                </c:pt>
                <c:pt idx="121">
                  <c:v>37288</c:v>
                </c:pt>
                <c:pt idx="122">
                  <c:v>37316</c:v>
                </c:pt>
                <c:pt idx="123">
                  <c:v>37347</c:v>
                </c:pt>
                <c:pt idx="124">
                  <c:v>37377</c:v>
                </c:pt>
                <c:pt idx="125">
                  <c:v>37408</c:v>
                </c:pt>
                <c:pt idx="126">
                  <c:v>37438</c:v>
                </c:pt>
                <c:pt idx="127">
                  <c:v>37469</c:v>
                </c:pt>
                <c:pt idx="128">
                  <c:v>37500</c:v>
                </c:pt>
                <c:pt idx="129">
                  <c:v>37530</c:v>
                </c:pt>
                <c:pt idx="130">
                  <c:v>37561</c:v>
                </c:pt>
                <c:pt idx="131">
                  <c:v>37591</c:v>
                </c:pt>
                <c:pt idx="132">
                  <c:v>37622</c:v>
                </c:pt>
                <c:pt idx="133">
                  <c:v>37653</c:v>
                </c:pt>
                <c:pt idx="134">
                  <c:v>37681</c:v>
                </c:pt>
                <c:pt idx="135">
                  <c:v>37712</c:v>
                </c:pt>
                <c:pt idx="136">
                  <c:v>37742</c:v>
                </c:pt>
                <c:pt idx="137">
                  <c:v>37773</c:v>
                </c:pt>
                <c:pt idx="138">
                  <c:v>37803</c:v>
                </c:pt>
                <c:pt idx="139">
                  <c:v>37834</c:v>
                </c:pt>
                <c:pt idx="140">
                  <c:v>37865</c:v>
                </c:pt>
                <c:pt idx="141">
                  <c:v>37895</c:v>
                </c:pt>
                <c:pt idx="142">
                  <c:v>37926</c:v>
                </c:pt>
                <c:pt idx="143">
                  <c:v>37956</c:v>
                </c:pt>
                <c:pt idx="144">
                  <c:v>37987</c:v>
                </c:pt>
                <c:pt idx="145">
                  <c:v>38018</c:v>
                </c:pt>
                <c:pt idx="146">
                  <c:v>38047</c:v>
                </c:pt>
                <c:pt idx="147">
                  <c:v>38078</c:v>
                </c:pt>
                <c:pt idx="148">
                  <c:v>38108</c:v>
                </c:pt>
                <c:pt idx="149">
                  <c:v>38139</c:v>
                </c:pt>
                <c:pt idx="150">
                  <c:v>38169</c:v>
                </c:pt>
                <c:pt idx="151">
                  <c:v>38200</c:v>
                </c:pt>
                <c:pt idx="152">
                  <c:v>38231</c:v>
                </c:pt>
                <c:pt idx="153">
                  <c:v>38261</c:v>
                </c:pt>
                <c:pt idx="154">
                  <c:v>38292</c:v>
                </c:pt>
                <c:pt idx="155">
                  <c:v>38322</c:v>
                </c:pt>
                <c:pt idx="156">
                  <c:v>38353</c:v>
                </c:pt>
                <c:pt idx="157">
                  <c:v>38384</c:v>
                </c:pt>
                <c:pt idx="158">
                  <c:v>38412</c:v>
                </c:pt>
                <c:pt idx="159">
                  <c:v>38443</c:v>
                </c:pt>
                <c:pt idx="160">
                  <c:v>38473</c:v>
                </c:pt>
                <c:pt idx="161">
                  <c:v>38504</c:v>
                </c:pt>
                <c:pt idx="162">
                  <c:v>38534</c:v>
                </c:pt>
                <c:pt idx="163">
                  <c:v>38565</c:v>
                </c:pt>
                <c:pt idx="164">
                  <c:v>38596</c:v>
                </c:pt>
                <c:pt idx="165">
                  <c:v>38626</c:v>
                </c:pt>
                <c:pt idx="166">
                  <c:v>38657</c:v>
                </c:pt>
                <c:pt idx="167">
                  <c:v>38687</c:v>
                </c:pt>
                <c:pt idx="168">
                  <c:v>38718</c:v>
                </c:pt>
                <c:pt idx="169">
                  <c:v>38749</c:v>
                </c:pt>
                <c:pt idx="170">
                  <c:v>38777</c:v>
                </c:pt>
                <c:pt idx="171">
                  <c:v>38808</c:v>
                </c:pt>
                <c:pt idx="172">
                  <c:v>38838</c:v>
                </c:pt>
                <c:pt idx="173">
                  <c:v>38869</c:v>
                </c:pt>
                <c:pt idx="174">
                  <c:v>38899</c:v>
                </c:pt>
                <c:pt idx="175">
                  <c:v>38930</c:v>
                </c:pt>
                <c:pt idx="176">
                  <c:v>38961</c:v>
                </c:pt>
                <c:pt idx="177">
                  <c:v>38991</c:v>
                </c:pt>
                <c:pt idx="178">
                  <c:v>39022</c:v>
                </c:pt>
                <c:pt idx="179">
                  <c:v>39052</c:v>
                </c:pt>
                <c:pt idx="180">
                  <c:v>39083</c:v>
                </c:pt>
                <c:pt idx="181">
                  <c:v>39114</c:v>
                </c:pt>
                <c:pt idx="182">
                  <c:v>39142</c:v>
                </c:pt>
                <c:pt idx="183">
                  <c:v>39173</c:v>
                </c:pt>
                <c:pt idx="184">
                  <c:v>39203</c:v>
                </c:pt>
                <c:pt idx="185">
                  <c:v>39234</c:v>
                </c:pt>
                <c:pt idx="186">
                  <c:v>39264</c:v>
                </c:pt>
                <c:pt idx="187">
                  <c:v>39295</c:v>
                </c:pt>
                <c:pt idx="188">
                  <c:v>39326</c:v>
                </c:pt>
                <c:pt idx="189">
                  <c:v>39356</c:v>
                </c:pt>
                <c:pt idx="190">
                  <c:v>39387</c:v>
                </c:pt>
                <c:pt idx="191">
                  <c:v>39417</c:v>
                </c:pt>
                <c:pt idx="192">
                  <c:v>39448</c:v>
                </c:pt>
                <c:pt idx="193">
                  <c:v>39479</c:v>
                </c:pt>
                <c:pt idx="194">
                  <c:v>39508</c:v>
                </c:pt>
                <c:pt idx="195">
                  <c:v>39539</c:v>
                </c:pt>
                <c:pt idx="196">
                  <c:v>39569</c:v>
                </c:pt>
                <c:pt idx="197">
                  <c:v>39600</c:v>
                </c:pt>
                <c:pt idx="198">
                  <c:v>39630</c:v>
                </c:pt>
                <c:pt idx="199">
                  <c:v>39661</c:v>
                </c:pt>
                <c:pt idx="200">
                  <c:v>39692</c:v>
                </c:pt>
                <c:pt idx="201">
                  <c:v>39722</c:v>
                </c:pt>
                <c:pt idx="202">
                  <c:v>39753</c:v>
                </c:pt>
                <c:pt idx="203">
                  <c:v>39783</c:v>
                </c:pt>
                <c:pt idx="204">
                  <c:v>39814</c:v>
                </c:pt>
                <c:pt idx="205">
                  <c:v>39845</c:v>
                </c:pt>
                <c:pt idx="206">
                  <c:v>39873</c:v>
                </c:pt>
                <c:pt idx="207">
                  <c:v>39904</c:v>
                </c:pt>
                <c:pt idx="208">
                  <c:v>39934</c:v>
                </c:pt>
                <c:pt idx="209">
                  <c:v>39965</c:v>
                </c:pt>
                <c:pt idx="210">
                  <c:v>39995</c:v>
                </c:pt>
                <c:pt idx="211">
                  <c:v>40026</c:v>
                </c:pt>
                <c:pt idx="212">
                  <c:v>40057</c:v>
                </c:pt>
                <c:pt idx="213">
                  <c:v>40087</c:v>
                </c:pt>
                <c:pt idx="214">
                  <c:v>40118</c:v>
                </c:pt>
                <c:pt idx="215">
                  <c:v>40148</c:v>
                </c:pt>
                <c:pt idx="216">
                  <c:v>40179</c:v>
                </c:pt>
                <c:pt idx="217">
                  <c:v>40210</c:v>
                </c:pt>
                <c:pt idx="218">
                  <c:v>40238</c:v>
                </c:pt>
                <c:pt idx="219">
                  <c:v>40269</c:v>
                </c:pt>
                <c:pt idx="220">
                  <c:v>40299</c:v>
                </c:pt>
                <c:pt idx="221">
                  <c:v>40330</c:v>
                </c:pt>
                <c:pt idx="222">
                  <c:v>40360</c:v>
                </c:pt>
                <c:pt idx="223">
                  <c:v>40391</c:v>
                </c:pt>
                <c:pt idx="224">
                  <c:v>40422</c:v>
                </c:pt>
                <c:pt idx="225">
                  <c:v>40452</c:v>
                </c:pt>
                <c:pt idx="226">
                  <c:v>40483</c:v>
                </c:pt>
                <c:pt idx="227">
                  <c:v>40513</c:v>
                </c:pt>
                <c:pt idx="228">
                  <c:v>40544</c:v>
                </c:pt>
                <c:pt idx="229">
                  <c:v>40575</c:v>
                </c:pt>
                <c:pt idx="230">
                  <c:v>40603</c:v>
                </c:pt>
                <c:pt idx="231">
                  <c:v>40634</c:v>
                </c:pt>
                <c:pt idx="232">
                  <c:v>40664</c:v>
                </c:pt>
                <c:pt idx="233">
                  <c:v>40695</c:v>
                </c:pt>
                <c:pt idx="234">
                  <c:v>40725</c:v>
                </c:pt>
                <c:pt idx="235">
                  <c:v>40756</c:v>
                </c:pt>
                <c:pt idx="236">
                  <c:v>40787</c:v>
                </c:pt>
                <c:pt idx="237">
                  <c:v>40817</c:v>
                </c:pt>
                <c:pt idx="238">
                  <c:v>40848</c:v>
                </c:pt>
                <c:pt idx="239">
                  <c:v>40878</c:v>
                </c:pt>
                <c:pt idx="240">
                  <c:v>40909</c:v>
                </c:pt>
                <c:pt idx="241">
                  <c:v>40940</c:v>
                </c:pt>
                <c:pt idx="242">
                  <c:v>40969</c:v>
                </c:pt>
                <c:pt idx="243">
                  <c:v>41000</c:v>
                </c:pt>
                <c:pt idx="244">
                  <c:v>41030</c:v>
                </c:pt>
                <c:pt idx="245">
                  <c:v>41061</c:v>
                </c:pt>
                <c:pt idx="246">
                  <c:v>41091</c:v>
                </c:pt>
                <c:pt idx="247">
                  <c:v>41122</c:v>
                </c:pt>
                <c:pt idx="248">
                  <c:v>41153</c:v>
                </c:pt>
                <c:pt idx="249">
                  <c:v>41183</c:v>
                </c:pt>
                <c:pt idx="250">
                  <c:v>41214</c:v>
                </c:pt>
                <c:pt idx="251">
                  <c:v>41244</c:v>
                </c:pt>
                <c:pt idx="252">
                  <c:v>41275</c:v>
                </c:pt>
                <c:pt idx="253">
                  <c:v>41306</c:v>
                </c:pt>
                <c:pt idx="254">
                  <c:v>41334</c:v>
                </c:pt>
                <c:pt idx="255">
                  <c:v>41365</c:v>
                </c:pt>
                <c:pt idx="256">
                  <c:v>41395</c:v>
                </c:pt>
                <c:pt idx="257">
                  <c:v>41426</c:v>
                </c:pt>
                <c:pt idx="258">
                  <c:v>41456</c:v>
                </c:pt>
                <c:pt idx="259">
                  <c:v>41487</c:v>
                </c:pt>
                <c:pt idx="260">
                  <c:v>41518</c:v>
                </c:pt>
                <c:pt idx="261">
                  <c:v>41548</c:v>
                </c:pt>
                <c:pt idx="262">
                  <c:v>41579</c:v>
                </c:pt>
                <c:pt idx="263">
                  <c:v>41609</c:v>
                </c:pt>
                <c:pt idx="264">
                  <c:v>41640</c:v>
                </c:pt>
                <c:pt idx="265">
                  <c:v>41671</c:v>
                </c:pt>
                <c:pt idx="266">
                  <c:v>41699</c:v>
                </c:pt>
                <c:pt idx="267">
                  <c:v>41730</c:v>
                </c:pt>
                <c:pt idx="268">
                  <c:v>41760</c:v>
                </c:pt>
                <c:pt idx="269">
                  <c:v>41791</c:v>
                </c:pt>
                <c:pt idx="270">
                  <c:v>41821</c:v>
                </c:pt>
                <c:pt idx="271">
                  <c:v>41852</c:v>
                </c:pt>
                <c:pt idx="272">
                  <c:v>41883</c:v>
                </c:pt>
                <c:pt idx="273">
                  <c:v>41913</c:v>
                </c:pt>
                <c:pt idx="274">
                  <c:v>41944</c:v>
                </c:pt>
                <c:pt idx="275">
                  <c:v>41974</c:v>
                </c:pt>
                <c:pt idx="276">
                  <c:v>42005</c:v>
                </c:pt>
                <c:pt idx="277">
                  <c:v>42036</c:v>
                </c:pt>
                <c:pt idx="278">
                  <c:v>42064</c:v>
                </c:pt>
                <c:pt idx="279">
                  <c:v>42095</c:v>
                </c:pt>
                <c:pt idx="280">
                  <c:v>42125</c:v>
                </c:pt>
                <c:pt idx="281">
                  <c:v>42156</c:v>
                </c:pt>
                <c:pt idx="282">
                  <c:v>42186</c:v>
                </c:pt>
                <c:pt idx="283">
                  <c:v>42217</c:v>
                </c:pt>
                <c:pt idx="284">
                  <c:v>42248</c:v>
                </c:pt>
                <c:pt idx="285">
                  <c:v>42278</c:v>
                </c:pt>
                <c:pt idx="286">
                  <c:v>42309</c:v>
                </c:pt>
                <c:pt idx="287">
                  <c:v>42339</c:v>
                </c:pt>
                <c:pt idx="288">
                  <c:v>42370</c:v>
                </c:pt>
                <c:pt idx="289">
                  <c:v>42401</c:v>
                </c:pt>
                <c:pt idx="290">
                  <c:v>42430</c:v>
                </c:pt>
                <c:pt idx="291">
                  <c:v>42461</c:v>
                </c:pt>
                <c:pt idx="292">
                  <c:v>42491</c:v>
                </c:pt>
                <c:pt idx="293">
                  <c:v>42522</c:v>
                </c:pt>
                <c:pt idx="294">
                  <c:v>42552</c:v>
                </c:pt>
                <c:pt idx="295">
                  <c:v>42583</c:v>
                </c:pt>
                <c:pt idx="296">
                  <c:v>42614</c:v>
                </c:pt>
                <c:pt idx="297">
                  <c:v>42644</c:v>
                </c:pt>
                <c:pt idx="298">
                  <c:v>42675</c:v>
                </c:pt>
                <c:pt idx="299">
                  <c:v>42705</c:v>
                </c:pt>
                <c:pt idx="300">
                  <c:v>42736</c:v>
                </c:pt>
                <c:pt idx="301">
                  <c:v>42767</c:v>
                </c:pt>
                <c:pt idx="302">
                  <c:v>42795</c:v>
                </c:pt>
                <c:pt idx="303">
                  <c:v>42826</c:v>
                </c:pt>
                <c:pt idx="304">
                  <c:v>42856</c:v>
                </c:pt>
                <c:pt idx="305">
                  <c:v>42887</c:v>
                </c:pt>
                <c:pt idx="306">
                  <c:v>42917</c:v>
                </c:pt>
                <c:pt idx="307">
                  <c:v>42948</c:v>
                </c:pt>
                <c:pt idx="308">
                  <c:v>42979</c:v>
                </c:pt>
                <c:pt idx="309">
                  <c:v>43009</c:v>
                </c:pt>
                <c:pt idx="310">
                  <c:v>43040</c:v>
                </c:pt>
                <c:pt idx="311">
                  <c:v>43070</c:v>
                </c:pt>
                <c:pt idx="312">
                  <c:v>43101</c:v>
                </c:pt>
                <c:pt idx="313">
                  <c:v>43132</c:v>
                </c:pt>
                <c:pt idx="314">
                  <c:v>43160</c:v>
                </c:pt>
                <c:pt idx="315">
                  <c:v>43191</c:v>
                </c:pt>
                <c:pt idx="316">
                  <c:v>43221</c:v>
                </c:pt>
                <c:pt idx="317">
                  <c:v>43252</c:v>
                </c:pt>
                <c:pt idx="318">
                  <c:v>43282</c:v>
                </c:pt>
                <c:pt idx="319">
                  <c:v>43313</c:v>
                </c:pt>
                <c:pt idx="320">
                  <c:v>43344</c:v>
                </c:pt>
                <c:pt idx="321">
                  <c:v>43374</c:v>
                </c:pt>
                <c:pt idx="322">
                  <c:v>43405</c:v>
                </c:pt>
                <c:pt idx="323">
                  <c:v>43435</c:v>
                </c:pt>
                <c:pt idx="324">
                  <c:v>43466</c:v>
                </c:pt>
                <c:pt idx="325">
                  <c:v>43497</c:v>
                </c:pt>
                <c:pt idx="326">
                  <c:v>43525</c:v>
                </c:pt>
                <c:pt idx="327">
                  <c:v>43556</c:v>
                </c:pt>
                <c:pt idx="328">
                  <c:v>43586</c:v>
                </c:pt>
                <c:pt idx="329">
                  <c:v>43617</c:v>
                </c:pt>
                <c:pt idx="330">
                  <c:v>43647</c:v>
                </c:pt>
                <c:pt idx="331">
                  <c:v>43678</c:v>
                </c:pt>
                <c:pt idx="332">
                  <c:v>43709</c:v>
                </c:pt>
                <c:pt idx="333">
                  <c:v>43739</c:v>
                </c:pt>
                <c:pt idx="334">
                  <c:v>43770</c:v>
                </c:pt>
                <c:pt idx="335">
                  <c:v>43800</c:v>
                </c:pt>
                <c:pt idx="336">
                  <c:v>43831</c:v>
                </c:pt>
                <c:pt idx="337">
                  <c:v>43862</c:v>
                </c:pt>
                <c:pt idx="338">
                  <c:v>43891</c:v>
                </c:pt>
                <c:pt idx="339">
                  <c:v>43922</c:v>
                </c:pt>
                <c:pt idx="340">
                  <c:v>43952</c:v>
                </c:pt>
                <c:pt idx="341">
                  <c:v>43983</c:v>
                </c:pt>
                <c:pt idx="342">
                  <c:v>44013</c:v>
                </c:pt>
                <c:pt idx="343">
                  <c:v>44044</c:v>
                </c:pt>
                <c:pt idx="344">
                  <c:v>44075</c:v>
                </c:pt>
                <c:pt idx="345">
                  <c:v>44105</c:v>
                </c:pt>
                <c:pt idx="346">
                  <c:v>44136</c:v>
                </c:pt>
                <c:pt idx="347">
                  <c:v>44166</c:v>
                </c:pt>
                <c:pt idx="348">
                  <c:v>44197</c:v>
                </c:pt>
                <c:pt idx="349">
                  <c:v>44228</c:v>
                </c:pt>
                <c:pt idx="350">
                  <c:v>44256</c:v>
                </c:pt>
                <c:pt idx="351">
                  <c:v>44287</c:v>
                </c:pt>
                <c:pt idx="352">
                  <c:v>44317</c:v>
                </c:pt>
                <c:pt idx="353">
                  <c:v>44348</c:v>
                </c:pt>
                <c:pt idx="354">
                  <c:v>44378</c:v>
                </c:pt>
                <c:pt idx="355">
                  <c:v>44409</c:v>
                </c:pt>
                <c:pt idx="356">
                  <c:v>44440</c:v>
                </c:pt>
                <c:pt idx="357">
                  <c:v>44470</c:v>
                </c:pt>
                <c:pt idx="358">
                  <c:v>44501</c:v>
                </c:pt>
                <c:pt idx="359">
                  <c:v>44531</c:v>
                </c:pt>
                <c:pt idx="360">
                  <c:v>44562</c:v>
                </c:pt>
                <c:pt idx="361">
                  <c:v>44593</c:v>
                </c:pt>
                <c:pt idx="362">
                  <c:v>44621</c:v>
                </c:pt>
                <c:pt idx="363">
                  <c:v>44652</c:v>
                </c:pt>
                <c:pt idx="364">
                  <c:v>44682</c:v>
                </c:pt>
                <c:pt idx="365">
                  <c:v>44713</c:v>
                </c:pt>
              </c:numCache>
            </c:numRef>
          </c:cat>
          <c:val>
            <c:numRef>
              <c:f>Sheet1!$B$56:$B$421</c:f>
              <c:numCache>
                <c:formatCode>General</c:formatCode>
                <c:ptCount val="366"/>
                <c:pt idx="0">
                  <c:v>15.784000000000001</c:v>
                </c:pt>
                <c:pt idx="1">
                  <c:v>16.84</c:v>
                </c:pt>
                <c:pt idx="2">
                  <c:v>16.256</c:v>
                </c:pt>
                <c:pt idx="3">
                  <c:v>15.824</c:v>
                </c:pt>
                <c:pt idx="4">
                  <c:v>14.272</c:v>
                </c:pt>
                <c:pt idx="5">
                  <c:v>14.833</c:v>
                </c:pt>
                <c:pt idx="6">
                  <c:v>14.664</c:v>
                </c:pt>
                <c:pt idx="7">
                  <c:v>15.159000000000001</c:v>
                </c:pt>
                <c:pt idx="8">
                  <c:v>14.571999999999999</c:v>
                </c:pt>
                <c:pt idx="9">
                  <c:v>15.407999999999999</c:v>
                </c:pt>
                <c:pt idx="10">
                  <c:v>15.457000000000001</c:v>
                </c:pt>
                <c:pt idx="11">
                  <c:v>16.042000000000002</c:v>
                </c:pt>
                <c:pt idx="12">
                  <c:v>16.446000000000002</c:v>
                </c:pt>
                <c:pt idx="13">
                  <c:v>16.614999999999998</c:v>
                </c:pt>
                <c:pt idx="14">
                  <c:v>16.867999999999999</c:v>
                </c:pt>
                <c:pt idx="15">
                  <c:v>17.465</c:v>
                </c:pt>
                <c:pt idx="16">
                  <c:v>16.760999999999999</c:v>
                </c:pt>
                <c:pt idx="17">
                  <c:v>16.902999999999999</c:v>
                </c:pt>
                <c:pt idx="18">
                  <c:v>17.260000000000002</c:v>
                </c:pt>
                <c:pt idx="19">
                  <c:v>18.741</c:v>
                </c:pt>
                <c:pt idx="20">
                  <c:v>19.288</c:v>
                </c:pt>
                <c:pt idx="21">
                  <c:v>19.187000000000001</c:v>
                </c:pt>
                <c:pt idx="22">
                  <c:v>19.202000000000002</c:v>
                </c:pt>
                <c:pt idx="23">
                  <c:v>19.135999999999999</c:v>
                </c:pt>
                <c:pt idx="24">
                  <c:v>18.844000000000001</c:v>
                </c:pt>
                <c:pt idx="25">
                  <c:v>19.431000000000001</c:v>
                </c:pt>
                <c:pt idx="26">
                  <c:v>19.47</c:v>
                </c:pt>
                <c:pt idx="27">
                  <c:v>19.427</c:v>
                </c:pt>
                <c:pt idx="28">
                  <c:v>16.695</c:v>
                </c:pt>
                <c:pt idx="29">
                  <c:v>16.716000000000001</c:v>
                </c:pt>
                <c:pt idx="30">
                  <c:v>17.149000000000001</c:v>
                </c:pt>
                <c:pt idx="31">
                  <c:v>17.417000000000002</c:v>
                </c:pt>
                <c:pt idx="32">
                  <c:v>17.765999999999998</c:v>
                </c:pt>
                <c:pt idx="33">
                  <c:v>17.503</c:v>
                </c:pt>
                <c:pt idx="34">
                  <c:v>17.140999999999998</c:v>
                </c:pt>
                <c:pt idx="35">
                  <c:v>16.687999999999999</c:v>
                </c:pt>
                <c:pt idx="36">
                  <c:v>15.896000000000001</c:v>
                </c:pt>
                <c:pt idx="37">
                  <c:v>15.804</c:v>
                </c:pt>
                <c:pt idx="38">
                  <c:v>15.509</c:v>
                </c:pt>
                <c:pt idx="39">
                  <c:v>14.977</c:v>
                </c:pt>
                <c:pt idx="40">
                  <c:v>14.327</c:v>
                </c:pt>
                <c:pt idx="41">
                  <c:v>14.741</c:v>
                </c:pt>
                <c:pt idx="42">
                  <c:v>14.901</c:v>
                </c:pt>
                <c:pt idx="43">
                  <c:v>15.627000000000001</c:v>
                </c:pt>
                <c:pt idx="44">
                  <c:v>15.670999999999999</c:v>
                </c:pt>
                <c:pt idx="45">
                  <c:v>15.784000000000001</c:v>
                </c:pt>
                <c:pt idx="46">
                  <c:v>15.651999999999999</c:v>
                </c:pt>
                <c:pt idx="47">
                  <c:v>15.474</c:v>
                </c:pt>
                <c:pt idx="48">
                  <c:v>16.143000000000001</c:v>
                </c:pt>
                <c:pt idx="49">
                  <c:v>16.263000000000002</c:v>
                </c:pt>
                <c:pt idx="50">
                  <c:v>16.75</c:v>
                </c:pt>
                <c:pt idx="51">
                  <c:v>16.271000000000001</c:v>
                </c:pt>
                <c:pt idx="52">
                  <c:v>15.01</c:v>
                </c:pt>
                <c:pt idx="53">
                  <c:v>15.352</c:v>
                </c:pt>
                <c:pt idx="54">
                  <c:v>16.687999999999999</c:v>
                </c:pt>
                <c:pt idx="55">
                  <c:v>16.190999999999999</c:v>
                </c:pt>
                <c:pt idx="56">
                  <c:v>16.43</c:v>
                </c:pt>
                <c:pt idx="57">
                  <c:v>16.707000000000001</c:v>
                </c:pt>
                <c:pt idx="58">
                  <c:v>17.009</c:v>
                </c:pt>
                <c:pt idx="59">
                  <c:v>17.100999999999999</c:v>
                </c:pt>
                <c:pt idx="60">
                  <c:v>17.001999999999999</c:v>
                </c:pt>
                <c:pt idx="61">
                  <c:v>17.440999999999999</c:v>
                </c:pt>
                <c:pt idx="62">
                  <c:v>17.844999999999999</c:v>
                </c:pt>
                <c:pt idx="63">
                  <c:v>17.46</c:v>
                </c:pt>
                <c:pt idx="64">
                  <c:v>16.806999999999999</c:v>
                </c:pt>
                <c:pt idx="65">
                  <c:v>18.181999999999999</c:v>
                </c:pt>
                <c:pt idx="66">
                  <c:v>18.978999999999999</c:v>
                </c:pt>
                <c:pt idx="67">
                  <c:v>19.748999999999999</c:v>
                </c:pt>
                <c:pt idx="68">
                  <c:v>19.693000000000001</c:v>
                </c:pt>
                <c:pt idx="69">
                  <c:v>19.061</c:v>
                </c:pt>
                <c:pt idx="70">
                  <c:v>19.443000000000001</c:v>
                </c:pt>
                <c:pt idx="71">
                  <c:v>18.087</c:v>
                </c:pt>
                <c:pt idx="72">
                  <c:v>18.463000000000001</c:v>
                </c:pt>
                <c:pt idx="73">
                  <c:v>18.327000000000002</c:v>
                </c:pt>
                <c:pt idx="74">
                  <c:v>20.009</c:v>
                </c:pt>
                <c:pt idx="75">
                  <c:v>20.82</c:v>
                </c:pt>
                <c:pt idx="76">
                  <c:v>21.483000000000001</c:v>
                </c:pt>
                <c:pt idx="77">
                  <c:v>20.888999999999999</c:v>
                </c:pt>
                <c:pt idx="78">
                  <c:v>20.294</c:v>
                </c:pt>
                <c:pt idx="79">
                  <c:v>21.753</c:v>
                </c:pt>
                <c:pt idx="80">
                  <c:v>20.119</c:v>
                </c:pt>
                <c:pt idx="81">
                  <c:v>18.962</c:v>
                </c:pt>
                <c:pt idx="82">
                  <c:v>18.094999999999999</c:v>
                </c:pt>
                <c:pt idx="83">
                  <c:v>20.722999999999999</c:v>
                </c:pt>
                <c:pt idx="84">
                  <c:v>21.091000000000001</c:v>
                </c:pt>
                <c:pt idx="85">
                  <c:v>22.484000000000002</c:v>
                </c:pt>
                <c:pt idx="86">
                  <c:v>22.105</c:v>
                </c:pt>
                <c:pt idx="87">
                  <c:v>23.209</c:v>
                </c:pt>
                <c:pt idx="88">
                  <c:v>23.844000000000001</c:v>
                </c:pt>
                <c:pt idx="89">
                  <c:v>23.291</c:v>
                </c:pt>
                <c:pt idx="90">
                  <c:v>23.222000000000001</c:v>
                </c:pt>
                <c:pt idx="91">
                  <c:v>24.088999999999999</c:v>
                </c:pt>
                <c:pt idx="92">
                  <c:v>22.79</c:v>
                </c:pt>
                <c:pt idx="93">
                  <c:v>22.780999999999999</c:v>
                </c:pt>
                <c:pt idx="94">
                  <c:v>22.091000000000001</c:v>
                </c:pt>
                <c:pt idx="95">
                  <c:v>23.573</c:v>
                </c:pt>
                <c:pt idx="96">
                  <c:v>24.09</c:v>
                </c:pt>
                <c:pt idx="97">
                  <c:v>24.888999999999999</c:v>
                </c:pt>
                <c:pt idx="98">
                  <c:v>23.966999999999999</c:v>
                </c:pt>
                <c:pt idx="99">
                  <c:v>23.672000000000001</c:v>
                </c:pt>
                <c:pt idx="100">
                  <c:v>22.846</c:v>
                </c:pt>
                <c:pt idx="101">
                  <c:v>23.367999999999999</c:v>
                </c:pt>
                <c:pt idx="102">
                  <c:v>23.125</c:v>
                </c:pt>
                <c:pt idx="103">
                  <c:v>22.983000000000001</c:v>
                </c:pt>
                <c:pt idx="104">
                  <c:v>22.331</c:v>
                </c:pt>
                <c:pt idx="105">
                  <c:v>22.591000000000001</c:v>
                </c:pt>
                <c:pt idx="106">
                  <c:v>20.667999999999999</c:v>
                </c:pt>
                <c:pt idx="107">
                  <c:v>21.236999999999998</c:v>
                </c:pt>
                <c:pt idx="108">
                  <c:v>21.148</c:v>
                </c:pt>
                <c:pt idx="109">
                  <c:v>20.484000000000002</c:v>
                </c:pt>
                <c:pt idx="110">
                  <c:v>20.404</c:v>
                </c:pt>
                <c:pt idx="111">
                  <c:v>18.605</c:v>
                </c:pt>
                <c:pt idx="112">
                  <c:v>19.574000000000002</c:v>
                </c:pt>
                <c:pt idx="113">
                  <c:v>20.370999999999999</c:v>
                </c:pt>
                <c:pt idx="114">
                  <c:v>19.855</c:v>
                </c:pt>
                <c:pt idx="115">
                  <c:v>19.431999999999999</c:v>
                </c:pt>
                <c:pt idx="116">
                  <c:v>19.329999999999998</c:v>
                </c:pt>
                <c:pt idx="117">
                  <c:v>16.582000000000001</c:v>
                </c:pt>
                <c:pt idx="118">
                  <c:v>18.329000000000001</c:v>
                </c:pt>
                <c:pt idx="119">
                  <c:v>20.195</c:v>
                </c:pt>
                <c:pt idx="120">
                  <c:v>20.968</c:v>
                </c:pt>
                <c:pt idx="121">
                  <c:v>20.396000000000001</c:v>
                </c:pt>
                <c:pt idx="122">
                  <c:v>20.132999999999999</c:v>
                </c:pt>
                <c:pt idx="123">
                  <c:v>20.997</c:v>
                </c:pt>
                <c:pt idx="124">
                  <c:v>20.140999999999998</c:v>
                </c:pt>
                <c:pt idx="125">
                  <c:v>19.396999999999998</c:v>
                </c:pt>
                <c:pt idx="126">
                  <c:v>17.872</c:v>
                </c:pt>
                <c:pt idx="127">
                  <c:v>15.946</c:v>
                </c:pt>
                <c:pt idx="128">
                  <c:v>16.117999999999999</c:v>
                </c:pt>
                <c:pt idx="129">
                  <c:v>15.348000000000001</c:v>
                </c:pt>
                <c:pt idx="130">
                  <c:v>15.33</c:v>
                </c:pt>
                <c:pt idx="131">
                  <c:v>15.504</c:v>
                </c:pt>
                <c:pt idx="132">
                  <c:v>15.682</c:v>
                </c:pt>
                <c:pt idx="133">
                  <c:v>15.84</c:v>
                </c:pt>
                <c:pt idx="134">
                  <c:v>14.74</c:v>
                </c:pt>
                <c:pt idx="135">
                  <c:v>14.734999999999999</c:v>
                </c:pt>
                <c:pt idx="136">
                  <c:v>15.037000000000001</c:v>
                </c:pt>
                <c:pt idx="137">
                  <c:v>15.708</c:v>
                </c:pt>
                <c:pt idx="138">
                  <c:v>16.666</c:v>
                </c:pt>
                <c:pt idx="139">
                  <c:v>16.463999999999999</c:v>
                </c:pt>
                <c:pt idx="140">
                  <c:v>16.186</c:v>
                </c:pt>
                <c:pt idx="141">
                  <c:v>16.834</c:v>
                </c:pt>
                <c:pt idx="142">
                  <c:v>16.818000000000001</c:v>
                </c:pt>
                <c:pt idx="143">
                  <c:v>16.39</c:v>
                </c:pt>
                <c:pt idx="144">
                  <c:v>16.369</c:v>
                </c:pt>
                <c:pt idx="145">
                  <c:v>17.192</c:v>
                </c:pt>
                <c:pt idx="146">
                  <c:v>17.161999999999999</c:v>
                </c:pt>
                <c:pt idx="147">
                  <c:v>16.503</c:v>
                </c:pt>
                <c:pt idx="148">
                  <c:v>16.565999999999999</c:v>
                </c:pt>
                <c:pt idx="149">
                  <c:v>15.263</c:v>
                </c:pt>
                <c:pt idx="150">
                  <c:v>15.539</c:v>
                </c:pt>
                <c:pt idx="151">
                  <c:v>15.170999999999999</c:v>
                </c:pt>
                <c:pt idx="152">
                  <c:v>14.621</c:v>
                </c:pt>
                <c:pt idx="153">
                  <c:v>14.903</c:v>
                </c:pt>
                <c:pt idx="154">
                  <c:v>14.787000000000001</c:v>
                </c:pt>
                <c:pt idx="155">
                  <c:v>15.208</c:v>
                </c:pt>
                <c:pt idx="156">
                  <c:v>15.173</c:v>
                </c:pt>
                <c:pt idx="157">
                  <c:v>15.069000000000001</c:v>
                </c:pt>
                <c:pt idx="158">
                  <c:v>15.39</c:v>
                </c:pt>
                <c:pt idx="159">
                  <c:v>14.997999999999999</c:v>
                </c:pt>
                <c:pt idx="160">
                  <c:v>14.074</c:v>
                </c:pt>
                <c:pt idx="161">
                  <c:v>13.79</c:v>
                </c:pt>
                <c:pt idx="162">
                  <c:v>14.108000000000001</c:v>
                </c:pt>
                <c:pt idx="163">
                  <c:v>14.221</c:v>
                </c:pt>
                <c:pt idx="164">
                  <c:v>14.218</c:v>
                </c:pt>
                <c:pt idx="165">
                  <c:v>14.182</c:v>
                </c:pt>
                <c:pt idx="166">
                  <c:v>13.738</c:v>
                </c:pt>
                <c:pt idx="167">
                  <c:v>14.036</c:v>
                </c:pt>
                <c:pt idx="168">
                  <c:v>14.442</c:v>
                </c:pt>
                <c:pt idx="169">
                  <c:v>14.41</c:v>
                </c:pt>
                <c:pt idx="170">
                  <c:v>14.647</c:v>
                </c:pt>
                <c:pt idx="171">
                  <c:v>14.593999999999999</c:v>
                </c:pt>
                <c:pt idx="172">
                  <c:v>14.602</c:v>
                </c:pt>
                <c:pt idx="173">
                  <c:v>13.657</c:v>
                </c:pt>
                <c:pt idx="174">
                  <c:v>13.234999999999999</c:v>
                </c:pt>
                <c:pt idx="175">
                  <c:v>13.433999999999999</c:v>
                </c:pt>
                <c:pt idx="176">
                  <c:v>13.638999999999999</c:v>
                </c:pt>
                <c:pt idx="177">
                  <c:v>13.695</c:v>
                </c:pt>
                <c:pt idx="178">
                  <c:v>14.3</c:v>
                </c:pt>
                <c:pt idx="179">
                  <c:v>14.114000000000001</c:v>
                </c:pt>
                <c:pt idx="180">
                  <c:v>14.542</c:v>
                </c:pt>
                <c:pt idx="181">
                  <c:v>14.606</c:v>
                </c:pt>
                <c:pt idx="182">
                  <c:v>14.404</c:v>
                </c:pt>
                <c:pt idx="183">
                  <c:v>14.295999999999999</c:v>
                </c:pt>
                <c:pt idx="184">
                  <c:v>14.818</c:v>
                </c:pt>
                <c:pt idx="185">
                  <c:v>14.786</c:v>
                </c:pt>
                <c:pt idx="186">
                  <c:v>14.647</c:v>
                </c:pt>
                <c:pt idx="187">
                  <c:v>14.637</c:v>
                </c:pt>
                <c:pt idx="188">
                  <c:v>13.608000000000001</c:v>
                </c:pt>
                <c:pt idx="189">
                  <c:v>14.079000000000001</c:v>
                </c:pt>
                <c:pt idx="190">
                  <c:v>14.475</c:v>
                </c:pt>
                <c:pt idx="191">
                  <c:v>13.45</c:v>
                </c:pt>
                <c:pt idx="192">
                  <c:v>13.923</c:v>
                </c:pt>
                <c:pt idx="193">
                  <c:v>12.568</c:v>
                </c:pt>
                <c:pt idx="194">
                  <c:v>12.773</c:v>
                </c:pt>
                <c:pt idx="195">
                  <c:v>12.253</c:v>
                </c:pt>
                <c:pt idx="196">
                  <c:v>12.760999999999999</c:v>
                </c:pt>
                <c:pt idx="197">
                  <c:v>12.882999999999999</c:v>
                </c:pt>
                <c:pt idx="198">
                  <c:v>12.06</c:v>
                </c:pt>
                <c:pt idx="199">
                  <c:v>11.526999999999999</c:v>
                </c:pt>
                <c:pt idx="200">
                  <c:v>11.458</c:v>
                </c:pt>
                <c:pt idx="201">
                  <c:v>10.755000000000001</c:v>
                </c:pt>
                <c:pt idx="202">
                  <c:v>8.6839999999999993</c:v>
                </c:pt>
                <c:pt idx="203">
                  <c:v>9.3650000000000002</c:v>
                </c:pt>
                <c:pt idx="204">
                  <c:v>10.31</c:v>
                </c:pt>
                <c:pt idx="205">
                  <c:v>11.009</c:v>
                </c:pt>
                <c:pt idx="206">
                  <c:v>10.728999999999999</c:v>
                </c:pt>
                <c:pt idx="207">
                  <c:v>11.997999999999999</c:v>
                </c:pt>
                <c:pt idx="208">
                  <c:v>13.007999999999999</c:v>
                </c:pt>
                <c:pt idx="209">
                  <c:v>13.843999999999999</c:v>
                </c:pt>
                <c:pt idx="210">
                  <c:v>13.396000000000001</c:v>
                </c:pt>
                <c:pt idx="211">
                  <c:v>14.218</c:v>
                </c:pt>
                <c:pt idx="212">
                  <c:v>14.625</c:v>
                </c:pt>
                <c:pt idx="213">
                  <c:v>14.305999999999999</c:v>
                </c:pt>
                <c:pt idx="214">
                  <c:v>14.005000000000001</c:v>
                </c:pt>
                <c:pt idx="215">
                  <c:v>14.031000000000001</c:v>
                </c:pt>
                <c:pt idx="216">
                  <c:v>14.1</c:v>
                </c:pt>
                <c:pt idx="217">
                  <c:v>13.343</c:v>
                </c:pt>
                <c:pt idx="218">
                  <c:v>13.036</c:v>
                </c:pt>
                <c:pt idx="219">
                  <c:v>13.336</c:v>
                </c:pt>
                <c:pt idx="220">
                  <c:v>13.157</c:v>
                </c:pt>
                <c:pt idx="221">
                  <c:v>11.423</c:v>
                </c:pt>
                <c:pt idx="222">
                  <c:v>11.125</c:v>
                </c:pt>
                <c:pt idx="223">
                  <c:v>11.824999999999999</c:v>
                </c:pt>
                <c:pt idx="224">
                  <c:v>11.233000000000001</c:v>
                </c:pt>
                <c:pt idx="225">
                  <c:v>11.962</c:v>
                </c:pt>
                <c:pt idx="226">
                  <c:v>12.157</c:v>
                </c:pt>
                <c:pt idx="227">
                  <c:v>12.06</c:v>
                </c:pt>
                <c:pt idx="228">
                  <c:v>12.432</c:v>
                </c:pt>
                <c:pt idx="229">
                  <c:v>12.419</c:v>
                </c:pt>
                <c:pt idx="230">
                  <c:v>12.321999999999999</c:v>
                </c:pt>
                <c:pt idx="231">
                  <c:v>12.103</c:v>
                </c:pt>
                <c:pt idx="232">
                  <c:v>12.242000000000001</c:v>
                </c:pt>
                <c:pt idx="233">
                  <c:v>11.704000000000001</c:v>
                </c:pt>
                <c:pt idx="234">
                  <c:v>11.477</c:v>
                </c:pt>
                <c:pt idx="235">
                  <c:v>11.502000000000001</c:v>
                </c:pt>
                <c:pt idx="236">
                  <c:v>10.352</c:v>
                </c:pt>
                <c:pt idx="237">
                  <c:v>10.007999999999999</c:v>
                </c:pt>
                <c:pt idx="238">
                  <c:v>10.667</c:v>
                </c:pt>
                <c:pt idx="239">
                  <c:v>10.343999999999999</c:v>
                </c:pt>
                <c:pt idx="240">
                  <c:v>10.771000000000001</c:v>
                </c:pt>
                <c:pt idx="241">
                  <c:v>11.4</c:v>
                </c:pt>
                <c:pt idx="242">
                  <c:v>11.750999999999999</c:v>
                </c:pt>
                <c:pt idx="243">
                  <c:v>11.962</c:v>
                </c:pt>
                <c:pt idx="244">
                  <c:v>11.506</c:v>
                </c:pt>
                <c:pt idx="245">
                  <c:v>10.795999999999999</c:v>
                </c:pt>
                <c:pt idx="246">
                  <c:v>10.872</c:v>
                </c:pt>
                <c:pt idx="247">
                  <c:v>11.05</c:v>
                </c:pt>
                <c:pt idx="248">
                  <c:v>11.728</c:v>
                </c:pt>
                <c:pt idx="249">
                  <c:v>11.961</c:v>
                </c:pt>
                <c:pt idx="250">
                  <c:v>11.773999999999999</c:v>
                </c:pt>
                <c:pt idx="251">
                  <c:v>11.936999999999999</c:v>
                </c:pt>
                <c:pt idx="252">
                  <c:v>12.186</c:v>
                </c:pt>
                <c:pt idx="253">
                  <c:v>12.749000000000001</c:v>
                </c:pt>
                <c:pt idx="254">
                  <c:v>12.669</c:v>
                </c:pt>
                <c:pt idx="255">
                  <c:v>12.917999999999999</c:v>
                </c:pt>
                <c:pt idx="256">
                  <c:v>12.946999999999999</c:v>
                </c:pt>
                <c:pt idx="257">
                  <c:v>13.362</c:v>
                </c:pt>
                <c:pt idx="258">
                  <c:v>12.503</c:v>
                </c:pt>
                <c:pt idx="259">
                  <c:v>13.162000000000001</c:v>
                </c:pt>
                <c:pt idx="260">
                  <c:v>12.983000000000001</c:v>
                </c:pt>
                <c:pt idx="261">
                  <c:v>13.491</c:v>
                </c:pt>
                <c:pt idx="262">
                  <c:v>13.879</c:v>
                </c:pt>
                <c:pt idx="263">
                  <c:v>14.010999999999999</c:v>
                </c:pt>
                <c:pt idx="264">
                  <c:v>14.093999999999999</c:v>
                </c:pt>
                <c:pt idx="265">
                  <c:v>13.731</c:v>
                </c:pt>
                <c:pt idx="266">
                  <c:v>14.205</c:v>
                </c:pt>
                <c:pt idx="267">
                  <c:v>14</c:v>
                </c:pt>
                <c:pt idx="268">
                  <c:v>14.082000000000001</c:v>
                </c:pt>
                <c:pt idx="269">
                  <c:v>14.353999999999999</c:v>
                </c:pt>
                <c:pt idx="270">
                  <c:v>14.567</c:v>
                </c:pt>
                <c:pt idx="271">
                  <c:v>14.563000000000001</c:v>
                </c:pt>
                <c:pt idx="272">
                  <c:v>14.595000000000001</c:v>
                </c:pt>
                <c:pt idx="273">
                  <c:v>14.404</c:v>
                </c:pt>
                <c:pt idx="274">
                  <c:v>14.175000000000001</c:v>
                </c:pt>
                <c:pt idx="275">
                  <c:v>14.888</c:v>
                </c:pt>
                <c:pt idx="276">
                  <c:v>14.754</c:v>
                </c:pt>
                <c:pt idx="277">
                  <c:v>15.255000000000001</c:v>
                </c:pt>
                <c:pt idx="278">
                  <c:v>16.132999999999999</c:v>
                </c:pt>
                <c:pt idx="279">
                  <c:v>16.042000000000002</c:v>
                </c:pt>
                <c:pt idx="280">
                  <c:v>16.393000000000001</c:v>
                </c:pt>
                <c:pt idx="281">
                  <c:v>16.201000000000001</c:v>
                </c:pt>
                <c:pt idx="282">
                  <c:v>15.965</c:v>
                </c:pt>
                <c:pt idx="283">
                  <c:v>15.643000000000001</c:v>
                </c:pt>
                <c:pt idx="284">
                  <c:v>14.315</c:v>
                </c:pt>
                <c:pt idx="285">
                  <c:v>14.012</c:v>
                </c:pt>
                <c:pt idx="286">
                  <c:v>15.476000000000001</c:v>
                </c:pt>
                <c:pt idx="287">
                  <c:v>15.459</c:v>
                </c:pt>
                <c:pt idx="288">
                  <c:v>15.323</c:v>
                </c:pt>
                <c:pt idx="289">
                  <c:v>14.21</c:v>
                </c:pt>
                <c:pt idx="290">
                  <c:v>14.468999999999999</c:v>
                </c:pt>
                <c:pt idx="291">
                  <c:v>15.41</c:v>
                </c:pt>
                <c:pt idx="292">
                  <c:v>15.685</c:v>
                </c:pt>
                <c:pt idx="293">
                  <c:v>15.396000000000001</c:v>
                </c:pt>
                <c:pt idx="294">
                  <c:v>15.005000000000001</c:v>
                </c:pt>
                <c:pt idx="295">
                  <c:v>15.77</c:v>
                </c:pt>
                <c:pt idx="296">
                  <c:v>15.616</c:v>
                </c:pt>
                <c:pt idx="297">
                  <c:v>15.631</c:v>
                </c:pt>
                <c:pt idx="298">
                  <c:v>15.45</c:v>
                </c:pt>
                <c:pt idx="299">
                  <c:v>15.365</c:v>
                </c:pt>
                <c:pt idx="300">
                  <c:v>15.718</c:v>
                </c:pt>
                <c:pt idx="301">
                  <c:v>15.811</c:v>
                </c:pt>
                <c:pt idx="302">
                  <c:v>16.131</c:v>
                </c:pt>
                <c:pt idx="303">
                  <c:v>16.013999999999999</c:v>
                </c:pt>
                <c:pt idx="304">
                  <c:v>16.004999999999999</c:v>
                </c:pt>
                <c:pt idx="305">
                  <c:v>15.888</c:v>
                </c:pt>
                <c:pt idx="306">
                  <c:v>16.024999999999999</c:v>
                </c:pt>
                <c:pt idx="307">
                  <c:v>16.094999999999999</c:v>
                </c:pt>
                <c:pt idx="308">
                  <c:v>15.778</c:v>
                </c:pt>
                <c:pt idx="309">
                  <c:v>16.003</c:v>
                </c:pt>
                <c:pt idx="310">
                  <c:v>16.242000000000001</c:v>
                </c:pt>
                <c:pt idx="311">
                  <c:v>16.291</c:v>
                </c:pt>
                <c:pt idx="312">
                  <c:v>16.321000000000002</c:v>
                </c:pt>
                <c:pt idx="313">
                  <c:v>16.231000000000002</c:v>
                </c:pt>
                <c:pt idx="314">
                  <c:v>15.368</c:v>
                </c:pt>
                <c:pt idx="315">
                  <c:v>14.776999999999999</c:v>
                </c:pt>
                <c:pt idx="316">
                  <c:v>14.901</c:v>
                </c:pt>
                <c:pt idx="317">
                  <c:v>14.917</c:v>
                </c:pt>
                <c:pt idx="318">
                  <c:v>14.590999999999999</c:v>
                </c:pt>
                <c:pt idx="319">
                  <c:v>15.022</c:v>
                </c:pt>
                <c:pt idx="320">
                  <c:v>15.068</c:v>
                </c:pt>
                <c:pt idx="321">
                  <c:v>14.909000000000001</c:v>
                </c:pt>
                <c:pt idx="322">
                  <c:v>13.638999999999999</c:v>
                </c:pt>
                <c:pt idx="323">
                  <c:v>13.9</c:v>
                </c:pt>
                <c:pt idx="324">
                  <c:v>12.856999999999999</c:v>
                </c:pt>
                <c:pt idx="325">
                  <c:v>14.108000000000001</c:v>
                </c:pt>
                <c:pt idx="326">
                  <c:v>14.728999999999999</c:v>
                </c:pt>
                <c:pt idx="327">
                  <c:v>14.759</c:v>
                </c:pt>
                <c:pt idx="328">
                  <c:v>15.231999999999999</c:v>
                </c:pt>
                <c:pt idx="329">
                  <c:v>14.483000000000001</c:v>
                </c:pt>
                <c:pt idx="330">
                  <c:v>15.083</c:v>
                </c:pt>
                <c:pt idx="331">
                  <c:v>15.218</c:v>
                </c:pt>
                <c:pt idx="332">
                  <c:v>14.776999999999999</c:v>
                </c:pt>
                <c:pt idx="333">
                  <c:v>15.308</c:v>
                </c:pt>
                <c:pt idx="334">
                  <c:v>15.648999999999999</c:v>
                </c:pt>
                <c:pt idx="335">
                  <c:v>16.071999999999999</c:v>
                </c:pt>
                <c:pt idx="336">
                  <c:v>16.431999999999999</c:v>
                </c:pt>
                <c:pt idx="337">
                  <c:v>16.459</c:v>
                </c:pt>
                <c:pt idx="338">
                  <c:v>15.849</c:v>
                </c:pt>
                <c:pt idx="339">
                  <c:v>13.215999999999999</c:v>
                </c:pt>
                <c:pt idx="340">
                  <c:v>17.620999999999999</c:v>
                </c:pt>
                <c:pt idx="341">
                  <c:v>18.655000000000001</c:v>
                </c:pt>
                <c:pt idx="342">
                  <c:v>19.236999999999998</c:v>
                </c:pt>
                <c:pt idx="343">
                  <c:v>19.765999999999998</c:v>
                </c:pt>
                <c:pt idx="344">
                  <c:v>20.209</c:v>
                </c:pt>
                <c:pt idx="345">
                  <c:v>18.91</c:v>
                </c:pt>
                <c:pt idx="346">
                  <c:v>18.459</c:v>
                </c:pt>
                <c:pt idx="347">
                  <c:v>19.759</c:v>
                </c:pt>
                <c:pt idx="348">
                  <c:v>19.945</c:v>
                </c:pt>
                <c:pt idx="349">
                  <c:v>19.623000000000001</c:v>
                </c:pt>
                <c:pt idx="350">
                  <c:v>19.704999999999998</c:v>
                </c:pt>
                <c:pt idx="351">
                  <c:v>19.161999999999999</c:v>
                </c:pt>
                <c:pt idx="352">
                  <c:v>19.303000000000001</c:v>
                </c:pt>
                <c:pt idx="353">
                  <c:v>18.625</c:v>
                </c:pt>
                <c:pt idx="354">
                  <c:v>18.706</c:v>
                </c:pt>
                <c:pt idx="355">
                  <c:v>18.428999999999998</c:v>
                </c:pt>
                <c:pt idx="356">
                  <c:v>18.372</c:v>
                </c:pt>
                <c:pt idx="357">
                  <c:v>17.879000000000001</c:v>
                </c:pt>
                <c:pt idx="358">
                  <c:v>18.312999999999999</c:v>
                </c:pt>
                <c:pt idx="359">
                  <c:v>18.399000000000001</c:v>
                </c:pt>
                <c:pt idx="360">
                  <c:v>18.433</c:v>
                </c:pt>
                <c:pt idx="361">
                  <c:v>16.785</c:v>
                </c:pt>
                <c:pt idx="362">
                  <c:v>16.181999999999999</c:v>
                </c:pt>
                <c:pt idx="363">
                  <c:v>16.995999999999999</c:v>
                </c:pt>
                <c:pt idx="364">
                  <c:v>15.499000000000001</c:v>
                </c:pt>
                <c:pt idx="365">
                  <c:v>14.755000000000001</c:v>
                </c:pt>
              </c:numCache>
            </c:numRef>
          </c:val>
          <c:smooth val="0"/>
          <c:extLst>
            <c:ext xmlns:c16="http://schemas.microsoft.com/office/drawing/2014/chart" uri="{C3380CC4-5D6E-409C-BE32-E72D297353CC}">
              <c16:uniqueId val="{00000000-78C8-4E59-B687-F0AE38F05457}"/>
            </c:ext>
          </c:extLst>
        </c:ser>
        <c:dLbls>
          <c:showLegendKey val="0"/>
          <c:showVal val="0"/>
          <c:showCatName val="0"/>
          <c:showSerName val="0"/>
          <c:showPercent val="0"/>
          <c:showBubbleSize val="0"/>
        </c:dLbls>
        <c:smooth val="0"/>
        <c:axId val="906911775"/>
        <c:axId val="906915935"/>
      </c:lineChart>
      <c:dateAx>
        <c:axId val="906911775"/>
        <c:scaling>
          <c:orientation val="minMax"/>
        </c:scaling>
        <c:delete val="0"/>
        <c:axPos val="b"/>
        <c:numFmt formatCode="yyyy"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906915935"/>
        <c:crosses val="autoZero"/>
        <c:auto val="1"/>
        <c:lblOffset val="100"/>
        <c:baseTimeUnit val="months"/>
        <c:majorUnit val="6"/>
        <c:majorTimeUnit val="years"/>
      </c:dateAx>
      <c:valAx>
        <c:axId val="906915935"/>
        <c:scaling>
          <c:orientation val="minMax"/>
          <c:min val="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90691177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06096894138232"/>
          <c:y val="6.2833972676492364E-2"/>
          <c:w val="0.85674458661417319"/>
          <c:h val="0.40741385692173099"/>
        </c:manualLayout>
      </c:layout>
      <c:barChart>
        <c:barDir val="col"/>
        <c:grouping val="clustered"/>
        <c:varyColors val="0"/>
        <c:ser>
          <c:idx val="0"/>
          <c:order val="0"/>
          <c:tx>
            <c:strRef>
              <c:f>'\\ubsprod.msad.ubs.net\GroupShares\GLOBAL\DZ_PBIC\GIR\Alternative_Investments\Individuals\Karim.C\PRIVATE MARKETS\PRESENTATION\[EXTENDED_F.xlsx]NEW VINTAGES'!$D$5</c:f>
              <c:strCache>
                <c:ptCount val="1"/>
                <c:pt idx="0">
                  <c:v>CA global buyout growth equity pooled IRR</c:v>
                </c:pt>
              </c:strCache>
            </c:strRef>
          </c:tx>
          <c:spPr>
            <a:solidFill>
              <a:srgbClr val="6FB7DF"/>
            </a:solidFill>
            <a:ln>
              <a:noFill/>
            </a:ln>
            <a:effectLst/>
          </c:spPr>
          <c:invertIfNegative val="0"/>
          <c:cat>
            <c:strRef>
              <c:f>'[1]NEW VINTAGES'!$C$6:$C$9</c:f>
              <c:strCache>
                <c:ptCount val="4"/>
                <c:pt idx="0">
                  <c:v>2 years before market peak</c:v>
                </c:pt>
                <c:pt idx="1">
                  <c:v>1 year before market peak</c:v>
                </c:pt>
                <c:pt idx="2">
                  <c:v>Year of peak</c:v>
                </c:pt>
                <c:pt idx="3">
                  <c:v>1 year after market peak</c:v>
                </c:pt>
              </c:strCache>
            </c:strRef>
          </c:cat>
          <c:val>
            <c:numRef>
              <c:f>'[1]NEW VINTAGES'!$D$6:$D$9</c:f>
              <c:numCache>
                <c:formatCode>General</c:formatCode>
                <c:ptCount val="4"/>
                <c:pt idx="0">
                  <c:v>8</c:v>
                </c:pt>
                <c:pt idx="1">
                  <c:v>11.4</c:v>
                </c:pt>
                <c:pt idx="2">
                  <c:v>14.8</c:v>
                </c:pt>
                <c:pt idx="3">
                  <c:v>18.600000000000001</c:v>
                </c:pt>
              </c:numCache>
            </c:numRef>
          </c:val>
          <c:extLst>
            <c:ext xmlns:c16="http://schemas.microsoft.com/office/drawing/2014/chart" uri="{C3380CC4-5D6E-409C-BE32-E72D297353CC}">
              <c16:uniqueId val="{00000000-0963-47D0-892F-1F6A30764927}"/>
            </c:ext>
          </c:extLst>
        </c:ser>
        <c:ser>
          <c:idx val="1"/>
          <c:order val="1"/>
          <c:tx>
            <c:strRef>
              <c:f>'\\ubsprod.msad.ubs.net\GroupShares\GLOBAL\DZ_PBIC\GIR\Alternative_Investments\Individuals\Karim.C\PRIVATE MARKETS\PRESENTATION\[EXTENDED_F.xlsx]NEW VINTAGES'!$E$5</c:f>
              <c:strCache>
                <c:ptCount val="1"/>
                <c:pt idx="0">
                  <c:v>MSCI ACWI public market equivalent (PME)</c:v>
                </c:pt>
              </c:strCache>
            </c:strRef>
          </c:tx>
          <c:spPr>
            <a:solidFill>
              <a:srgbClr val="B0B0B0"/>
            </a:solidFill>
            <a:ln>
              <a:noFill/>
            </a:ln>
            <a:effectLst/>
          </c:spPr>
          <c:invertIfNegative val="0"/>
          <c:cat>
            <c:strRef>
              <c:f>'[1]NEW VINTAGES'!$C$6:$C$9</c:f>
              <c:strCache>
                <c:ptCount val="4"/>
                <c:pt idx="0">
                  <c:v>2 years before market peak</c:v>
                </c:pt>
                <c:pt idx="1">
                  <c:v>1 year before market peak</c:v>
                </c:pt>
                <c:pt idx="2">
                  <c:v>Year of peak</c:v>
                </c:pt>
                <c:pt idx="3">
                  <c:v>1 year after market peak</c:v>
                </c:pt>
              </c:strCache>
            </c:strRef>
          </c:cat>
          <c:val>
            <c:numRef>
              <c:f>'[1]NEW VINTAGES'!$E$6:$E$9</c:f>
              <c:numCache>
                <c:formatCode>General</c:formatCode>
                <c:ptCount val="4"/>
                <c:pt idx="0">
                  <c:v>3.9</c:v>
                </c:pt>
                <c:pt idx="1">
                  <c:v>5.4</c:v>
                </c:pt>
                <c:pt idx="2">
                  <c:v>8.3000000000000007</c:v>
                </c:pt>
                <c:pt idx="3">
                  <c:v>9.6999999999999993</c:v>
                </c:pt>
              </c:numCache>
            </c:numRef>
          </c:val>
          <c:extLst>
            <c:ext xmlns:c16="http://schemas.microsoft.com/office/drawing/2014/chart" uri="{C3380CC4-5D6E-409C-BE32-E72D297353CC}">
              <c16:uniqueId val="{00000001-0963-47D0-892F-1F6A30764927}"/>
            </c:ext>
          </c:extLst>
        </c:ser>
        <c:dLbls>
          <c:showLegendKey val="0"/>
          <c:showVal val="0"/>
          <c:showCatName val="0"/>
          <c:showSerName val="0"/>
          <c:showPercent val="0"/>
          <c:showBubbleSize val="0"/>
        </c:dLbls>
        <c:gapWidth val="120"/>
        <c:overlap val="-30"/>
        <c:axId val="322849007"/>
        <c:axId val="322851503"/>
      </c:barChart>
      <c:catAx>
        <c:axId val="322849007"/>
        <c:scaling>
          <c:orientation val="minMax"/>
        </c:scaling>
        <c:delete val="0"/>
        <c:axPos val="b"/>
        <c:numFmt formatCode="General" sourceLinked="1"/>
        <c:majorTickMark val="none"/>
        <c:minorTickMark val="none"/>
        <c:tickLblPos val="nextTo"/>
        <c:spPr>
          <a:noFill/>
          <a:ln w="12700"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322851503"/>
        <c:crosses val="autoZero"/>
        <c:auto val="1"/>
        <c:lblAlgn val="ctr"/>
        <c:lblOffset val="100"/>
        <c:noMultiLvlLbl val="0"/>
      </c:catAx>
      <c:valAx>
        <c:axId val="32285150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322849007"/>
        <c:crosses val="autoZero"/>
        <c:crossBetween val="between"/>
      </c:valAx>
      <c:spPr>
        <a:noFill/>
        <a:ln>
          <a:noFill/>
        </a:ln>
        <a:effectLst/>
      </c:spPr>
    </c:plotArea>
    <c:legend>
      <c:legendPos val="b"/>
      <c:layout>
        <c:manualLayout>
          <c:xMode val="edge"/>
          <c:yMode val="edge"/>
          <c:x val="0"/>
          <c:y val="0.82917802342014946"/>
          <c:w val="0.98987391549499792"/>
          <c:h val="0.167407379366040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solidFill>
          <a:latin typeface="Frutiger 45 Light" panose="020B0603020202020204"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597456567929013E-2"/>
          <c:y val="9.537292213473314E-2"/>
          <c:w val="0.8490276215473066"/>
          <c:h val="0.76335017497812774"/>
        </c:manualLayout>
      </c:layout>
      <c:lineChart>
        <c:grouping val="standard"/>
        <c:varyColors val="0"/>
        <c:ser>
          <c:idx val="0"/>
          <c:order val="0"/>
          <c:tx>
            <c:strRef>
              <c:f>'ust 10y'!$C$7</c:f>
              <c:strCache>
                <c:ptCount val="1"/>
                <c:pt idx="0">
                  <c:v>US10YT=RR</c:v>
                </c:pt>
              </c:strCache>
            </c:strRef>
          </c:tx>
          <c:spPr>
            <a:ln w="28575" cap="rnd">
              <a:solidFill>
                <a:srgbClr val="B0B0B0"/>
              </a:solidFill>
              <a:round/>
            </a:ln>
            <a:effectLst/>
          </c:spPr>
          <c:marker>
            <c:symbol val="none"/>
          </c:marker>
          <c:dPt>
            <c:idx val="1"/>
            <c:marker>
              <c:symbol val="none"/>
            </c:marker>
            <c:bubble3D val="0"/>
            <c:extLst>
              <c:ext xmlns:c16="http://schemas.microsoft.com/office/drawing/2014/chart" uri="{C3380CC4-5D6E-409C-BE32-E72D297353CC}">
                <c16:uniqueId val="{00000000-0A63-421E-973D-ED152A9E06AC}"/>
              </c:ext>
            </c:extLst>
          </c:dPt>
          <c:cat>
            <c:numRef>
              <c:f>'ust 10y'!$B$9:$B$1670</c:f>
              <c:numCache>
                <c:formatCode>m/d/yyyy</c:formatCode>
                <c:ptCount val="1662"/>
                <c:pt idx="0">
                  <c:v>33634</c:v>
                </c:pt>
                <c:pt idx="1">
                  <c:v>33662</c:v>
                </c:pt>
                <c:pt idx="2">
                  <c:v>33694</c:v>
                </c:pt>
                <c:pt idx="3">
                  <c:v>33724</c:v>
                </c:pt>
                <c:pt idx="4">
                  <c:v>33753</c:v>
                </c:pt>
                <c:pt idx="5">
                  <c:v>33785</c:v>
                </c:pt>
                <c:pt idx="6">
                  <c:v>33816</c:v>
                </c:pt>
                <c:pt idx="7">
                  <c:v>33847</c:v>
                </c:pt>
                <c:pt idx="8">
                  <c:v>33877</c:v>
                </c:pt>
                <c:pt idx="9">
                  <c:v>33907</c:v>
                </c:pt>
                <c:pt idx="10">
                  <c:v>33938</c:v>
                </c:pt>
                <c:pt idx="11">
                  <c:v>33969</c:v>
                </c:pt>
                <c:pt idx="12">
                  <c:v>33998</c:v>
                </c:pt>
                <c:pt idx="13">
                  <c:v>34026</c:v>
                </c:pt>
                <c:pt idx="14">
                  <c:v>34059</c:v>
                </c:pt>
                <c:pt idx="15">
                  <c:v>34089</c:v>
                </c:pt>
                <c:pt idx="16">
                  <c:v>34120</c:v>
                </c:pt>
                <c:pt idx="17">
                  <c:v>34150</c:v>
                </c:pt>
                <c:pt idx="18">
                  <c:v>34180</c:v>
                </c:pt>
                <c:pt idx="19">
                  <c:v>34212</c:v>
                </c:pt>
                <c:pt idx="20">
                  <c:v>34242</c:v>
                </c:pt>
                <c:pt idx="21">
                  <c:v>34271</c:v>
                </c:pt>
                <c:pt idx="22">
                  <c:v>34303</c:v>
                </c:pt>
                <c:pt idx="23">
                  <c:v>34334</c:v>
                </c:pt>
                <c:pt idx="24">
                  <c:v>34365</c:v>
                </c:pt>
                <c:pt idx="25">
                  <c:v>34393</c:v>
                </c:pt>
                <c:pt idx="26">
                  <c:v>34424</c:v>
                </c:pt>
                <c:pt idx="27">
                  <c:v>34453</c:v>
                </c:pt>
                <c:pt idx="28">
                  <c:v>34485</c:v>
                </c:pt>
                <c:pt idx="29">
                  <c:v>34515</c:v>
                </c:pt>
                <c:pt idx="30">
                  <c:v>34544</c:v>
                </c:pt>
                <c:pt idx="31">
                  <c:v>34577</c:v>
                </c:pt>
                <c:pt idx="32">
                  <c:v>34607</c:v>
                </c:pt>
                <c:pt idx="33">
                  <c:v>34638</c:v>
                </c:pt>
                <c:pt idx="34">
                  <c:v>34668</c:v>
                </c:pt>
                <c:pt idx="35">
                  <c:v>34698</c:v>
                </c:pt>
                <c:pt idx="36">
                  <c:v>34730</c:v>
                </c:pt>
                <c:pt idx="37">
                  <c:v>34758</c:v>
                </c:pt>
                <c:pt idx="38">
                  <c:v>34789</c:v>
                </c:pt>
                <c:pt idx="39">
                  <c:v>34817</c:v>
                </c:pt>
                <c:pt idx="40">
                  <c:v>34850</c:v>
                </c:pt>
                <c:pt idx="41">
                  <c:v>34880</c:v>
                </c:pt>
                <c:pt idx="42">
                  <c:v>34911</c:v>
                </c:pt>
                <c:pt idx="43">
                  <c:v>34942</c:v>
                </c:pt>
                <c:pt idx="44">
                  <c:v>34971</c:v>
                </c:pt>
                <c:pt idx="45">
                  <c:v>35003</c:v>
                </c:pt>
                <c:pt idx="46">
                  <c:v>35033</c:v>
                </c:pt>
                <c:pt idx="47">
                  <c:v>35062</c:v>
                </c:pt>
                <c:pt idx="48">
                  <c:v>35095</c:v>
                </c:pt>
                <c:pt idx="49">
                  <c:v>35124</c:v>
                </c:pt>
                <c:pt idx="50">
                  <c:v>35153</c:v>
                </c:pt>
                <c:pt idx="51">
                  <c:v>35185</c:v>
                </c:pt>
                <c:pt idx="52">
                  <c:v>35216</c:v>
                </c:pt>
                <c:pt idx="53">
                  <c:v>35244</c:v>
                </c:pt>
                <c:pt idx="54">
                  <c:v>35277</c:v>
                </c:pt>
                <c:pt idx="55">
                  <c:v>35307</c:v>
                </c:pt>
                <c:pt idx="56">
                  <c:v>35338</c:v>
                </c:pt>
                <c:pt idx="57">
                  <c:v>35369</c:v>
                </c:pt>
                <c:pt idx="58">
                  <c:v>35398</c:v>
                </c:pt>
                <c:pt idx="59">
                  <c:v>35430</c:v>
                </c:pt>
                <c:pt idx="60">
                  <c:v>35461</c:v>
                </c:pt>
                <c:pt idx="61">
                  <c:v>35489</c:v>
                </c:pt>
                <c:pt idx="62">
                  <c:v>35520</c:v>
                </c:pt>
                <c:pt idx="63">
                  <c:v>35550</c:v>
                </c:pt>
                <c:pt idx="64">
                  <c:v>35580</c:v>
                </c:pt>
                <c:pt idx="65">
                  <c:v>35611</c:v>
                </c:pt>
                <c:pt idx="66">
                  <c:v>35642</c:v>
                </c:pt>
                <c:pt idx="67">
                  <c:v>35671</c:v>
                </c:pt>
                <c:pt idx="68">
                  <c:v>35703</c:v>
                </c:pt>
                <c:pt idx="69">
                  <c:v>35734</c:v>
                </c:pt>
                <c:pt idx="70">
                  <c:v>35762</c:v>
                </c:pt>
                <c:pt idx="71">
                  <c:v>35795</c:v>
                </c:pt>
                <c:pt idx="72">
                  <c:v>35825</c:v>
                </c:pt>
                <c:pt idx="73">
                  <c:v>35853</c:v>
                </c:pt>
                <c:pt idx="74">
                  <c:v>35885</c:v>
                </c:pt>
                <c:pt idx="75">
                  <c:v>35915</c:v>
                </c:pt>
                <c:pt idx="76">
                  <c:v>35944</c:v>
                </c:pt>
                <c:pt idx="77">
                  <c:v>35976</c:v>
                </c:pt>
                <c:pt idx="78">
                  <c:v>36007</c:v>
                </c:pt>
                <c:pt idx="79">
                  <c:v>36038</c:v>
                </c:pt>
                <c:pt idx="80">
                  <c:v>36068</c:v>
                </c:pt>
                <c:pt idx="81">
                  <c:v>36098</c:v>
                </c:pt>
                <c:pt idx="82">
                  <c:v>36129</c:v>
                </c:pt>
                <c:pt idx="83">
                  <c:v>36160</c:v>
                </c:pt>
                <c:pt idx="84">
                  <c:v>36189</c:v>
                </c:pt>
                <c:pt idx="85">
                  <c:v>36217</c:v>
                </c:pt>
                <c:pt idx="86">
                  <c:v>36250</c:v>
                </c:pt>
                <c:pt idx="87">
                  <c:v>36280</c:v>
                </c:pt>
                <c:pt idx="88">
                  <c:v>36311</c:v>
                </c:pt>
                <c:pt idx="89">
                  <c:v>36341</c:v>
                </c:pt>
                <c:pt idx="90">
                  <c:v>36371</c:v>
                </c:pt>
                <c:pt idx="91">
                  <c:v>36403</c:v>
                </c:pt>
                <c:pt idx="92">
                  <c:v>36433</c:v>
                </c:pt>
                <c:pt idx="93">
                  <c:v>36462</c:v>
                </c:pt>
                <c:pt idx="94">
                  <c:v>36494</c:v>
                </c:pt>
                <c:pt idx="95">
                  <c:v>36525</c:v>
                </c:pt>
                <c:pt idx="96">
                  <c:v>36556</c:v>
                </c:pt>
                <c:pt idx="97">
                  <c:v>36585</c:v>
                </c:pt>
                <c:pt idx="98">
                  <c:v>36616</c:v>
                </c:pt>
                <c:pt idx="99">
                  <c:v>36644</c:v>
                </c:pt>
                <c:pt idx="100">
                  <c:v>36677</c:v>
                </c:pt>
                <c:pt idx="101">
                  <c:v>36707</c:v>
                </c:pt>
                <c:pt idx="102">
                  <c:v>36738</c:v>
                </c:pt>
                <c:pt idx="103">
                  <c:v>36769</c:v>
                </c:pt>
                <c:pt idx="104">
                  <c:v>36798</c:v>
                </c:pt>
                <c:pt idx="105">
                  <c:v>36830</c:v>
                </c:pt>
                <c:pt idx="106">
                  <c:v>36860</c:v>
                </c:pt>
                <c:pt idx="107">
                  <c:v>36889</c:v>
                </c:pt>
                <c:pt idx="108">
                  <c:v>36922</c:v>
                </c:pt>
                <c:pt idx="109">
                  <c:v>36950</c:v>
                </c:pt>
                <c:pt idx="110">
                  <c:v>36980</c:v>
                </c:pt>
                <c:pt idx="111">
                  <c:v>37011</c:v>
                </c:pt>
                <c:pt idx="112">
                  <c:v>37042</c:v>
                </c:pt>
                <c:pt idx="113">
                  <c:v>37071</c:v>
                </c:pt>
                <c:pt idx="114">
                  <c:v>37103</c:v>
                </c:pt>
                <c:pt idx="115">
                  <c:v>37134</c:v>
                </c:pt>
                <c:pt idx="116">
                  <c:v>37162</c:v>
                </c:pt>
                <c:pt idx="117">
                  <c:v>37195</c:v>
                </c:pt>
                <c:pt idx="118">
                  <c:v>37225</c:v>
                </c:pt>
                <c:pt idx="119">
                  <c:v>37256</c:v>
                </c:pt>
                <c:pt idx="120">
                  <c:v>37287</c:v>
                </c:pt>
                <c:pt idx="121">
                  <c:v>37315</c:v>
                </c:pt>
                <c:pt idx="122">
                  <c:v>37344</c:v>
                </c:pt>
                <c:pt idx="123">
                  <c:v>37376</c:v>
                </c:pt>
                <c:pt idx="124">
                  <c:v>37407</c:v>
                </c:pt>
                <c:pt idx="125">
                  <c:v>37435</c:v>
                </c:pt>
                <c:pt idx="126">
                  <c:v>37468</c:v>
                </c:pt>
                <c:pt idx="127">
                  <c:v>37498</c:v>
                </c:pt>
                <c:pt idx="128">
                  <c:v>37529</c:v>
                </c:pt>
                <c:pt idx="129">
                  <c:v>37560</c:v>
                </c:pt>
                <c:pt idx="130">
                  <c:v>37589</c:v>
                </c:pt>
                <c:pt idx="131">
                  <c:v>37621</c:v>
                </c:pt>
                <c:pt idx="132">
                  <c:v>37652</c:v>
                </c:pt>
                <c:pt idx="133">
                  <c:v>37680</c:v>
                </c:pt>
                <c:pt idx="134">
                  <c:v>37711</c:v>
                </c:pt>
                <c:pt idx="135">
                  <c:v>37741</c:v>
                </c:pt>
                <c:pt idx="136">
                  <c:v>37771</c:v>
                </c:pt>
                <c:pt idx="137">
                  <c:v>37802</c:v>
                </c:pt>
                <c:pt idx="138">
                  <c:v>37833</c:v>
                </c:pt>
                <c:pt idx="139">
                  <c:v>37862</c:v>
                </c:pt>
                <c:pt idx="140">
                  <c:v>37894</c:v>
                </c:pt>
                <c:pt idx="141">
                  <c:v>37925</c:v>
                </c:pt>
                <c:pt idx="142">
                  <c:v>37953</c:v>
                </c:pt>
                <c:pt idx="143">
                  <c:v>37986</c:v>
                </c:pt>
                <c:pt idx="144">
                  <c:v>38016</c:v>
                </c:pt>
                <c:pt idx="145">
                  <c:v>38044</c:v>
                </c:pt>
                <c:pt idx="146">
                  <c:v>38077</c:v>
                </c:pt>
                <c:pt idx="147">
                  <c:v>38107</c:v>
                </c:pt>
                <c:pt idx="148">
                  <c:v>38138</c:v>
                </c:pt>
                <c:pt idx="149">
                  <c:v>38168</c:v>
                </c:pt>
                <c:pt idx="150">
                  <c:v>38198</c:v>
                </c:pt>
                <c:pt idx="151">
                  <c:v>38230</c:v>
                </c:pt>
                <c:pt idx="152">
                  <c:v>38260</c:v>
                </c:pt>
                <c:pt idx="153">
                  <c:v>38289</c:v>
                </c:pt>
                <c:pt idx="154">
                  <c:v>38321</c:v>
                </c:pt>
                <c:pt idx="155">
                  <c:v>38352</c:v>
                </c:pt>
                <c:pt idx="156">
                  <c:v>38383</c:v>
                </c:pt>
                <c:pt idx="157">
                  <c:v>38411</c:v>
                </c:pt>
                <c:pt idx="158">
                  <c:v>38442</c:v>
                </c:pt>
                <c:pt idx="159">
                  <c:v>38471</c:v>
                </c:pt>
                <c:pt idx="160">
                  <c:v>38503</c:v>
                </c:pt>
                <c:pt idx="161">
                  <c:v>38533</c:v>
                </c:pt>
                <c:pt idx="162">
                  <c:v>38562</c:v>
                </c:pt>
                <c:pt idx="163">
                  <c:v>38595</c:v>
                </c:pt>
                <c:pt idx="164">
                  <c:v>38625</c:v>
                </c:pt>
                <c:pt idx="165">
                  <c:v>38656</c:v>
                </c:pt>
                <c:pt idx="166">
                  <c:v>38686</c:v>
                </c:pt>
                <c:pt idx="167">
                  <c:v>38716</c:v>
                </c:pt>
                <c:pt idx="168">
                  <c:v>38748</c:v>
                </c:pt>
                <c:pt idx="169">
                  <c:v>38776</c:v>
                </c:pt>
                <c:pt idx="170">
                  <c:v>38807</c:v>
                </c:pt>
                <c:pt idx="171">
                  <c:v>38835</c:v>
                </c:pt>
                <c:pt idx="172">
                  <c:v>38868</c:v>
                </c:pt>
                <c:pt idx="173">
                  <c:v>38898</c:v>
                </c:pt>
                <c:pt idx="174">
                  <c:v>38929</c:v>
                </c:pt>
                <c:pt idx="175">
                  <c:v>38960</c:v>
                </c:pt>
                <c:pt idx="176">
                  <c:v>38989</c:v>
                </c:pt>
                <c:pt idx="177">
                  <c:v>39021</c:v>
                </c:pt>
                <c:pt idx="178">
                  <c:v>39051</c:v>
                </c:pt>
                <c:pt idx="179">
                  <c:v>39080</c:v>
                </c:pt>
                <c:pt idx="180">
                  <c:v>39113</c:v>
                </c:pt>
                <c:pt idx="181">
                  <c:v>39141</c:v>
                </c:pt>
                <c:pt idx="182">
                  <c:v>39171</c:v>
                </c:pt>
                <c:pt idx="183">
                  <c:v>39202</c:v>
                </c:pt>
                <c:pt idx="184">
                  <c:v>39233</c:v>
                </c:pt>
                <c:pt idx="185">
                  <c:v>39262</c:v>
                </c:pt>
                <c:pt idx="186">
                  <c:v>39294</c:v>
                </c:pt>
                <c:pt idx="187">
                  <c:v>39325</c:v>
                </c:pt>
                <c:pt idx="188">
                  <c:v>39353</c:v>
                </c:pt>
                <c:pt idx="189">
                  <c:v>39386</c:v>
                </c:pt>
                <c:pt idx="190">
                  <c:v>39416</c:v>
                </c:pt>
                <c:pt idx="191">
                  <c:v>39447</c:v>
                </c:pt>
                <c:pt idx="192">
                  <c:v>39478</c:v>
                </c:pt>
                <c:pt idx="193">
                  <c:v>39507</c:v>
                </c:pt>
                <c:pt idx="194">
                  <c:v>39538</c:v>
                </c:pt>
                <c:pt idx="195">
                  <c:v>39568</c:v>
                </c:pt>
                <c:pt idx="196">
                  <c:v>39598</c:v>
                </c:pt>
                <c:pt idx="197">
                  <c:v>39629</c:v>
                </c:pt>
                <c:pt idx="198">
                  <c:v>39660</c:v>
                </c:pt>
                <c:pt idx="199">
                  <c:v>39689</c:v>
                </c:pt>
                <c:pt idx="200">
                  <c:v>39721</c:v>
                </c:pt>
                <c:pt idx="201">
                  <c:v>39752</c:v>
                </c:pt>
                <c:pt idx="202">
                  <c:v>39780</c:v>
                </c:pt>
                <c:pt idx="203">
                  <c:v>39813</c:v>
                </c:pt>
                <c:pt idx="204">
                  <c:v>39843</c:v>
                </c:pt>
                <c:pt idx="205">
                  <c:v>39871</c:v>
                </c:pt>
                <c:pt idx="206">
                  <c:v>39903</c:v>
                </c:pt>
                <c:pt idx="207">
                  <c:v>39933</c:v>
                </c:pt>
                <c:pt idx="208">
                  <c:v>39962</c:v>
                </c:pt>
                <c:pt idx="209">
                  <c:v>39994</c:v>
                </c:pt>
                <c:pt idx="210">
                  <c:v>40025</c:v>
                </c:pt>
                <c:pt idx="211">
                  <c:v>40056</c:v>
                </c:pt>
                <c:pt idx="212">
                  <c:v>40086</c:v>
                </c:pt>
                <c:pt idx="213">
                  <c:v>40116</c:v>
                </c:pt>
                <c:pt idx="214">
                  <c:v>40147</c:v>
                </c:pt>
                <c:pt idx="215">
                  <c:v>40178</c:v>
                </c:pt>
                <c:pt idx="216">
                  <c:v>40207</c:v>
                </c:pt>
                <c:pt idx="217">
                  <c:v>40235</c:v>
                </c:pt>
                <c:pt idx="218">
                  <c:v>40268</c:v>
                </c:pt>
                <c:pt idx="219">
                  <c:v>40298</c:v>
                </c:pt>
                <c:pt idx="220">
                  <c:v>40329</c:v>
                </c:pt>
                <c:pt idx="221">
                  <c:v>40359</c:v>
                </c:pt>
                <c:pt idx="222">
                  <c:v>40389</c:v>
                </c:pt>
                <c:pt idx="223">
                  <c:v>40421</c:v>
                </c:pt>
                <c:pt idx="224">
                  <c:v>40451</c:v>
                </c:pt>
                <c:pt idx="225">
                  <c:v>40480</c:v>
                </c:pt>
                <c:pt idx="226">
                  <c:v>40512</c:v>
                </c:pt>
                <c:pt idx="227">
                  <c:v>40543</c:v>
                </c:pt>
                <c:pt idx="228">
                  <c:v>40574</c:v>
                </c:pt>
                <c:pt idx="229">
                  <c:v>40602</c:v>
                </c:pt>
                <c:pt idx="230">
                  <c:v>40633</c:v>
                </c:pt>
                <c:pt idx="231">
                  <c:v>40662</c:v>
                </c:pt>
                <c:pt idx="232">
                  <c:v>40694</c:v>
                </c:pt>
                <c:pt idx="233">
                  <c:v>40724</c:v>
                </c:pt>
                <c:pt idx="234">
                  <c:v>40753</c:v>
                </c:pt>
                <c:pt idx="235">
                  <c:v>40786</c:v>
                </c:pt>
                <c:pt idx="236">
                  <c:v>40816</c:v>
                </c:pt>
                <c:pt idx="237">
                  <c:v>40847</c:v>
                </c:pt>
                <c:pt idx="238">
                  <c:v>40877</c:v>
                </c:pt>
                <c:pt idx="239">
                  <c:v>40907</c:v>
                </c:pt>
                <c:pt idx="240">
                  <c:v>40939</c:v>
                </c:pt>
                <c:pt idx="241">
                  <c:v>40968</c:v>
                </c:pt>
                <c:pt idx="242">
                  <c:v>40998</c:v>
                </c:pt>
                <c:pt idx="243">
                  <c:v>41029</c:v>
                </c:pt>
                <c:pt idx="244">
                  <c:v>41060</c:v>
                </c:pt>
                <c:pt idx="245">
                  <c:v>41089</c:v>
                </c:pt>
                <c:pt idx="246">
                  <c:v>41121</c:v>
                </c:pt>
                <c:pt idx="247">
                  <c:v>41152</c:v>
                </c:pt>
                <c:pt idx="248">
                  <c:v>41180</c:v>
                </c:pt>
                <c:pt idx="249">
                  <c:v>41213</c:v>
                </c:pt>
                <c:pt idx="250">
                  <c:v>41243</c:v>
                </c:pt>
                <c:pt idx="251">
                  <c:v>41274</c:v>
                </c:pt>
                <c:pt idx="252">
                  <c:v>41305</c:v>
                </c:pt>
                <c:pt idx="253">
                  <c:v>41333</c:v>
                </c:pt>
                <c:pt idx="254">
                  <c:v>41362</c:v>
                </c:pt>
                <c:pt idx="255">
                  <c:v>41394</c:v>
                </c:pt>
                <c:pt idx="256">
                  <c:v>41425</c:v>
                </c:pt>
                <c:pt idx="257">
                  <c:v>41453</c:v>
                </c:pt>
                <c:pt idx="258">
                  <c:v>41486</c:v>
                </c:pt>
                <c:pt idx="259">
                  <c:v>41516</c:v>
                </c:pt>
                <c:pt idx="260">
                  <c:v>41547</c:v>
                </c:pt>
                <c:pt idx="261">
                  <c:v>41578</c:v>
                </c:pt>
                <c:pt idx="262">
                  <c:v>41607</c:v>
                </c:pt>
                <c:pt idx="263">
                  <c:v>41639</c:v>
                </c:pt>
                <c:pt idx="264">
                  <c:v>41670</c:v>
                </c:pt>
                <c:pt idx="265">
                  <c:v>41698</c:v>
                </c:pt>
                <c:pt idx="266">
                  <c:v>41729</c:v>
                </c:pt>
                <c:pt idx="267">
                  <c:v>41759</c:v>
                </c:pt>
                <c:pt idx="268">
                  <c:v>41789</c:v>
                </c:pt>
                <c:pt idx="269">
                  <c:v>41820</c:v>
                </c:pt>
                <c:pt idx="270">
                  <c:v>41851</c:v>
                </c:pt>
                <c:pt idx="271">
                  <c:v>41880</c:v>
                </c:pt>
                <c:pt idx="272">
                  <c:v>41912</c:v>
                </c:pt>
                <c:pt idx="273">
                  <c:v>41943</c:v>
                </c:pt>
                <c:pt idx="274">
                  <c:v>41971</c:v>
                </c:pt>
                <c:pt idx="275">
                  <c:v>42004</c:v>
                </c:pt>
                <c:pt idx="276">
                  <c:v>42034</c:v>
                </c:pt>
                <c:pt idx="277">
                  <c:v>42062</c:v>
                </c:pt>
                <c:pt idx="278">
                  <c:v>42094</c:v>
                </c:pt>
                <c:pt idx="279">
                  <c:v>42124</c:v>
                </c:pt>
                <c:pt idx="280">
                  <c:v>42153</c:v>
                </c:pt>
                <c:pt idx="281">
                  <c:v>42185</c:v>
                </c:pt>
                <c:pt idx="282">
                  <c:v>42216</c:v>
                </c:pt>
                <c:pt idx="283">
                  <c:v>42247</c:v>
                </c:pt>
                <c:pt idx="284">
                  <c:v>42277</c:v>
                </c:pt>
                <c:pt idx="285">
                  <c:v>42307</c:v>
                </c:pt>
                <c:pt idx="286">
                  <c:v>42338</c:v>
                </c:pt>
                <c:pt idx="287">
                  <c:v>42369</c:v>
                </c:pt>
                <c:pt idx="288">
                  <c:v>42398</c:v>
                </c:pt>
                <c:pt idx="289">
                  <c:v>42429</c:v>
                </c:pt>
                <c:pt idx="290">
                  <c:v>42460</c:v>
                </c:pt>
                <c:pt idx="291">
                  <c:v>42489</c:v>
                </c:pt>
                <c:pt idx="292">
                  <c:v>42521</c:v>
                </c:pt>
                <c:pt idx="293">
                  <c:v>42551</c:v>
                </c:pt>
                <c:pt idx="294">
                  <c:v>42580</c:v>
                </c:pt>
                <c:pt idx="295">
                  <c:v>42613</c:v>
                </c:pt>
                <c:pt idx="296">
                  <c:v>42643</c:v>
                </c:pt>
                <c:pt idx="297">
                  <c:v>42674</c:v>
                </c:pt>
                <c:pt idx="298">
                  <c:v>42704</c:v>
                </c:pt>
                <c:pt idx="299">
                  <c:v>42734</c:v>
                </c:pt>
                <c:pt idx="300">
                  <c:v>42766</c:v>
                </c:pt>
                <c:pt idx="301">
                  <c:v>42794</c:v>
                </c:pt>
                <c:pt idx="302">
                  <c:v>42825</c:v>
                </c:pt>
                <c:pt idx="303">
                  <c:v>42853</c:v>
                </c:pt>
                <c:pt idx="304">
                  <c:v>42886</c:v>
                </c:pt>
                <c:pt idx="305">
                  <c:v>42916</c:v>
                </c:pt>
                <c:pt idx="306">
                  <c:v>42947</c:v>
                </c:pt>
                <c:pt idx="307">
                  <c:v>42978</c:v>
                </c:pt>
                <c:pt idx="308">
                  <c:v>43007</c:v>
                </c:pt>
                <c:pt idx="309">
                  <c:v>43039</c:v>
                </c:pt>
                <c:pt idx="310">
                  <c:v>43069</c:v>
                </c:pt>
                <c:pt idx="311">
                  <c:v>43098</c:v>
                </c:pt>
                <c:pt idx="312">
                  <c:v>43131</c:v>
                </c:pt>
                <c:pt idx="313">
                  <c:v>43159</c:v>
                </c:pt>
                <c:pt idx="314">
                  <c:v>43189</c:v>
                </c:pt>
                <c:pt idx="315">
                  <c:v>43220</c:v>
                </c:pt>
                <c:pt idx="316">
                  <c:v>43251</c:v>
                </c:pt>
                <c:pt idx="317">
                  <c:v>43280</c:v>
                </c:pt>
                <c:pt idx="318">
                  <c:v>43312</c:v>
                </c:pt>
                <c:pt idx="319">
                  <c:v>43343</c:v>
                </c:pt>
                <c:pt idx="320">
                  <c:v>43371</c:v>
                </c:pt>
                <c:pt idx="321">
                  <c:v>43404</c:v>
                </c:pt>
                <c:pt idx="322">
                  <c:v>43434</c:v>
                </c:pt>
                <c:pt idx="323">
                  <c:v>43465</c:v>
                </c:pt>
                <c:pt idx="324">
                  <c:v>43496</c:v>
                </c:pt>
                <c:pt idx="325">
                  <c:v>43524</c:v>
                </c:pt>
                <c:pt idx="326">
                  <c:v>43553</c:v>
                </c:pt>
                <c:pt idx="327">
                  <c:v>43585</c:v>
                </c:pt>
                <c:pt idx="328">
                  <c:v>43616</c:v>
                </c:pt>
                <c:pt idx="329">
                  <c:v>43644</c:v>
                </c:pt>
                <c:pt idx="330">
                  <c:v>43677</c:v>
                </c:pt>
                <c:pt idx="331">
                  <c:v>43707</c:v>
                </c:pt>
                <c:pt idx="332">
                  <c:v>43738</c:v>
                </c:pt>
                <c:pt idx="333">
                  <c:v>43769</c:v>
                </c:pt>
                <c:pt idx="334">
                  <c:v>43798</c:v>
                </c:pt>
                <c:pt idx="335">
                  <c:v>43830</c:v>
                </c:pt>
                <c:pt idx="336">
                  <c:v>43861</c:v>
                </c:pt>
                <c:pt idx="337">
                  <c:v>43889</c:v>
                </c:pt>
                <c:pt idx="338">
                  <c:v>43921</c:v>
                </c:pt>
                <c:pt idx="339">
                  <c:v>43951</c:v>
                </c:pt>
                <c:pt idx="340">
                  <c:v>43980</c:v>
                </c:pt>
                <c:pt idx="341">
                  <c:v>44012</c:v>
                </c:pt>
                <c:pt idx="342">
                  <c:v>44043</c:v>
                </c:pt>
                <c:pt idx="343">
                  <c:v>44074</c:v>
                </c:pt>
                <c:pt idx="344">
                  <c:v>44104</c:v>
                </c:pt>
                <c:pt idx="345">
                  <c:v>44134</c:v>
                </c:pt>
                <c:pt idx="346">
                  <c:v>44165</c:v>
                </c:pt>
                <c:pt idx="347">
                  <c:v>44196</c:v>
                </c:pt>
                <c:pt idx="348">
                  <c:v>44225</c:v>
                </c:pt>
                <c:pt idx="349">
                  <c:v>44253</c:v>
                </c:pt>
                <c:pt idx="350">
                  <c:v>44286</c:v>
                </c:pt>
                <c:pt idx="351">
                  <c:v>44316</c:v>
                </c:pt>
                <c:pt idx="352">
                  <c:v>44347</c:v>
                </c:pt>
                <c:pt idx="353">
                  <c:v>44377</c:v>
                </c:pt>
                <c:pt idx="354">
                  <c:v>44407</c:v>
                </c:pt>
                <c:pt idx="355">
                  <c:v>44439</c:v>
                </c:pt>
                <c:pt idx="356">
                  <c:v>44469</c:v>
                </c:pt>
                <c:pt idx="357">
                  <c:v>44498</c:v>
                </c:pt>
                <c:pt idx="358">
                  <c:v>44530</c:v>
                </c:pt>
                <c:pt idx="359">
                  <c:v>44561</c:v>
                </c:pt>
                <c:pt idx="360">
                  <c:v>44592</c:v>
                </c:pt>
                <c:pt idx="361">
                  <c:v>44620</c:v>
                </c:pt>
                <c:pt idx="362">
                  <c:v>44651</c:v>
                </c:pt>
                <c:pt idx="363">
                  <c:v>44680</c:v>
                </c:pt>
                <c:pt idx="364">
                  <c:v>44712</c:v>
                </c:pt>
                <c:pt idx="365">
                  <c:v>44742</c:v>
                </c:pt>
                <c:pt idx="366">
                  <c:v>44771</c:v>
                </c:pt>
                <c:pt idx="367">
                  <c:v>44804</c:v>
                </c:pt>
                <c:pt idx="368">
                  <c:v>44834</c:v>
                </c:pt>
                <c:pt idx="369">
                  <c:v>44865</c:v>
                </c:pt>
                <c:pt idx="370">
                  <c:v>44895</c:v>
                </c:pt>
              </c:numCache>
            </c:numRef>
          </c:cat>
          <c:val>
            <c:numRef>
              <c:f>'ust 10y'!$C$9:$C$1670</c:f>
              <c:numCache>
                <c:formatCode>General</c:formatCode>
                <c:ptCount val="1662"/>
                <c:pt idx="0">
                  <c:v>6.4279999999999999</c:v>
                </c:pt>
                <c:pt idx="1">
                  <c:v>6.5640000000000001</c:v>
                </c:pt>
                <c:pt idx="2">
                  <c:v>6.9240000000000004</c:v>
                </c:pt>
                <c:pt idx="3">
                  <c:v>6.883</c:v>
                </c:pt>
                <c:pt idx="4">
                  <c:v>6.6020000000000003</c:v>
                </c:pt>
                <c:pt idx="5">
                  <c:v>6.2720000000000002</c:v>
                </c:pt>
                <c:pt idx="6">
                  <c:v>5.8220000000000001</c:v>
                </c:pt>
                <c:pt idx="7">
                  <c:v>5.5750000000000002</c:v>
                </c:pt>
                <c:pt idx="8">
                  <c:v>5.3239999999999998</c:v>
                </c:pt>
                <c:pt idx="9">
                  <c:v>5.8860000000000001</c:v>
                </c:pt>
                <c:pt idx="10">
                  <c:v>6.2210000000000001</c:v>
                </c:pt>
                <c:pt idx="11">
                  <c:v>5.9930000000000003</c:v>
                </c:pt>
                <c:pt idx="12">
                  <c:v>5.5490000000000004</c:v>
                </c:pt>
                <c:pt idx="13">
                  <c:v>5.2080000000000002</c:v>
                </c:pt>
                <c:pt idx="14">
                  <c:v>5.24</c:v>
                </c:pt>
                <c:pt idx="15">
                  <c:v>5.1070000000000002</c:v>
                </c:pt>
                <c:pt idx="16">
                  <c:v>5.3680000000000003</c:v>
                </c:pt>
                <c:pt idx="17">
                  <c:v>5.0469999999999997</c:v>
                </c:pt>
                <c:pt idx="18">
                  <c:v>5.1459999999999999</c:v>
                </c:pt>
                <c:pt idx="19">
                  <c:v>4.7889999999999997</c:v>
                </c:pt>
                <c:pt idx="20">
                  <c:v>4.7720000000000002</c:v>
                </c:pt>
                <c:pt idx="21">
                  <c:v>4.8470000000000004</c:v>
                </c:pt>
                <c:pt idx="22">
                  <c:v>5.1580000000000004</c:v>
                </c:pt>
                <c:pt idx="23">
                  <c:v>5.2080000000000002</c:v>
                </c:pt>
                <c:pt idx="24">
                  <c:v>5.0220000000000002</c:v>
                </c:pt>
                <c:pt idx="25">
                  <c:v>5.5730000000000004</c:v>
                </c:pt>
                <c:pt idx="26">
                  <c:v>6.226</c:v>
                </c:pt>
                <c:pt idx="27">
                  <c:v>6.6349999999999998</c:v>
                </c:pt>
                <c:pt idx="28">
                  <c:v>6.7610000000000001</c:v>
                </c:pt>
                <c:pt idx="29">
                  <c:v>6.9489999999999998</c:v>
                </c:pt>
                <c:pt idx="30">
                  <c:v>6.73</c:v>
                </c:pt>
                <c:pt idx="31">
                  <c:v>6.8040000000000003</c:v>
                </c:pt>
                <c:pt idx="32">
                  <c:v>7.28</c:v>
                </c:pt>
                <c:pt idx="33">
                  <c:v>7.4850000000000003</c:v>
                </c:pt>
                <c:pt idx="34">
                  <c:v>7.7880000000000003</c:v>
                </c:pt>
                <c:pt idx="35">
                  <c:v>7.827</c:v>
                </c:pt>
                <c:pt idx="36">
                  <c:v>7.5060000000000002</c:v>
                </c:pt>
                <c:pt idx="37">
                  <c:v>7.0389999999999997</c:v>
                </c:pt>
                <c:pt idx="38">
                  <c:v>7.0709999999999997</c:v>
                </c:pt>
                <c:pt idx="39">
                  <c:v>6.8810000000000002</c:v>
                </c:pt>
                <c:pt idx="40">
                  <c:v>6.0519999999999996</c:v>
                </c:pt>
                <c:pt idx="41">
                  <c:v>5.9669999999999996</c:v>
                </c:pt>
                <c:pt idx="42">
                  <c:v>6.1550000000000002</c:v>
                </c:pt>
                <c:pt idx="43">
                  <c:v>6.0670000000000002</c:v>
                </c:pt>
                <c:pt idx="44">
                  <c:v>6.0149999999999997</c:v>
                </c:pt>
                <c:pt idx="45">
                  <c:v>5.8090000000000002</c:v>
                </c:pt>
                <c:pt idx="46">
                  <c:v>5.5170000000000003</c:v>
                </c:pt>
                <c:pt idx="47">
                  <c:v>5.3810000000000002</c:v>
                </c:pt>
                <c:pt idx="48">
                  <c:v>5.2359999999999998</c:v>
                </c:pt>
                <c:pt idx="49">
                  <c:v>5.7309999999999999</c:v>
                </c:pt>
                <c:pt idx="50">
                  <c:v>6.0860000000000003</c:v>
                </c:pt>
                <c:pt idx="51">
                  <c:v>6.4130000000000003</c:v>
                </c:pt>
                <c:pt idx="52">
                  <c:v>6.6310000000000002</c:v>
                </c:pt>
                <c:pt idx="53">
                  <c:v>6.4619999999999997</c:v>
                </c:pt>
                <c:pt idx="54">
                  <c:v>6.5659999999999998</c:v>
                </c:pt>
                <c:pt idx="55">
                  <c:v>6.7249999999999996</c:v>
                </c:pt>
                <c:pt idx="56">
                  <c:v>6.4569999999999999</c:v>
                </c:pt>
                <c:pt idx="57">
                  <c:v>6.0670000000000002</c:v>
                </c:pt>
                <c:pt idx="58">
                  <c:v>5.8319999999999999</c:v>
                </c:pt>
                <c:pt idx="59">
                  <c:v>6.21</c:v>
                </c:pt>
                <c:pt idx="60">
                  <c:v>6.2460000000000004</c:v>
                </c:pt>
                <c:pt idx="61">
                  <c:v>6.3869999999999996</c:v>
                </c:pt>
                <c:pt idx="62">
                  <c:v>6.7519999999999998</c:v>
                </c:pt>
                <c:pt idx="63">
                  <c:v>6.5730000000000004</c:v>
                </c:pt>
                <c:pt idx="64">
                  <c:v>6.5</c:v>
                </c:pt>
                <c:pt idx="65">
                  <c:v>6.383</c:v>
                </c:pt>
                <c:pt idx="66">
                  <c:v>5.9</c:v>
                </c:pt>
                <c:pt idx="67">
                  <c:v>6.2229999999999999</c:v>
                </c:pt>
                <c:pt idx="68">
                  <c:v>5.9870000000000001</c:v>
                </c:pt>
                <c:pt idx="69">
                  <c:v>5.7080000000000002</c:v>
                </c:pt>
                <c:pt idx="70">
                  <c:v>5.84</c:v>
                </c:pt>
                <c:pt idx="71">
                  <c:v>5.7110000000000003</c:v>
                </c:pt>
                <c:pt idx="72">
                  <c:v>5.3789999999999996</c:v>
                </c:pt>
                <c:pt idx="73">
                  <c:v>5.585</c:v>
                </c:pt>
                <c:pt idx="74">
                  <c:v>5.6180000000000003</c:v>
                </c:pt>
                <c:pt idx="75">
                  <c:v>5.6360000000000001</c:v>
                </c:pt>
                <c:pt idx="76">
                  <c:v>5.5490000000000004</c:v>
                </c:pt>
                <c:pt idx="77">
                  <c:v>5.4669999999999996</c:v>
                </c:pt>
                <c:pt idx="78">
                  <c:v>5.5010000000000003</c:v>
                </c:pt>
                <c:pt idx="79">
                  <c:v>4.7969999999999997</c:v>
                </c:pt>
                <c:pt idx="80">
                  <c:v>4.2160000000000002</c:v>
                </c:pt>
                <c:pt idx="81">
                  <c:v>4.2309999999999999</c:v>
                </c:pt>
                <c:pt idx="82">
                  <c:v>4.4820000000000002</c:v>
                </c:pt>
                <c:pt idx="83">
                  <c:v>4.54</c:v>
                </c:pt>
                <c:pt idx="84">
                  <c:v>4.548</c:v>
                </c:pt>
                <c:pt idx="85">
                  <c:v>5.2210000000000001</c:v>
                </c:pt>
                <c:pt idx="86">
                  <c:v>5.1020000000000003</c:v>
                </c:pt>
                <c:pt idx="87">
                  <c:v>5.2130000000000001</c:v>
                </c:pt>
                <c:pt idx="88">
                  <c:v>5.5839999999999996</c:v>
                </c:pt>
                <c:pt idx="89">
                  <c:v>5.6459999999999999</c:v>
                </c:pt>
                <c:pt idx="90">
                  <c:v>5.7910000000000004</c:v>
                </c:pt>
                <c:pt idx="91">
                  <c:v>5.8650000000000002</c:v>
                </c:pt>
                <c:pt idx="92">
                  <c:v>5.7539999999999996</c:v>
                </c:pt>
                <c:pt idx="93">
                  <c:v>5.9459999999999997</c:v>
                </c:pt>
                <c:pt idx="94">
                  <c:v>6.1130000000000004</c:v>
                </c:pt>
                <c:pt idx="95">
                  <c:v>6.3440000000000003</c:v>
                </c:pt>
                <c:pt idx="96">
                  <c:v>6.6829999999999998</c:v>
                </c:pt>
                <c:pt idx="97">
                  <c:v>6.5949999999999998</c:v>
                </c:pt>
                <c:pt idx="98">
                  <c:v>6.3140000000000001</c:v>
                </c:pt>
                <c:pt idx="99">
                  <c:v>6.5380000000000003</c:v>
                </c:pt>
                <c:pt idx="100">
                  <c:v>6.5190000000000001</c:v>
                </c:pt>
                <c:pt idx="101">
                  <c:v>6.1849999999999996</c:v>
                </c:pt>
                <c:pt idx="102">
                  <c:v>6.1459999999999999</c:v>
                </c:pt>
                <c:pt idx="103">
                  <c:v>5.9729999999999999</c:v>
                </c:pt>
                <c:pt idx="104">
                  <c:v>5.851</c:v>
                </c:pt>
                <c:pt idx="105">
                  <c:v>5.8070000000000004</c:v>
                </c:pt>
                <c:pt idx="106">
                  <c:v>5.4269999999999996</c:v>
                </c:pt>
                <c:pt idx="107">
                  <c:v>4.976</c:v>
                </c:pt>
                <c:pt idx="108">
                  <c:v>4.7679999999999998</c:v>
                </c:pt>
                <c:pt idx="109">
                  <c:v>4.6559999999999997</c:v>
                </c:pt>
                <c:pt idx="110">
                  <c:v>4.5570000000000004</c:v>
                </c:pt>
                <c:pt idx="111">
                  <c:v>4.8860000000000001</c:v>
                </c:pt>
                <c:pt idx="112">
                  <c:v>4.9139999999999997</c:v>
                </c:pt>
                <c:pt idx="113">
                  <c:v>4.95</c:v>
                </c:pt>
                <c:pt idx="114">
                  <c:v>4.5259999999999998</c:v>
                </c:pt>
                <c:pt idx="115">
                  <c:v>4.38</c:v>
                </c:pt>
                <c:pt idx="116">
                  <c:v>3.8039999999999998</c:v>
                </c:pt>
                <c:pt idx="117">
                  <c:v>3.4750000000000001</c:v>
                </c:pt>
                <c:pt idx="118">
                  <c:v>4.0640000000000001</c:v>
                </c:pt>
                <c:pt idx="119">
                  <c:v>4.3019999999999996</c:v>
                </c:pt>
                <c:pt idx="120">
                  <c:v>4.3710000000000004</c:v>
                </c:pt>
                <c:pt idx="121">
                  <c:v>4.1909999999999998</c:v>
                </c:pt>
                <c:pt idx="122">
                  <c:v>4.8049999999999997</c:v>
                </c:pt>
                <c:pt idx="123">
                  <c:v>4.4048999999999996</c:v>
                </c:pt>
                <c:pt idx="124">
                  <c:v>4.3532000000000002</c:v>
                </c:pt>
                <c:pt idx="125">
                  <c:v>4.0319000000000003</c:v>
                </c:pt>
                <c:pt idx="126">
                  <c:v>3.4462999999999999</c:v>
                </c:pt>
                <c:pt idx="127">
                  <c:v>3.1949999999999998</c:v>
                </c:pt>
                <c:pt idx="128">
                  <c:v>2.5598000000000001</c:v>
                </c:pt>
                <c:pt idx="129">
                  <c:v>2.7273999999999998</c:v>
                </c:pt>
                <c:pt idx="130">
                  <c:v>3.2684000000000002</c:v>
                </c:pt>
                <c:pt idx="131">
                  <c:v>2.7339000000000002</c:v>
                </c:pt>
                <c:pt idx="132">
                  <c:v>2.9323999999999999</c:v>
                </c:pt>
                <c:pt idx="133">
                  <c:v>2.6612</c:v>
                </c:pt>
                <c:pt idx="134">
                  <c:v>2.7103999999999999</c:v>
                </c:pt>
                <c:pt idx="135">
                  <c:v>2.7473000000000001</c:v>
                </c:pt>
                <c:pt idx="136">
                  <c:v>2.2892000000000001</c:v>
                </c:pt>
                <c:pt idx="137">
                  <c:v>2.4093</c:v>
                </c:pt>
                <c:pt idx="138">
                  <c:v>3.2204000000000002</c:v>
                </c:pt>
                <c:pt idx="139">
                  <c:v>3.4643000000000002</c:v>
                </c:pt>
                <c:pt idx="140">
                  <c:v>2.8254999999999999</c:v>
                </c:pt>
                <c:pt idx="141">
                  <c:v>3.2418</c:v>
                </c:pt>
                <c:pt idx="142">
                  <c:v>3.3540000000000001</c:v>
                </c:pt>
                <c:pt idx="143">
                  <c:v>3.2473999999999998</c:v>
                </c:pt>
                <c:pt idx="144">
                  <c:v>3.1433</c:v>
                </c:pt>
                <c:pt idx="145">
                  <c:v>2.9384999999999999</c:v>
                </c:pt>
                <c:pt idx="146">
                  <c:v>2.7776999999999998</c:v>
                </c:pt>
                <c:pt idx="147">
                  <c:v>3.6217999999999999</c:v>
                </c:pt>
                <c:pt idx="148">
                  <c:v>3.7909000000000002</c:v>
                </c:pt>
                <c:pt idx="149">
                  <c:v>3.7660999999999998</c:v>
                </c:pt>
                <c:pt idx="150">
                  <c:v>3.6943000000000001</c:v>
                </c:pt>
                <c:pt idx="151">
                  <c:v>3.3068</c:v>
                </c:pt>
                <c:pt idx="152">
                  <c:v>3.3713000000000002</c:v>
                </c:pt>
                <c:pt idx="153">
                  <c:v>3.2818000000000001</c:v>
                </c:pt>
                <c:pt idx="154">
                  <c:v>3.6911</c:v>
                </c:pt>
                <c:pt idx="155">
                  <c:v>3.6074000000000002</c:v>
                </c:pt>
                <c:pt idx="156">
                  <c:v>3.6943000000000001</c:v>
                </c:pt>
                <c:pt idx="157">
                  <c:v>4.0114000000000001</c:v>
                </c:pt>
                <c:pt idx="158">
                  <c:v>4.1651999999999996</c:v>
                </c:pt>
                <c:pt idx="159">
                  <c:v>3.8946999999999998</c:v>
                </c:pt>
                <c:pt idx="160">
                  <c:v>3.7351999999999999</c:v>
                </c:pt>
                <c:pt idx="161">
                  <c:v>3.6978</c:v>
                </c:pt>
                <c:pt idx="162">
                  <c:v>4.1210000000000004</c:v>
                </c:pt>
                <c:pt idx="163">
                  <c:v>3.859</c:v>
                </c:pt>
                <c:pt idx="164">
                  <c:v>4.1886000000000001</c:v>
                </c:pt>
                <c:pt idx="165">
                  <c:v>4.4412000000000003</c:v>
                </c:pt>
                <c:pt idx="166">
                  <c:v>4.4108999999999998</c:v>
                </c:pt>
                <c:pt idx="167">
                  <c:v>4.3497000000000003</c:v>
                </c:pt>
                <c:pt idx="168">
                  <c:v>4.4519000000000002</c:v>
                </c:pt>
                <c:pt idx="169">
                  <c:v>4.5990000000000002</c:v>
                </c:pt>
                <c:pt idx="170">
                  <c:v>4.8103999999999996</c:v>
                </c:pt>
                <c:pt idx="171">
                  <c:v>4.9105999999999996</c:v>
                </c:pt>
                <c:pt idx="172">
                  <c:v>5.0323000000000002</c:v>
                </c:pt>
                <c:pt idx="173">
                  <c:v>5.0926</c:v>
                </c:pt>
                <c:pt idx="174">
                  <c:v>4.8963000000000001</c:v>
                </c:pt>
                <c:pt idx="175">
                  <c:v>4.6887999999999996</c:v>
                </c:pt>
                <c:pt idx="176">
                  <c:v>4.5777000000000001</c:v>
                </c:pt>
                <c:pt idx="177">
                  <c:v>4.5613999999999999</c:v>
                </c:pt>
                <c:pt idx="178">
                  <c:v>4.4436</c:v>
                </c:pt>
                <c:pt idx="179">
                  <c:v>4.6923000000000004</c:v>
                </c:pt>
                <c:pt idx="180">
                  <c:v>4.7996999999999996</c:v>
                </c:pt>
                <c:pt idx="181">
                  <c:v>4.5190999999999999</c:v>
                </c:pt>
                <c:pt idx="182">
                  <c:v>4.5316999999999998</c:v>
                </c:pt>
                <c:pt idx="183">
                  <c:v>4.5106000000000002</c:v>
                </c:pt>
                <c:pt idx="184">
                  <c:v>4.8460000000000001</c:v>
                </c:pt>
                <c:pt idx="185">
                  <c:v>4.9212999999999996</c:v>
                </c:pt>
                <c:pt idx="186">
                  <c:v>4.5613999999999999</c:v>
                </c:pt>
                <c:pt idx="187">
                  <c:v>4.2442000000000002</c:v>
                </c:pt>
                <c:pt idx="188">
                  <c:v>4.2430000000000003</c:v>
                </c:pt>
                <c:pt idx="189">
                  <c:v>4.1685999999999996</c:v>
                </c:pt>
                <c:pt idx="190">
                  <c:v>3.3818000000000001</c:v>
                </c:pt>
                <c:pt idx="191">
                  <c:v>3.4397000000000002</c:v>
                </c:pt>
                <c:pt idx="192">
                  <c:v>2.7604000000000002</c:v>
                </c:pt>
                <c:pt idx="193">
                  <c:v>2.4689000000000001</c:v>
                </c:pt>
                <c:pt idx="194">
                  <c:v>2.4365000000000001</c:v>
                </c:pt>
                <c:pt idx="195">
                  <c:v>3.0097</c:v>
                </c:pt>
                <c:pt idx="196">
                  <c:v>3.4177</c:v>
                </c:pt>
                <c:pt idx="197">
                  <c:v>3.3271000000000002</c:v>
                </c:pt>
                <c:pt idx="198">
                  <c:v>3.2351000000000001</c:v>
                </c:pt>
                <c:pt idx="199">
                  <c:v>3.0876000000000001</c:v>
                </c:pt>
                <c:pt idx="200">
                  <c:v>2.9792999999999998</c:v>
                </c:pt>
                <c:pt idx="201">
                  <c:v>2.8277000000000001</c:v>
                </c:pt>
                <c:pt idx="202">
                  <c:v>1.9144000000000001</c:v>
                </c:pt>
                <c:pt idx="203">
                  <c:v>1.5488999999999999</c:v>
                </c:pt>
                <c:pt idx="204">
                  <c:v>1.8751</c:v>
                </c:pt>
                <c:pt idx="205">
                  <c:v>1.9839</c:v>
                </c:pt>
                <c:pt idx="206">
                  <c:v>1.6551</c:v>
                </c:pt>
                <c:pt idx="207">
                  <c:v>2.0104000000000002</c:v>
                </c:pt>
                <c:pt idx="208">
                  <c:v>2.3399000000000001</c:v>
                </c:pt>
                <c:pt idx="209">
                  <c:v>2.5546000000000002</c:v>
                </c:pt>
                <c:pt idx="210">
                  <c:v>2.5144000000000002</c:v>
                </c:pt>
                <c:pt idx="211">
                  <c:v>2.3849999999999998</c:v>
                </c:pt>
                <c:pt idx="212">
                  <c:v>2.3117000000000001</c:v>
                </c:pt>
                <c:pt idx="213">
                  <c:v>2.3083999999999998</c:v>
                </c:pt>
                <c:pt idx="214">
                  <c:v>1.9996</c:v>
                </c:pt>
                <c:pt idx="215">
                  <c:v>2.6787999999999998</c:v>
                </c:pt>
                <c:pt idx="216">
                  <c:v>2.3231999999999999</c:v>
                </c:pt>
                <c:pt idx="217">
                  <c:v>2.3018000000000001</c:v>
                </c:pt>
                <c:pt idx="218">
                  <c:v>2.5434999999999999</c:v>
                </c:pt>
                <c:pt idx="219">
                  <c:v>2.4163999999999999</c:v>
                </c:pt>
                <c:pt idx="220">
                  <c:v>2.0918999999999999</c:v>
                </c:pt>
                <c:pt idx="221">
                  <c:v>1.7733000000000001</c:v>
                </c:pt>
                <c:pt idx="222">
                  <c:v>1.5964</c:v>
                </c:pt>
                <c:pt idx="223">
                  <c:v>1.3310999999999999</c:v>
                </c:pt>
                <c:pt idx="224">
                  <c:v>1.2628999999999999</c:v>
                </c:pt>
                <c:pt idx="225">
                  <c:v>1.1660999999999999</c:v>
                </c:pt>
                <c:pt idx="226">
                  <c:v>1.4661</c:v>
                </c:pt>
                <c:pt idx="227">
                  <c:v>2.0059999999999998</c:v>
                </c:pt>
                <c:pt idx="228">
                  <c:v>1.9407000000000001</c:v>
                </c:pt>
                <c:pt idx="229">
                  <c:v>2.1381999999999999</c:v>
                </c:pt>
                <c:pt idx="230">
                  <c:v>2.2766000000000002</c:v>
                </c:pt>
                <c:pt idx="231">
                  <c:v>1.9670000000000001</c:v>
                </c:pt>
                <c:pt idx="232">
                  <c:v>1.6992</c:v>
                </c:pt>
                <c:pt idx="233">
                  <c:v>1.7607999999999999</c:v>
                </c:pt>
                <c:pt idx="234">
                  <c:v>1.3555999999999999</c:v>
                </c:pt>
                <c:pt idx="235">
                  <c:v>0.96150000000000002</c:v>
                </c:pt>
                <c:pt idx="236">
                  <c:v>0.95179999999999998</c:v>
                </c:pt>
                <c:pt idx="237">
                  <c:v>0.95989999999999998</c:v>
                </c:pt>
                <c:pt idx="238">
                  <c:v>0.95199999999999996</c:v>
                </c:pt>
                <c:pt idx="239">
                  <c:v>0.83179999999999998</c:v>
                </c:pt>
                <c:pt idx="240">
                  <c:v>0.70450000000000002</c:v>
                </c:pt>
                <c:pt idx="241">
                  <c:v>0.85899999999999999</c:v>
                </c:pt>
                <c:pt idx="242">
                  <c:v>1.0386</c:v>
                </c:pt>
                <c:pt idx="243">
                  <c:v>0.80789999999999995</c:v>
                </c:pt>
                <c:pt idx="244">
                  <c:v>0.6552</c:v>
                </c:pt>
                <c:pt idx="245">
                  <c:v>0.71809999999999996</c:v>
                </c:pt>
                <c:pt idx="246">
                  <c:v>0.58099999999999996</c:v>
                </c:pt>
                <c:pt idx="247">
                  <c:v>0.59</c:v>
                </c:pt>
                <c:pt idx="248">
                  <c:v>0.625</c:v>
                </c:pt>
                <c:pt idx="249">
                  <c:v>0.72130000000000005</c:v>
                </c:pt>
                <c:pt idx="250">
                  <c:v>0.61699999999999999</c:v>
                </c:pt>
                <c:pt idx="251">
                  <c:v>0.72289999999999999</c:v>
                </c:pt>
                <c:pt idx="252">
                  <c:v>0.87819999999999998</c:v>
                </c:pt>
                <c:pt idx="253">
                  <c:v>0.76119999999999999</c:v>
                </c:pt>
                <c:pt idx="254">
                  <c:v>0.76439999999999997</c:v>
                </c:pt>
                <c:pt idx="255">
                  <c:v>0.67600000000000005</c:v>
                </c:pt>
                <c:pt idx="256">
                  <c:v>1.0177</c:v>
                </c:pt>
                <c:pt idx="257">
                  <c:v>1.3945000000000001</c:v>
                </c:pt>
                <c:pt idx="258">
                  <c:v>1.3782000000000001</c:v>
                </c:pt>
                <c:pt idx="259">
                  <c:v>1.6407</c:v>
                </c:pt>
                <c:pt idx="260">
                  <c:v>1.3815</c:v>
                </c:pt>
                <c:pt idx="261">
                  <c:v>1.3293999999999999</c:v>
                </c:pt>
                <c:pt idx="262">
                  <c:v>1.3701000000000001</c:v>
                </c:pt>
                <c:pt idx="263">
                  <c:v>1.7411000000000001</c:v>
                </c:pt>
                <c:pt idx="264">
                  <c:v>1.4902</c:v>
                </c:pt>
                <c:pt idx="265">
                  <c:v>1.5016</c:v>
                </c:pt>
                <c:pt idx="266">
                  <c:v>1.7183999999999999</c:v>
                </c:pt>
                <c:pt idx="267">
                  <c:v>1.6757</c:v>
                </c:pt>
                <c:pt idx="268">
                  <c:v>1.5390999999999999</c:v>
                </c:pt>
                <c:pt idx="269">
                  <c:v>1.6298999999999999</c:v>
                </c:pt>
                <c:pt idx="270">
                  <c:v>1.7528999999999999</c:v>
                </c:pt>
                <c:pt idx="271">
                  <c:v>1.625</c:v>
                </c:pt>
                <c:pt idx="272">
                  <c:v>1.7565999999999999</c:v>
                </c:pt>
                <c:pt idx="273">
                  <c:v>1.6094999999999999</c:v>
                </c:pt>
                <c:pt idx="274">
                  <c:v>1.4804999999999999</c:v>
                </c:pt>
                <c:pt idx="275">
                  <c:v>1.6528</c:v>
                </c:pt>
                <c:pt idx="276">
                  <c:v>1.1548</c:v>
                </c:pt>
                <c:pt idx="277">
                  <c:v>1.4987999999999999</c:v>
                </c:pt>
                <c:pt idx="278">
                  <c:v>1.3701000000000001</c:v>
                </c:pt>
                <c:pt idx="279">
                  <c:v>1.4254</c:v>
                </c:pt>
                <c:pt idx="280">
                  <c:v>1.4853000000000001</c:v>
                </c:pt>
                <c:pt idx="281">
                  <c:v>1.6478999999999999</c:v>
                </c:pt>
                <c:pt idx="282">
                  <c:v>1.5286999999999999</c:v>
                </c:pt>
                <c:pt idx="283">
                  <c:v>1.5478000000000001</c:v>
                </c:pt>
                <c:pt idx="284">
                  <c:v>1.3572</c:v>
                </c:pt>
                <c:pt idx="285">
                  <c:v>1.5185</c:v>
                </c:pt>
                <c:pt idx="286">
                  <c:v>1.6446000000000001</c:v>
                </c:pt>
                <c:pt idx="287">
                  <c:v>1.7598</c:v>
                </c:pt>
                <c:pt idx="288">
                  <c:v>1.3280000000000001</c:v>
                </c:pt>
                <c:pt idx="289">
                  <c:v>1.2122999999999999</c:v>
                </c:pt>
                <c:pt idx="290">
                  <c:v>1.2048000000000001</c:v>
                </c:pt>
                <c:pt idx="291">
                  <c:v>1.294</c:v>
                </c:pt>
                <c:pt idx="292">
                  <c:v>1.3717999999999999</c:v>
                </c:pt>
                <c:pt idx="293">
                  <c:v>0.99970000000000003</c:v>
                </c:pt>
                <c:pt idx="294">
                  <c:v>1.0237000000000001</c:v>
                </c:pt>
                <c:pt idx="295">
                  <c:v>1.1977</c:v>
                </c:pt>
                <c:pt idx="296">
                  <c:v>1.1492</c:v>
                </c:pt>
                <c:pt idx="297">
                  <c:v>1.3067</c:v>
                </c:pt>
                <c:pt idx="298">
                  <c:v>1.8420000000000001</c:v>
                </c:pt>
                <c:pt idx="299">
                  <c:v>1.9274</c:v>
                </c:pt>
                <c:pt idx="300">
                  <c:v>1.9129</c:v>
                </c:pt>
                <c:pt idx="301">
                  <c:v>1.9294</c:v>
                </c:pt>
                <c:pt idx="302">
                  <c:v>1.9212</c:v>
                </c:pt>
                <c:pt idx="303">
                  <c:v>1.8142</c:v>
                </c:pt>
                <c:pt idx="304">
                  <c:v>1.7516</c:v>
                </c:pt>
                <c:pt idx="305">
                  <c:v>1.8884000000000001</c:v>
                </c:pt>
                <c:pt idx="306">
                  <c:v>1.8355999999999999</c:v>
                </c:pt>
                <c:pt idx="307">
                  <c:v>1.702</c:v>
                </c:pt>
                <c:pt idx="308">
                  <c:v>1.9359999999999999</c:v>
                </c:pt>
                <c:pt idx="309">
                  <c:v>2.0165000000000002</c:v>
                </c:pt>
                <c:pt idx="310">
                  <c:v>2.1375000000000002</c:v>
                </c:pt>
                <c:pt idx="311">
                  <c:v>2.2063999999999999</c:v>
                </c:pt>
                <c:pt idx="312">
                  <c:v>2.5139</c:v>
                </c:pt>
                <c:pt idx="313">
                  <c:v>2.6400999999999999</c:v>
                </c:pt>
                <c:pt idx="314">
                  <c:v>2.5619999999999998</c:v>
                </c:pt>
                <c:pt idx="315">
                  <c:v>2.7972000000000001</c:v>
                </c:pt>
                <c:pt idx="316">
                  <c:v>2.6962000000000002</c:v>
                </c:pt>
                <c:pt idx="317">
                  <c:v>2.7378</c:v>
                </c:pt>
                <c:pt idx="318">
                  <c:v>2.8479000000000001</c:v>
                </c:pt>
                <c:pt idx="319">
                  <c:v>2.7382</c:v>
                </c:pt>
                <c:pt idx="320">
                  <c:v>2.9529000000000001</c:v>
                </c:pt>
                <c:pt idx="321">
                  <c:v>2.9748999999999999</c:v>
                </c:pt>
                <c:pt idx="322">
                  <c:v>2.8125</c:v>
                </c:pt>
                <c:pt idx="323">
                  <c:v>2.5110999999999999</c:v>
                </c:pt>
                <c:pt idx="324">
                  <c:v>2.4365000000000001</c:v>
                </c:pt>
                <c:pt idx="325">
                  <c:v>2.5122</c:v>
                </c:pt>
                <c:pt idx="326">
                  <c:v>2.2330000000000001</c:v>
                </c:pt>
                <c:pt idx="327">
                  <c:v>2.2783000000000002</c:v>
                </c:pt>
                <c:pt idx="328">
                  <c:v>1.911</c:v>
                </c:pt>
                <c:pt idx="329">
                  <c:v>1.7664</c:v>
                </c:pt>
                <c:pt idx="330">
                  <c:v>1.8271999999999999</c:v>
                </c:pt>
                <c:pt idx="331">
                  <c:v>1.3865000000000001</c:v>
                </c:pt>
                <c:pt idx="332">
                  <c:v>1.544</c:v>
                </c:pt>
                <c:pt idx="333">
                  <c:v>1.5195000000000001</c:v>
                </c:pt>
                <c:pt idx="334">
                  <c:v>1.6258999999999999</c:v>
                </c:pt>
                <c:pt idx="335">
                  <c:v>1.6910000000000001</c:v>
                </c:pt>
                <c:pt idx="336">
                  <c:v>1.3133999999999999</c:v>
                </c:pt>
                <c:pt idx="337">
                  <c:v>0.93559999999999999</c:v>
                </c:pt>
                <c:pt idx="338">
                  <c:v>0.37990000000000002</c:v>
                </c:pt>
                <c:pt idx="339">
                  <c:v>0.3624</c:v>
                </c:pt>
                <c:pt idx="340">
                  <c:v>0.30359999999999998</c:v>
                </c:pt>
                <c:pt idx="341">
                  <c:v>0.2878</c:v>
                </c:pt>
                <c:pt idx="342">
                  <c:v>0.2044</c:v>
                </c:pt>
                <c:pt idx="343">
                  <c:v>0.26729999999999998</c:v>
                </c:pt>
                <c:pt idx="344">
                  <c:v>0.27679999999999999</c:v>
                </c:pt>
                <c:pt idx="345">
                  <c:v>0.38440000000000002</c:v>
                </c:pt>
                <c:pt idx="346">
                  <c:v>0.36080000000000001</c:v>
                </c:pt>
                <c:pt idx="347">
                  <c:v>0.36080000000000001</c:v>
                </c:pt>
                <c:pt idx="348">
                  <c:v>0.41930000000000001</c:v>
                </c:pt>
                <c:pt idx="349">
                  <c:v>0.73129999999999995</c:v>
                </c:pt>
                <c:pt idx="350">
                  <c:v>0.93930000000000002</c:v>
                </c:pt>
                <c:pt idx="351">
                  <c:v>0.84609999999999996</c:v>
                </c:pt>
                <c:pt idx="352">
                  <c:v>0.79949999999999999</c:v>
                </c:pt>
                <c:pt idx="353">
                  <c:v>0.88939999999999997</c:v>
                </c:pt>
                <c:pt idx="354">
                  <c:v>0.69040000000000001</c:v>
                </c:pt>
                <c:pt idx="355">
                  <c:v>0.77710000000000001</c:v>
                </c:pt>
                <c:pt idx="356">
                  <c:v>0.96489999999999998</c:v>
                </c:pt>
                <c:pt idx="357">
                  <c:v>1.1831</c:v>
                </c:pt>
                <c:pt idx="358">
                  <c:v>1.1596</c:v>
                </c:pt>
                <c:pt idx="359">
                  <c:v>1.2629999999999999</c:v>
                </c:pt>
                <c:pt idx="360">
                  <c:v>1.6093999999999999</c:v>
                </c:pt>
                <c:pt idx="361">
                  <c:v>1.7177</c:v>
                </c:pt>
                <c:pt idx="362">
                  <c:v>2.4599000000000002</c:v>
                </c:pt>
                <c:pt idx="363">
                  <c:v>2.9548999999999999</c:v>
                </c:pt>
                <c:pt idx="364">
                  <c:v>2.8172999999999999</c:v>
                </c:pt>
                <c:pt idx="365">
                  <c:v>3.0379</c:v>
                </c:pt>
                <c:pt idx="366">
                  <c:v>2.6760000000000002</c:v>
                </c:pt>
                <c:pt idx="367">
                  <c:v>3.3508</c:v>
                </c:pt>
                <c:pt idx="368">
                  <c:v>4.09</c:v>
                </c:pt>
                <c:pt idx="369">
                  <c:v>4.2282999999999999</c:v>
                </c:pt>
              </c:numCache>
            </c:numRef>
          </c:val>
          <c:smooth val="0"/>
          <c:extLst>
            <c:ext xmlns:c16="http://schemas.microsoft.com/office/drawing/2014/chart" uri="{C3380CC4-5D6E-409C-BE32-E72D297353CC}">
              <c16:uniqueId val="{00000001-0A63-421E-973D-ED152A9E06AC}"/>
            </c:ext>
          </c:extLst>
        </c:ser>
        <c:ser>
          <c:idx val="1"/>
          <c:order val="1"/>
          <c:tx>
            <c:strRef>
              <c:f>'ust 10y'!$D$7</c:f>
              <c:strCache>
                <c:ptCount val="1"/>
                <c:pt idx="0">
                  <c:v>Ticker 2</c:v>
                </c:pt>
              </c:strCache>
            </c:strRef>
          </c:tx>
          <c:spPr>
            <a:ln w="28575" cap="rnd">
              <a:solidFill>
                <a:srgbClr val="E5B01C"/>
              </a:solidFill>
              <a:round/>
            </a:ln>
            <a:effectLst/>
          </c:spPr>
          <c:marker>
            <c:symbol val="none"/>
          </c:marker>
          <c:cat>
            <c:numRef>
              <c:f>'ust 10y'!$B$9:$B$1670</c:f>
              <c:numCache>
                <c:formatCode>m/d/yyyy</c:formatCode>
                <c:ptCount val="1662"/>
                <c:pt idx="0">
                  <c:v>33634</c:v>
                </c:pt>
                <c:pt idx="1">
                  <c:v>33662</c:v>
                </c:pt>
                <c:pt idx="2">
                  <c:v>33694</c:v>
                </c:pt>
                <c:pt idx="3">
                  <c:v>33724</c:v>
                </c:pt>
                <c:pt idx="4">
                  <c:v>33753</c:v>
                </c:pt>
                <c:pt idx="5">
                  <c:v>33785</c:v>
                </c:pt>
                <c:pt idx="6">
                  <c:v>33816</c:v>
                </c:pt>
                <c:pt idx="7">
                  <c:v>33847</c:v>
                </c:pt>
                <c:pt idx="8">
                  <c:v>33877</c:v>
                </c:pt>
                <c:pt idx="9">
                  <c:v>33907</c:v>
                </c:pt>
                <c:pt idx="10">
                  <c:v>33938</c:v>
                </c:pt>
                <c:pt idx="11">
                  <c:v>33969</c:v>
                </c:pt>
                <c:pt idx="12">
                  <c:v>33998</c:v>
                </c:pt>
                <c:pt idx="13">
                  <c:v>34026</c:v>
                </c:pt>
                <c:pt idx="14">
                  <c:v>34059</c:v>
                </c:pt>
                <c:pt idx="15">
                  <c:v>34089</c:v>
                </c:pt>
                <c:pt idx="16">
                  <c:v>34120</c:v>
                </c:pt>
                <c:pt idx="17">
                  <c:v>34150</c:v>
                </c:pt>
                <c:pt idx="18">
                  <c:v>34180</c:v>
                </c:pt>
                <c:pt idx="19">
                  <c:v>34212</c:v>
                </c:pt>
                <c:pt idx="20">
                  <c:v>34242</c:v>
                </c:pt>
                <c:pt idx="21">
                  <c:v>34271</c:v>
                </c:pt>
                <c:pt idx="22">
                  <c:v>34303</c:v>
                </c:pt>
                <c:pt idx="23">
                  <c:v>34334</c:v>
                </c:pt>
                <c:pt idx="24">
                  <c:v>34365</c:v>
                </c:pt>
                <c:pt idx="25">
                  <c:v>34393</c:v>
                </c:pt>
                <c:pt idx="26">
                  <c:v>34424</c:v>
                </c:pt>
                <c:pt idx="27">
                  <c:v>34453</c:v>
                </c:pt>
                <c:pt idx="28">
                  <c:v>34485</c:v>
                </c:pt>
                <c:pt idx="29">
                  <c:v>34515</c:v>
                </c:pt>
                <c:pt idx="30">
                  <c:v>34544</c:v>
                </c:pt>
                <c:pt idx="31">
                  <c:v>34577</c:v>
                </c:pt>
                <c:pt idx="32">
                  <c:v>34607</c:v>
                </c:pt>
                <c:pt idx="33">
                  <c:v>34638</c:v>
                </c:pt>
                <c:pt idx="34">
                  <c:v>34668</c:v>
                </c:pt>
                <c:pt idx="35">
                  <c:v>34698</c:v>
                </c:pt>
                <c:pt idx="36">
                  <c:v>34730</c:v>
                </c:pt>
                <c:pt idx="37">
                  <c:v>34758</c:v>
                </c:pt>
                <c:pt idx="38">
                  <c:v>34789</c:v>
                </c:pt>
                <c:pt idx="39">
                  <c:v>34817</c:v>
                </c:pt>
                <c:pt idx="40">
                  <c:v>34850</c:v>
                </c:pt>
                <c:pt idx="41">
                  <c:v>34880</c:v>
                </c:pt>
                <c:pt idx="42">
                  <c:v>34911</c:v>
                </c:pt>
                <c:pt idx="43">
                  <c:v>34942</c:v>
                </c:pt>
                <c:pt idx="44">
                  <c:v>34971</c:v>
                </c:pt>
                <c:pt idx="45">
                  <c:v>35003</c:v>
                </c:pt>
                <c:pt idx="46">
                  <c:v>35033</c:v>
                </c:pt>
                <c:pt idx="47">
                  <c:v>35062</c:v>
                </c:pt>
                <c:pt idx="48">
                  <c:v>35095</c:v>
                </c:pt>
                <c:pt idx="49">
                  <c:v>35124</c:v>
                </c:pt>
                <c:pt idx="50">
                  <c:v>35153</c:v>
                </c:pt>
                <c:pt idx="51">
                  <c:v>35185</c:v>
                </c:pt>
                <c:pt idx="52">
                  <c:v>35216</c:v>
                </c:pt>
                <c:pt idx="53">
                  <c:v>35244</c:v>
                </c:pt>
                <c:pt idx="54">
                  <c:v>35277</c:v>
                </c:pt>
                <c:pt idx="55">
                  <c:v>35307</c:v>
                </c:pt>
                <c:pt idx="56">
                  <c:v>35338</c:v>
                </c:pt>
                <c:pt idx="57">
                  <c:v>35369</c:v>
                </c:pt>
                <c:pt idx="58">
                  <c:v>35398</c:v>
                </c:pt>
                <c:pt idx="59">
                  <c:v>35430</c:v>
                </c:pt>
                <c:pt idx="60">
                  <c:v>35461</c:v>
                </c:pt>
                <c:pt idx="61">
                  <c:v>35489</c:v>
                </c:pt>
                <c:pt idx="62">
                  <c:v>35520</c:v>
                </c:pt>
                <c:pt idx="63">
                  <c:v>35550</c:v>
                </c:pt>
                <c:pt idx="64">
                  <c:v>35580</c:v>
                </c:pt>
                <c:pt idx="65">
                  <c:v>35611</c:v>
                </c:pt>
                <c:pt idx="66">
                  <c:v>35642</c:v>
                </c:pt>
                <c:pt idx="67">
                  <c:v>35671</c:v>
                </c:pt>
                <c:pt idx="68">
                  <c:v>35703</c:v>
                </c:pt>
                <c:pt idx="69">
                  <c:v>35734</c:v>
                </c:pt>
                <c:pt idx="70">
                  <c:v>35762</c:v>
                </c:pt>
                <c:pt idx="71">
                  <c:v>35795</c:v>
                </c:pt>
                <c:pt idx="72">
                  <c:v>35825</c:v>
                </c:pt>
                <c:pt idx="73">
                  <c:v>35853</c:v>
                </c:pt>
                <c:pt idx="74">
                  <c:v>35885</c:v>
                </c:pt>
                <c:pt idx="75">
                  <c:v>35915</c:v>
                </c:pt>
                <c:pt idx="76">
                  <c:v>35944</c:v>
                </c:pt>
                <c:pt idx="77">
                  <c:v>35976</c:v>
                </c:pt>
                <c:pt idx="78">
                  <c:v>36007</c:v>
                </c:pt>
                <c:pt idx="79">
                  <c:v>36038</c:v>
                </c:pt>
                <c:pt idx="80">
                  <c:v>36068</c:v>
                </c:pt>
                <c:pt idx="81">
                  <c:v>36098</c:v>
                </c:pt>
                <c:pt idx="82">
                  <c:v>36129</c:v>
                </c:pt>
                <c:pt idx="83">
                  <c:v>36160</c:v>
                </c:pt>
                <c:pt idx="84">
                  <c:v>36189</c:v>
                </c:pt>
                <c:pt idx="85">
                  <c:v>36217</c:v>
                </c:pt>
                <c:pt idx="86">
                  <c:v>36250</c:v>
                </c:pt>
                <c:pt idx="87">
                  <c:v>36280</c:v>
                </c:pt>
                <c:pt idx="88">
                  <c:v>36311</c:v>
                </c:pt>
                <c:pt idx="89">
                  <c:v>36341</c:v>
                </c:pt>
                <c:pt idx="90">
                  <c:v>36371</c:v>
                </c:pt>
                <c:pt idx="91">
                  <c:v>36403</c:v>
                </c:pt>
                <c:pt idx="92">
                  <c:v>36433</c:v>
                </c:pt>
                <c:pt idx="93">
                  <c:v>36462</c:v>
                </c:pt>
                <c:pt idx="94">
                  <c:v>36494</c:v>
                </c:pt>
                <c:pt idx="95">
                  <c:v>36525</c:v>
                </c:pt>
                <c:pt idx="96">
                  <c:v>36556</c:v>
                </c:pt>
                <c:pt idx="97">
                  <c:v>36585</c:v>
                </c:pt>
                <c:pt idx="98">
                  <c:v>36616</c:v>
                </c:pt>
                <c:pt idx="99">
                  <c:v>36644</c:v>
                </c:pt>
                <c:pt idx="100">
                  <c:v>36677</c:v>
                </c:pt>
                <c:pt idx="101">
                  <c:v>36707</c:v>
                </c:pt>
                <c:pt idx="102">
                  <c:v>36738</c:v>
                </c:pt>
                <c:pt idx="103">
                  <c:v>36769</c:v>
                </c:pt>
                <c:pt idx="104">
                  <c:v>36798</c:v>
                </c:pt>
                <c:pt idx="105">
                  <c:v>36830</c:v>
                </c:pt>
                <c:pt idx="106">
                  <c:v>36860</c:v>
                </c:pt>
                <c:pt idx="107">
                  <c:v>36889</c:v>
                </c:pt>
                <c:pt idx="108">
                  <c:v>36922</c:v>
                </c:pt>
                <c:pt idx="109">
                  <c:v>36950</c:v>
                </c:pt>
                <c:pt idx="110">
                  <c:v>36980</c:v>
                </c:pt>
                <c:pt idx="111">
                  <c:v>37011</c:v>
                </c:pt>
                <c:pt idx="112">
                  <c:v>37042</c:v>
                </c:pt>
                <c:pt idx="113">
                  <c:v>37071</c:v>
                </c:pt>
                <c:pt idx="114">
                  <c:v>37103</c:v>
                </c:pt>
                <c:pt idx="115">
                  <c:v>37134</c:v>
                </c:pt>
                <c:pt idx="116">
                  <c:v>37162</c:v>
                </c:pt>
                <c:pt idx="117">
                  <c:v>37195</c:v>
                </c:pt>
                <c:pt idx="118">
                  <c:v>37225</c:v>
                </c:pt>
                <c:pt idx="119">
                  <c:v>37256</c:v>
                </c:pt>
                <c:pt idx="120">
                  <c:v>37287</c:v>
                </c:pt>
                <c:pt idx="121">
                  <c:v>37315</c:v>
                </c:pt>
                <c:pt idx="122">
                  <c:v>37344</c:v>
                </c:pt>
                <c:pt idx="123">
                  <c:v>37376</c:v>
                </c:pt>
                <c:pt idx="124">
                  <c:v>37407</c:v>
                </c:pt>
                <c:pt idx="125">
                  <c:v>37435</c:v>
                </c:pt>
                <c:pt idx="126">
                  <c:v>37468</c:v>
                </c:pt>
                <c:pt idx="127">
                  <c:v>37498</c:v>
                </c:pt>
                <c:pt idx="128">
                  <c:v>37529</c:v>
                </c:pt>
                <c:pt idx="129">
                  <c:v>37560</c:v>
                </c:pt>
                <c:pt idx="130">
                  <c:v>37589</c:v>
                </c:pt>
                <c:pt idx="131">
                  <c:v>37621</c:v>
                </c:pt>
                <c:pt idx="132">
                  <c:v>37652</c:v>
                </c:pt>
                <c:pt idx="133">
                  <c:v>37680</c:v>
                </c:pt>
                <c:pt idx="134">
                  <c:v>37711</c:v>
                </c:pt>
                <c:pt idx="135">
                  <c:v>37741</c:v>
                </c:pt>
                <c:pt idx="136">
                  <c:v>37771</c:v>
                </c:pt>
                <c:pt idx="137">
                  <c:v>37802</c:v>
                </c:pt>
                <c:pt idx="138">
                  <c:v>37833</c:v>
                </c:pt>
                <c:pt idx="139">
                  <c:v>37862</c:v>
                </c:pt>
                <c:pt idx="140">
                  <c:v>37894</c:v>
                </c:pt>
                <c:pt idx="141">
                  <c:v>37925</c:v>
                </c:pt>
                <c:pt idx="142">
                  <c:v>37953</c:v>
                </c:pt>
                <c:pt idx="143">
                  <c:v>37986</c:v>
                </c:pt>
                <c:pt idx="144">
                  <c:v>38016</c:v>
                </c:pt>
                <c:pt idx="145">
                  <c:v>38044</c:v>
                </c:pt>
                <c:pt idx="146">
                  <c:v>38077</c:v>
                </c:pt>
                <c:pt idx="147">
                  <c:v>38107</c:v>
                </c:pt>
                <c:pt idx="148">
                  <c:v>38138</c:v>
                </c:pt>
                <c:pt idx="149">
                  <c:v>38168</c:v>
                </c:pt>
                <c:pt idx="150">
                  <c:v>38198</c:v>
                </c:pt>
                <c:pt idx="151">
                  <c:v>38230</c:v>
                </c:pt>
                <c:pt idx="152">
                  <c:v>38260</c:v>
                </c:pt>
                <c:pt idx="153">
                  <c:v>38289</c:v>
                </c:pt>
                <c:pt idx="154">
                  <c:v>38321</c:v>
                </c:pt>
                <c:pt idx="155">
                  <c:v>38352</c:v>
                </c:pt>
                <c:pt idx="156">
                  <c:v>38383</c:v>
                </c:pt>
                <c:pt idx="157">
                  <c:v>38411</c:v>
                </c:pt>
                <c:pt idx="158">
                  <c:v>38442</c:v>
                </c:pt>
                <c:pt idx="159">
                  <c:v>38471</c:v>
                </c:pt>
                <c:pt idx="160">
                  <c:v>38503</c:v>
                </c:pt>
                <c:pt idx="161">
                  <c:v>38533</c:v>
                </c:pt>
                <c:pt idx="162">
                  <c:v>38562</c:v>
                </c:pt>
                <c:pt idx="163">
                  <c:v>38595</c:v>
                </c:pt>
                <c:pt idx="164">
                  <c:v>38625</c:v>
                </c:pt>
                <c:pt idx="165">
                  <c:v>38656</c:v>
                </c:pt>
                <c:pt idx="166">
                  <c:v>38686</c:v>
                </c:pt>
                <c:pt idx="167">
                  <c:v>38716</c:v>
                </c:pt>
                <c:pt idx="168">
                  <c:v>38748</c:v>
                </c:pt>
                <c:pt idx="169">
                  <c:v>38776</c:v>
                </c:pt>
                <c:pt idx="170">
                  <c:v>38807</c:v>
                </c:pt>
                <c:pt idx="171">
                  <c:v>38835</c:v>
                </c:pt>
                <c:pt idx="172">
                  <c:v>38868</c:v>
                </c:pt>
                <c:pt idx="173">
                  <c:v>38898</c:v>
                </c:pt>
                <c:pt idx="174">
                  <c:v>38929</c:v>
                </c:pt>
                <c:pt idx="175">
                  <c:v>38960</c:v>
                </c:pt>
                <c:pt idx="176">
                  <c:v>38989</c:v>
                </c:pt>
                <c:pt idx="177">
                  <c:v>39021</c:v>
                </c:pt>
                <c:pt idx="178">
                  <c:v>39051</c:v>
                </c:pt>
                <c:pt idx="179">
                  <c:v>39080</c:v>
                </c:pt>
                <c:pt idx="180">
                  <c:v>39113</c:v>
                </c:pt>
                <c:pt idx="181">
                  <c:v>39141</c:v>
                </c:pt>
                <c:pt idx="182">
                  <c:v>39171</c:v>
                </c:pt>
                <c:pt idx="183">
                  <c:v>39202</c:v>
                </c:pt>
                <c:pt idx="184">
                  <c:v>39233</c:v>
                </c:pt>
                <c:pt idx="185">
                  <c:v>39262</c:v>
                </c:pt>
                <c:pt idx="186">
                  <c:v>39294</c:v>
                </c:pt>
                <c:pt idx="187">
                  <c:v>39325</c:v>
                </c:pt>
                <c:pt idx="188">
                  <c:v>39353</c:v>
                </c:pt>
                <c:pt idx="189">
                  <c:v>39386</c:v>
                </c:pt>
                <c:pt idx="190">
                  <c:v>39416</c:v>
                </c:pt>
                <c:pt idx="191">
                  <c:v>39447</c:v>
                </c:pt>
                <c:pt idx="192">
                  <c:v>39478</c:v>
                </c:pt>
                <c:pt idx="193">
                  <c:v>39507</c:v>
                </c:pt>
                <c:pt idx="194">
                  <c:v>39538</c:v>
                </c:pt>
                <c:pt idx="195">
                  <c:v>39568</c:v>
                </c:pt>
                <c:pt idx="196">
                  <c:v>39598</c:v>
                </c:pt>
                <c:pt idx="197">
                  <c:v>39629</c:v>
                </c:pt>
                <c:pt idx="198">
                  <c:v>39660</c:v>
                </c:pt>
                <c:pt idx="199">
                  <c:v>39689</c:v>
                </c:pt>
                <c:pt idx="200">
                  <c:v>39721</c:v>
                </c:pt>
                <c:pt idx="201">
                  <c:v>39752</c:v>
                </c:pt>
                <c:pt idx="202">
                  <c:v>39780</c:v>
                </c:pt>
                <c:pt idx="203">
                  <c:v>39813</c:v>
                </c:pt>
                <c:pt idx="204">
                  <c:v>39843</c:v>
                </c:pt>
                <c:pt idx="205">
                  <c:v>39871</c:v>
                </c:pt>
                <c:pt idx="206">
                  <c:v>39903</c:v>
                </c:pt>
                <c:pt idx="207">
                  <c:v>39933</c:v>
                </c:pt>
                <c:pt idx="208">
                  <c:v>39962</c:v>
                </c:pt>
                <c:pt idx="209">
                  <c:v>39994</c:v>
                </c:pt>
                <c:pt idx="210">
                  <c:v>40025</c:v>
                </c:pt>
                <c:pt idx="211">
                  <c:v>40056</c:v>
                </c:pt>
                <c:pt idx="212">
                  <c:v>40086</c:v>
                </c:pt>
                <c:pt idx="213">
                  <c:v>40116</c:v>
                </c:pt>
                <c:pt idx="214">
                  <c:v>40147</c:v>
                </c:pt>
                <c:pt idx="215">
                  <c:v>40178</c:v>
                </c:pt>
                <c:pt idx="216">
                  <c:v>40207</c:v>
                </c:pt>
                <c:pt idx="217">
                  <c:v>40235</c:v>
                </c:pt>
                <c:pt idx="218">
                  <c:v>40268</c:v>
                </c:pt>
                <c:pt idx="219">
                  <c:v>40298</c:v>
                </c:pt>
                <c:pt idx="220">
                  <c:v>40329</c:v>
                </c:pt>
                <c:pt idx="221">
                  <c:v>40359</c:v>
                </c:pt>
                <c:pt idx="222">
                  <c:v>40389</c:v>
                </c:pt>
                <c:pt idx="223">
                  <c:v>40421</c:v>
                </c:pt>
                <c:pt idx="224">
                  <c:v>40451</c:v>
                </c:pt>
                <c:pt idx="225">
                  <c:v>40480</c:v>
                </c:pt>
                <c:pt idx="226">
                  <c:v>40512</c:v>
                </c:pt>
                <c:pt idx="227">
                  <c:v>40543</c:v>
                </c:pt>
                <c:pt idx="228">
                  <c:v>40574</c:v>
                </c:pt>
                <c:pt idx="229">
                  <c:v>40602</c:v>
                </c:pt>
                <c:pt idx="230">
                  <c:v>40633</c:v>
                </c:pt>
                <c:pt idx="231">
                  <c:v>40662</c:v>
                </c:pt>
                <c:pt idx="232">
                  <c:v>40694</c:v>
                </c:pt>
                <c:pt idx="233">
                  <c:v>40724</c:v>
                </c:pt>
                <c:pt idx="234">
                  <c:v>40753</c:v>
                </c:pt>
                <c:pt idx="235">
                  <c:v>40786</c:v>
                </c:pt>
                <c:pt idx="236">
                  <c:v>40816</c:v>
                </c:pt>
                <c:pt idx="237">
                  <c:v>40847</c:v>
                </c:pt>
                <c:pt idx="238">
                  <c:v>40877</c:v>
                </c:pt>
                <c:pt idx="239">
                  <c:v>40907</c:v>
                </c:pt>
                <c:pt idx="240">
                  <c:v>40939</c:v>
                </c:pt>
                <c:pt idx="241">
                  <c:v>40968</c:v>
                </c:pt>
                <c:pt idx="242">
                  <c:v>40998</c:v>
                </c:pt>
                <c:pt idx="243">
                  <c:v>41029</c:v>
                </c:pt>
                <c:pt idx="244">
                  <c:v>41060</c:v>
                </c:pt>
                <c:pt idx="245">
                  <c:v>41089</c:v>
                </c:pt>
                <c:pt idx="246">
                  <c:v>41121</c:v>
                </c:pt>
                <c:pt idx="247">
                  <c:v>41152</c:v>
                </c:pt>
                <c:pt idx="248">
                  <c:v>41180</c:v>
                </c:pt>
                <c:pt idx="249">
                  <c:v>41213</c:v>
                </c:pt>
                <c:pt idx="250">
                  <c:v>41243</c:v>
                </c:pt>
                <c:pt idx="251">
                  <c:v>41274</c:v>
                </c:pt>
                <c:pt idx="252">
                  <c:v>41305</c:v>
                </c:pt>
                <c:pt idx="253">
                  <c:v>41333</c:v>
                </c:pt>
                <c:pt idx="254">
                  <c:v>41362</c:v>
                </c:pt>
                <c:pt idx="255">
                  <c:v>41394</c:v>
                </c:pt>
                <c:pt idx="256">
                  <c:v>41425</c:v>
                </c:pt>
                <c:pt idx="257">
                  <c:v>41453</c:v>
                </c:pt>
                <c:pt idx="258">
                  <c:v>41486</c:v>
                </c:pt>
                <c:pt idx="259">
                  <c:v>41516</c:v>
                </c:pt>
                <c:pt idx="260">
                  <c:v>41547</c:v>
                </c:pt>
                <c:pt idx="261">
                  <c:v>41578</c:v>
                </c:pt>
                <c:pt idx="262">
                  <c:v>41607</c:v>
                </c:pt>
                <c:pt idx="263">
                  <c:v>41639</c:v>
                </c:pt>
                <c:pt idx="264">
                  <c:v>41670</c:v>
                </c:pt>
                <c:pt idx="265">
                  <c:v>41698</c:v>
                </c:pt>
                <c:pt idx="266">
                  <c:v>41729</c:v>
                </c:pt>
                <c:pt idx="267">
                  <c:v>41759</c:v>
                </c:pt>
                <c:pt idx="268">
                  <c:v>41789</c:v>
                </c:pt>
                <c:pt idx="269">
                  <c:v>41820</c:v>
                </c:pt>
                <c:pt idx="270">
                  <c:v>41851</c:v>
                </c:pt>
                <c:pt idx="271">
                  <c:v>41880</c:v>
                </c:pt>
                <c:pt idx="272">
                  <c:v>41912</c:v>
                </c:pt>
                <c:pt idx="273">
                  <c:v>41943</c:v>
                </c:pt>
                <c:pt idx="274">
                  <c:v>41971</c:v>
                </c:pt>
                <c:pt idx="275">
                  <c:v>42004</c:v>
                </c:pt>
                <c:pt idx="276">
                  <c:v>42034</c:v>
                </c:pt>
                <c:pt idx="277">
                  <c:v>42062</c:v>
                </c:pt>
                <c:pt idx="278">
                  <c:v>42094</c:v>
                </c:pt>
                <c:pt idx="279">
                  <c:v>42124</c:v>
                </c:pt>
                <c:pt idx="280">
                  <c:v>42153</c:v>
                </c:pt>
                <c:pt idx="281">
                  <c:v>42185</c:v>
                </c:pt>
                <c:pt idx="282">
                  <c:v>42216</c:v>
                </c:pt>
                <c:pt idx="283">
                  <c:v>42247</c:v>
                </c:pt>
                <c:pt idx="284">
                  <c:v>42277</c:v>
                </c:pt>
                <c:pt idx="285">
                  <c:v>42307</c:v>
                </c:pt>
                <c:pt idx="286">
                  <c:v>42338</c:v>
                </c:pt>
                <c:pt idx="287">
                  <c:v>42369</c:v>
                </c:pt>
                <c:pt idx="288">
                  <c:v>42398</c:v>
                </c:pt>
                <c:pt idx="289">
                  <c:v>42429</c:v>
                </c:pt>
                <c:pt idx="290">
                  <c:v>42460</c:v>
                </c:pt>
                <c:pt idx="291">
                  <c:v>42489</c:v>
                </c:pt>
                <c:pt idx="292">
                  <c:v>42521</c:v>
                </c:pt>
                <c:pt idx="293">
                  <c:v>42551</c:v>
                </c:pt>
                <c:pt idx="294">
                  <c:v>42580</c:v>
                </c:pt>
                <c:pt idx="295">
                  <c:v>42613</c:v>
                </c:pt>
                <c:pt idx="296">
                  <c:v>42643</c:v>
                </c:pt>
                <c:pt idx="297">
                  <c:v>42674</c:v>
                </c:pt>
                <c:pt idx="298">
                  <c:v>42704</c:v>
                </c:pt>
                <c:pt idx="299">
                  <c:v>42734</c:v>
                </c:pt>
                <c:pt idx="300">
                  <c:v>42766</c:v>
                </c:pt>
                <c:pt idx="301">
                  <c:v>42794</c:v>
                </c:pt>
                <c:pt idx="302">
                  <c:v>42825</c:v>
                </c:pt>
                <c:pt idx="303">
                  <c:v>42853</c:v>
                </c:pt>
                <c:pt idx="304">
                  <c:v>42886</c:v>
                </c:pt>
                <c:pt idx="305">
                  <c:v>42916</c:v>
                </c:pt>
                <c:pt idx="306">
                  <c:v>42947</c:v>
                </c:pt>
                <c:pt idx="307">
                  <c:v>42978</c:v>
                </c:pt>
                <c:pt idx="308">
                  <c:v>43007</c:v>
                </c:pt>
                <c:pt idx="309">
                  <c:v>43039</c:v>
                </c:pt>
                <c:pt idx="310">
                  <c:v>43069</c:v>
                </c:pt>
                <c:pt idx="311">
                  <c:v>43098</c:v>
                </c:pt>
                <c:pt idx="312">
                  <c:v>43131</c:v>
                </c:pt>
                <c:pt idx="313">
                  <c:v>43159</c:v>
                </c:pt>
                <c:pt idx="314">
                  <c:v>43189</c:v>
                </c:pt>
                <c:pt idx="315">
                  <c:v>43220</c:v>
                </c:pt>
                <c:pt idx="316">
                  <c:v>43251</c:v>
                </c:pt>
                <c:pt idx="317">
                  <c:v>43280</c:v>
                </c:pt>
                <c:pt idx="318">
                  <c:v>43312</c:v>
                </c:pt>
                <c:pt idx="319">
                  <c:v>43343</c:v>
                </c:pt>
                <c:pt idx="320">
                  <c:v>43371</c:v>
                </c:pt>
                <c:pt idx="321">
                  <c:v>43404</c:v>
                </c:pt>
                <c:pt idx="322">
                  <c:v>43434</c:v>
                </c:pt>
                <c:pt idx="323">
                  <c:v>43465</c:v>
                </c:pt>
                <c:pt idx="324">
                  <c:v>43496</c:v>
                </c:pt>
                <c:pt idx="325">
                  <c:v>43524</c:v>
                </c:pt>
                <c:pt idx="326">
                  <c:v>43553</c:v>
                </c:pt>
                <c:pt idx="327">
                  <c:v>43585</c:v>
                </c:pt>
                <c:pt idx="328">
                  <c:v>43616</c:v>
                </c:pt>
                <c:pt idx="329">
                  <c:v>43644</c:v>
                </c:pt>
                <c:pt idx="330">
                  <c:v>43677</c:v>
                </c:pt>
                <c:pt idx="331">
                  <c:v>43707</c:v>
                </c:pt>
                <c:pt idx="332">
                  <c:v>43738</c:v>
                </c:pt>
                <c:pt idx="333">
                  <c:v>43769</c:v>
                </c:pt>
                <c:pt idx="334">
                  <c:v>43798</c:v>
                </c:pt>
                <c:pt idx="335">
                  <c:v>43830</c:v>
                </c:pt>
                <c:pt idx="336">
                  <c:v>43861</c:v>
                </c:pt>
                <c:pt idx="337">
                  <c:v>43889</c:v>
                </c:pt>
                <c:pt idx="338">
                  <c:v>43921</c:v>
                </c:pt>
                <c:pt idx="339">
                  <c:v>43951</c:v>
                </c:pt>
                <c:pt idx="340">
                  <c:v>43980</c:v>
                </c:pt>
                <c:pt idx="341">
                  <c:v>44012</c:v>
                </c:pt>
                <c:pt idx="342">
                  <c:v>44043</c:v>
                </c:pt>
                <c:pt idx="343">
                  <c:v>44074</c:v>
                </c:pt>
                <c:pt idx="344">
                  <c:v>44104</c:v>
                </c:pt>
                <c:pt idx="345">
                  <c:v>44134</c:v>
                </c:pt>
                <c:pt idx="346">
                  <c:v>44165</c:v>
                </c:pt>
                <c:pt idx="347">
                  <c:v>44196</c:v>
                </c:pt>
                <c:pt idx="348">
                  <c:v>44225</c:v>
                </c:pt>
                <c:pt idx="349">
                  <c:v>44253</c:v>
                </c:pt>
                <c:pt idx="350">
                  <c:v>44286</c:v>
                </c:pt>
                <c:pt idx="351">
                  <c:v>44316</c:v>
                </c:pt>
                <c:pt idx="352">
                  <c:v>44347</c:v>
                </c:pt>
                <c:pt idx="353">
                  <c:v>44377</c:v>
                </c:pt>
                <c:pt idx="354">
                  <c:v>44407</c:v>
                </c:pt>
                <c:pt idx="355">
                  <c:v>44439</c:v>
                </c:pt>
                <c:pt idx="356">
                  <c:v>44469</c:v>
                </c:pt>
                <c:pt idx="357">
                  <c:v>44498</c:v>
                </c:pt>
                <c:pt idx="358">
                  <c:v>44530</c:v>
                </c:pt>
                <c:pt idx="359">
                  <c:v>44561</c:v>
                </c:pt>
                <c:pt idx="360">
                  <c:v>44592</c:v>
                </c:pt>
                <c:pt idx="361">
                  <c:v>44620</c:v>
                </c:pt>
                <c:pt idx="362">
                  <c:v>44651</c:v>
                </c:pt>
                <c:pt idx="363">
                  <c:v>44680</c:v>
                </c:pt>
                <c:pt idx="364">
                  <c:v>44712</c:v>
                </c:pt>
                <c:pt idx="365">
                  <c:v>44742</c:v>
                </c:pt>
                <c:pt idx="366">
                  <c:v>44771</c:v>
                </c:pt>
                <c:pt idx="367">
                  <c:v>44804</c:v>
                </c:pt>
                <c:pt idx="368">
                  <c:v>44834</c:v>
                </c:pt>
                <c:pt idx="369">
                  <c:v>44865</c:v>
                </c:pt>
                <c:pt idx="370">
                  <c:v>44895</c:v>
                </c:pt>
              </c:numCache>
            </c:numRef>
          </c:cat>
          <c:val>
            <c:numRef>
              <c:f>'ust 10y'!$D$9:$D$1670</c:f>
              <c:numCache>
                <c:formatCode>General</c:formatCode>
                <c:ptCount val="1662"/>
              </c:numCache>
            </c:numRef>
          </c:val>
          <c:smooth val="0"/>
          <c:extLst>
            <c:ext xmlns:c16="http://schemas.microsoft.com/office/drawing/2014/chart" uri="{C3380CC4-5D6E-409C-BE32-E72D297353CC}">
              <c16:uniqueId val="{00000002-0A63-421E-973D-ED152A9E06AC}"/>
            </c:ext>
          </c:extLst>
        </c:ser>
        <c:dLbls>
          <c:showLegendKey val="0"/>
          <c:showVal val="0"/>
          <c:showCatName val="0"/>
          <c:showSerName val="0"/>
          <c:showPercent val="0"/>
          <c:showBubbleSize val="0"/>
        </c:dLbls>
        <c:smooth val="0"/>
        <c:axId val="1724917967"/>
        <c:axId val="1724918383"/>
      </c:lineChart>
      <c:dateAx>
        <c:axId val="1724917967"/>
        <c:scaling>
          <c:orientation val="minMax"/>
        </c:scaling>
        <c:delete val="0"/>
        <c:axPos val="b"/>
        <c:numFmt formatCode="yyyy" sourceLinked="0"/>
        <c:majorTickMark val="out"/>
        <c:minorTickMark val="none"/>
        <c:tickLblPos val="low"/>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724918383"/>
        <c:crosses val="autoZero"/>
        <c:auto val="0"/>
        <c:lblOffset val="100"/>
        <c:baseTimeUnit val="days"/>
        <c:majorUnit val="6"/>
        <c:majorTimeUnit val="years"/>
      </c:dateAx>
      <c:valAx>
        <c:axId val="1724918383"/>
        <c:scaling>
          <c:orientation val="minMax"/>
        </c:scaling>
        <c:delete val="0"/>
        <c:axPos val="l"/>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724917967"/>
        <c:crosses val="autoZero"/>
        <c:crossBetween val="between"/>
        <c:majorUnit val="1"/>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4">
    <c:autoUpdate val="0"/>
  </c:externalData>
  <c:userShapes r:id="rId5"/>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770778652668417E-2"/>
          <c:y val="4.7676345144356952E-2"/>
          <c:w val="0.86509951881014868"/>
          <c:h val="0.66687445319335081"/>
        </c:manualLayout>
      </c:layout>
      <c:lineChart>
        <c:grouping val="standard"/>
        <c:varyColors val="0"/>
        <c:ser>
          <c:idx val="0"/>
          <c:order val="0"/>
          <c:tx>
            <c:strRef>
              <c:f>static!$O$16</c:f>
              <c:strCache>
                <c:ptCount val="1"/>
                <c:pt idx="0">
                  <c:v>S&amp;P Clean Energy</c:v>
                </c:pt>
              </c:strCache>
            </c:strRef>
          </c:tx>
          <c:spPr>
            <a:ln w="28575" cap="rnd" cmpd="sng" algn="ctr">
              <a:solidFill>
                <a:srgbClr val="6FB7DF"/>
              </a:solidFill>
              <a:prstDash val="solid"/>
              <a:round/>
              <a:headEnd type="none" w="med" len="med"/>
              <a:tailEnd type="none" w="med" len="med"/>
            </a:ln>
            <a:effectLst/>
          </c:spPr>
          <c:marker>
            <c:symbol val="none"/>
          </c:marker>
          <c:cat>
            <c:numRef>
              <c:f>static!$N$17:$N$277</c:f>
              <c:numCache>
                <c:formatCode>dd\.mm\.yyyy</c:formatCode>
                <c:ptCount val="261"/>
                <c:pt idx="0">
                  <c:v>43035</c:v>
                </c:pt>
                <c:pt idx="1">
                  <c:v>43042</c:v>
                </c:pt>
                <c:pt idx="2">
                  <c:v>43049</c:v>
                </c:pt>
                <c:pt idx="3">
                  <c:v>43056</c:v>
                </c:pt>
                <c:pt idx="4">
                  <c:v>43063</c:v>
                </c:pt>
                <c:pt idx="5">
                  <c:v>43070</c:v>
                </c:pt>
                <c:pt idx="6">
                  <c:v>43077</c:v>
                </c:pt>
                <c:pt idx="7">
                  <c:v>43084</c:v>
                </c:pt>
                <c:pt idx="8">
                  <c:v>43091</c:v>
                </c:pt>
                <c:pt idx="9">
                  <c:v>43098</c:v>
                </c:pt>
                <c:pt idx="10">
                  <c:v>43105</c:v>
                </c:pt>
                <c:pt idx="11">
                  <c:v>43112</c:v>
                </c:pt>
                <c:pt idx="12">
                  <c:v>43119</c:v>
                </c:pt>
                <c:pt idx="13">
                  <c:v>43126</c:v>
                </c:pt>
                <c:pt idx="14">
                  <c:v>43133</c:v>
                </c:pt>
                <c:pt idx="15">
                  <c:v>43140</c:v>
                </c:pt>
                <c:pt idx="16">
                  <c:v>43147</c:v>
                </c:pt>
                <c:pt idx="17">
                  <c:v>43154</c:v>
                </c:pt>
                <c:pt idx="18">
                  <c:v>43161</c:v>
                </c:pt>
                <c:pt idx="19">
                  <c:v>43168</c:v>
                </c:pt>
                <c:pt idx="20">
                  <c:v>43175</c:v>
                </c:pt>
                <c:pt idx="21">
                  <c:v>43182</c:v>
                </c:pt>
                <c:pt idx="22">
                  <c:v>43189</c:v>
                </c:pt>
                <c:pt idx="23">
                  <c:v>43196</c:v>
                </c:pt>
                <c:pt idx="24">
                  <c:v>43203</c:v>
                </c:pt>
                <c:pt idx="25">
                  <c:v>43210</c:v>
                </c:pt>
                <c:pt idx="26">
                  <c:v>43217</c:v>
                </c:pt>
                <c:pt idx="27">
                  <c:v>43224</c:v>
                </c:pt>
                <c:pt idx="28">
                  <c:v>43231</c:v>
                </c:pt>
                <c:pt idx="29">
                  <c:v>43238</c:v>
                </c:pt>
                <c:pt idx="30">
                  <c:v>43245</c:v>
                </c:pt>
                <c:pt idx="31">
                  <c:v>43252</c:v>
                </c:pt>
                <c:pt idx="32">
                  <c:v>43259</c:v>
                </c:pt>
                <c:pt idx="33">
                  <c:v>43266</c:v>
                </c:pt>
                <c:pt idx="34">
                  <c:v>43273</c:v>
                </c:pt>
                <c:pt idx="35">
                  <c:v>43280</c:v>
                </c:pt>
                <c:pt idx="36">
                  <c:v>43287</c:v>
                </c:pt>
                <c:pt idx="37">
                  <c:v>43294</c:v>
                </c:pt>
                <c:pt idx="38">
                  <c:v>43301</c:v>
                </c:pt>
                <c:pt idx="39">
                  <c:v>43308</c:v>
                </c:pt>
                <c:pt idx="40">
                  <c:v>43315</c:v>
                </c:pt>
                <c:pt idx="41">
                  <c:v>43322</c:v>
                </c:pt>
                <c:pt idx="42">
                  <c:v>43329</c:v>
                </c:pt>
                <c:pt idx="43">
                  <c:v>43336</c:v>
                </c:pt>
                <c:pt idx="44">
                  <c:v>43343</c:v>
                </c:pt>
                <c:pt idx="45">
                  <c:v>43350</c:v>
                </c:pt>
                <c:pt idx="46">
                  <c:v>43357</c:v>
                </c:pt>
                <c:pt idx="47">
                  <c:v>43364</c:v>
                </c:pt>
                <c:pt idx="48">
                  <c:v>43371</c:v>
                </c:pt>
                <c:pt idx="49">
                  <c:v>43378</c:v>
                </c:pt>
                <c:pt idx="50">
                  <c:v>43385</c:v>
                </c:pt>
                <c:pt idx="51">
                  <c:v>43392</c:v>
                </c:pt>
                <c:pt idx="52">
                  <c:v>43399</c:v>
                </c:pt>
                <c:pt idx="53">
                  <c:v>43406</c:v>
                </c:pt>
                <c:pt idx="54">
                  <c:v>43413</c:v>
                </c:pt>
                <c:pt idx="55">
                  <c:v>43420</c:v>
                </c:pt>
                <c:pt idx="56">
                  <c:v>43427</c:v>
                </c:pt>
                <c:pt idx="57">
                  <c:v>43434</c:v>
                </c:pt>
                <c:pt idx="58">
                  <c:v>43441</c:v>
                </c:pt>
                <c:pt idx="59">
                  <c:v>43448</c:v>
                </c:pt>
                <c:pt idx="60">
                  <c:v>43455</c:v>
                </c:pt>
                <c:pt idx="61">
                  <c:v>43462</c:v>
                </c:pt>
                <c:pt idx="62">
                  <c:v>43469</c:v>
                </c:pt>
                <c:pt idx="63">
                  <c:v>43476</c:v>
                </c:pt>
                <c:pt idx="64">
                  <c:v>43483</c:v>
                </c:pt>
                <c:pt idx="65">
                  <c:v>43490</c:v>
                </c:pt>
                <c:pt idx="66">
                  <c:v>43497</c:v>
                </c:pt>
                <c:pt idx="67">
                  <c:v>43504</c:v>
                </c:pt>
                <c:pt idx="68">
                  <c:v>43511</c:v>
                </c:pt>
                <c:pt idx="69">
                  <c:v>43518</c:v>
                </c:pt>
                <c:pt idx="70">
                  <c:v>43525</c:v>
                </c:pt>
                <c:pt idx="71">
                  <c:v>43532</c:v>
                </c:pt>
                <c:pt idx="72">
                  <c:v>43539</c:v>
                </c:pt>
                <c:pt idx="73">
                  <c:v>43546</c:v>
                </c:pt>
                <c:pt idx="74">
                  <c:v>43553</c:v>
                </c:pt>
                <c:pt idx="75">
                  <c:v>43560</c:v>
                </c:pt>
                <c:pt idx="76">
                  <c:v>43567</c:v>
                </c:pt>
                <c:pt idx="77">
                  <c:v>43574</c:v>
                </c:pt>
                <c:pt idx="78">
                  <c:v>43581</c:v>
                </c:pt>
                <c:pt idx="79">
                  <c:v>43588</c:v>
                </c:pt>
                <c:pt idx="80">
                  <c:v>43595</c:v>
                </c:pt>
                <c:pt idx="81">
                  <c:v>43602</c:v>
                </c:pt>
                <c:pt idx="82">
                  <c:v>43609</c:v>
                </c:pt>
                <c:pt idx="83">
                  <c:v>43616</c:v>
                </c:pt>
                <c:pt idx="84">
                  <c:v>43623</c:v>
                </c:pt>
                <c:pt idx="85">
                  <c:v>43630</c:v>
                </c:pt>
                <c:pt idx="86">
                  <c:v>43637</c:v>
                </c:pt>
                <c:pt idx="87">
                  <c:v>43644</c:v>
                </c:pt>
                <c:pt idx="88">
                  <c:v>43651</c:v>
                </c:pt>
                <c:pt idx="89">
                  <c:v>43658</c:v>
                </c:pt>
                <c:pt idx="90">
                  <c:v>43665</c:v>
                </c:pt>
                <c:pt idx="91">
                  <c:v>43672</c:v>
                </c:pt>
                <c:pt idx="92">
                  <c:v>43679</c:v>
                </c:pt>
                <c:pt idx="93">
                  <c:v>43686</c:v>
                </c:pt>
                <c:pt idx="94">
                  <c:v>43693</c:v>
                </c:pt>
                <c:pt idx="95">
                  <c:v>43700</c:v>
                </c:pt>
                <c:pt idx="96">
                  <c:v>43707</c:v>
                </c:pt>
                <c:pt idx="97">
                  <c:v>43714</c:v>
                </c:pt>
                <c:pt idx="98">
                  <c:v>43721</c:v>
                </c:pt>
                <c:pt idx="99">
                  <c:v>43728</c:v>
                </c:pt>
                <c:pt idx="100">
                  <c:v>43735</c:v>
                </c:pt>
                <c:pt idx="101">
                  <c:v>43742</c:v>
                </c:pt>
                <c:pt idx="102">
                  <c:v>43749</c:v>
                </c:pt>
                <c:pt idx="103">
                  <c:v>43756</c:v>
                </c:pt>
                <c:pt idx="104">
                  <c:v>43763</c:v>
                </c:pt>
                <c:pt idx="105">
                  <c:v>43770</c:v>
                </c:pt>
                <c:pt idx="106">
                  <c:v>43777</c:v>
                </c:pt>
                <c:pt idx="107">
                  <c:v>43784</c:v>
                </c:pt>
                <c:pt idx="108">
                  <c:v>43791</c:v>
                </c:pt>
                <c:pt idx="109">
                  <c:v>43798</c:v>
                </c:pt>
                <c:pt idx="110">
                  <c:v>43805</c:v>
                </c:pt>
                <c:pt idx="111">
                  <c:v>43812</c:v>
                </c:pt>
                <c:pt idx="112">
                  <c:v>43819</c:v>
                </c:pt>
                <c:pt idx="113">
                  <c:v>43826</c:v>
                </c:pt>
                <c:pt idx="114">
                  <c:v>43833</c:v>
                </c:pt>
                <c:pt idx="115">
                  <c:v>43840</c:v>
                </c:pt>
                <c:pt idx="116">
                  <c:v>43847</c:v>
                </c:pt>
                <c:pt idx="117">
                  <c:v>43854</c:v>
                </c:pt>
                <c:pt idx="118">
                  <c:v>43861</c:v>
                </c:pt>
                <c:pt idx="119">
                  <c:v>43868</c:v>
                </c:pt>
                <c:pt idx="120">
                  <c:v>43875</c:v>
                </c:pt>
                <c:pt idx="121">
                  <c:v>43882</c:v>
                </c:pt>
                <c:pt idx="122">
                  <c:v>43889</c:v>
                </c:pt>
                <c:pt idx="123">
                  <c:v>43896</c:v>
                </c:pt>
                <c:pt idx="124">
                  <c:v>43903</c:v>
                </c:pt>
                <c:pt idx="125">
                  <c:v>43910</c:v>
                </c:pt>
                <c:pt idx="126">
                  <c:v>43917</c:v>
                </c:pt>
                <c:pt idx="127">
                  <c:v>43924</c:v>
                </c:pt>
                <c:pt idx="128">
                  <c:v>43931</c:v>
                </c:pt>
                <c:pt idx="129">
                  <c:v>43938</c:v>
                </c:pt>
                <c:pt idx="130">
                  <c:v>43945</c:v>
                </c:pt>
                <c:pt idx="131">
                  <c:v>43952</c:v>
                </c:pt>
                <c:pt idx="132">
                  <c:v>43959</c:v>
                </c:pt>
                <c:pt idx="133">
                  <c:v>43966</c:v>
                </c:pt>
                <c:pt idx="134">
                  <c:v>43973</c:v>
                </c:pt>
                <c:pt idx="135">
                  <c:v>43980</c:v>
                </c:pt>
                <c:pt idx="136">
                  <c:v>43987</c:v>
                </c:pt>
                <c:pt idx="137">
                  <c:v>43994</c:v>
                </c:pt>
                <c:pt idx="138">
                  <c:v>44001</c:v>
                </c:pt>
                <c:pt idx="139">
                  <c:v>44008</c:v>
                </c:pt>
                <c:pt idx="140">
                  <c:v>44015</c:v>
                </c:pt>
                <c:pt idx="141">
                  <c:v>44022</c:v>
                </c:pt>
                <c:pt idx="142">
                  <c:v>44029</c:v>
                </c:pt>
                <c:pt idx="143">
                  <c:v>44036</c:v>
                </c:pt>
                <c:pt idx="144">
                  <c:v>44043</c:v>
                </c:pt>
                <c:pt idx="145">
                  <c:v>44050</c:v>
                </c:pt>
                <c:pt idx="146">
                  <c:v>44057</c:v>
                </c:pt>
                <c:pt idx="147">
                  <c:v>44064</c:v>
                </c:pt>
                <c:pt idx="148">
                  <c:v>44071</c:v>
                </c:pt>
                <c:pt idx="149">
                  <c:v>44078</c:v>
                </c:pt>
                <c:pt idx="150">
                  <c:v>44085</c:v>
                </c:pt>
                <c:pt idx="151">
                  <c:v>44092</c:v>
                </c:pt>
                <c:pt idx="152">
                  <c:v>44099</c:v>
                </c:pt>
                <c:pt idx="153">
                  <c:v>44106</c:v>
                </c:pt>
                <c:pt idx="154">
                  <c:v>44113</c:v>
                </c:pt>
                <c:pt idx="155">
                  <c:v>44120</c:v>
                </c:pt>
                <c:pt idx="156">
                  <c:v>44127</c:v>
                </c:pt>
                <c:pt idx="157">
                  <c:v>44134</c:v>
                </c:pt>
                <c:pt idx="158">
                  <c:v>44141</c:v>
                </c:pt>
                <c:pt idx="159">
                  <c:v>44148</c:v>
                </c:pt>
                <c:pt idx="160">
                  <c:v>44155</c:v>
                </c:pt>
                <c:pt idx="161">
                  <c:v>44162</c:v>
                </c:pt>
                <c:pt idx="162">
                  <c:v>44169</c:v>
                </c:pt>
                <c:pt idx="163">
                  <c:v>44176</c:v>
                </c:pt>
                <c:pt idx="164">
                  <c:v>44183</c:v>
                </c:pt>
                <c:pt idx="165">
                  <c:v>44190</c:v>
                </c:pt>
                <c:pt idx="166">
                  <c:v>44197</c:v>
                </c:pt>
                <c:pt idx="167">
                  <c:v>44204</c:v>
                </c:pt>
                <c:pt idx="168">
                  <c:v>44211</c:v>
                </c:pt>
                <c:pt idx="169">
                  <c:v>44218</c:v>
                </c:pt>
                <c:pt idx="170">
                  <c:v>44225</c:v>
                </c:pt>
                <c:pt idx="171">
                  <c:v>44232</c:v>
                </c:pt>
                <c:pt idx="172">
                  <c:v>44239</c:v>
                </c:pt>
                <c:pt idx="173">
                  <c:v>44246</c:v>
                </c:pt>
                <c:pt idx="174">
                  <c:v>44253</c:v>
                </c:pt>
                <c:pt idx="175">
                  <c:v>44260</c:v>
                </c:pt>
                <c:pt idx="176">
                  <c:v>44267</c:v>
                </c:pt>
                <c:pt idx="177">
                  <c:v>44274</c:v>
                </c:pt>
                <c:pt idx="178">
                  <c:v>44281</c:v>
                </c:pt>
                <c:pt idx="179">
                  <c:v>44288</c:v>
                </c:pt>
                <c:pt idx="180">
                  <c:v>44295</c:v>
                </c:pt>
                <c:pt idx="181">
                  <c:v>44302</c:v>
                </c:pt>
                <c:pt idx="182">
                  <c:v>44309</c:v>
                </c:pt>
                <c:pt idx="183">
                  <c:v>44316</c:v>
                </c:pt>
                <c:pt idx="184">
                  <c:v>44323</c:v>
                </c:pt>
                <c:pt idx="185">
                  <c:v>44330</c:v>
                </c:pt>
                <c:pt idx="186">
                  <c:v>44337</c:v>
                </c:pt>
                <c:pt idx="187">
                  <c:v>44344</c:v>
                </c:pt>
                <c:pt idx="188">
                  <c:v>44351</c:v>
                </c:pt>
                <c:pt idx="189">
                  <c:v>44358</c:v>
                </c:pt>
                <c:pt idx="190">
                  <c:v>44365</c:v>
                </c:pt>
                <c:pt idx="191">
                  <c:v>44372</c:v>
                </c:pt>
                <c:pt idx="192">
                  <c:v>44379</c:v>
                </c:pt>
                <c:pt idx="193">
                  <c:v>44386</c:v>
                </c:pt>
                <c:pt idx="194">
                  <c:v>44393</c:v>
                </c:pt>
                <c:pt idx="195">
                  <c:v>44400</c:v>
                </c:pt>
                <c:pt idx="196">
                  <c:v>44407</c:v>
                </c:pt>
                <c:pt idx="197">
                  <c:v>44414</c:v>
                </c:pt>
                <c:pt idx="198">
                  <c:v>44421</c:v>
                </c:pt>
                <c:pt idx="199">
                  <c:v>44428</c:v>
                </c:pt>
                <c:pt idx="200">
                  <c:v>44435</c:v>
                </c:pt>
                <c:pt idx="201">
                  <c:v>44442</c:v>
                </c:pt>
                <c:pt idx="202">
                  <c:v>44449</c:v>
                </c:pt>
                <c:pt idx="203">
                  <c:v>44456</c:v>
                </c:pt>
                <c:pt idx="204">
                  <c:v>44463</c:v>
                </c:pt>
                <c:pt idx="205">
                  <c:v>44470</c:v>
                </c:pt>
                <c:pt idx="206">
                  <c:v>44477</c:v>
                </c:pt>
                <c:pt idx="207">
                  <c:v>44484</c:v>
                </c:pt>
                <c:pt idx="208">
                  <c:v>44491</c:v>
                </c:pt>
                <c:pt idx="209">
                  <c:v>44498</c:v>
                </c:pt>
                <c:pt idx="210">
                  <c:v>44505</c:v>
                </c:pt>
                <c:pt idx="211">
                  <c:v>44512</c:v>
                </c:pt>
                <c:pt idx="212">
                  <c:v>44519</c:v>
                </c:pt>
                <c:pt idx="213">
                  <c:v>44526</c:v>
                </c:pt>
                <c:pt idx="214">
                  <c:v>44533</c:v>
                </c:pt>
                <c:pt idx="215">
                  <c:v>44540</c:v>
                </c:pt>
                <c:pt idx="216">
                  <c:v>44547</c:v>
                </c:pt>
                <c:pt idx="217">
                  <c:v>44554</c:v>
                </c:pt>
                <c:pt idx="218">
                  <c:v>44561</c:v>
                </c:pt>
                <c:pt idx="219">
                  <c:v>44568</c:v>
                </c:pt>
                <c:pt idx="220">
                  <c:v>44575</c:v>
                </c:pt>
                <c:pt idx="221">
                  <c:v>44582</c:v>
                </c:pt>
                <c:pt idx="222">
                  <c:v>44589</c:v>
                </c:pt>
                <c:pt idx="223">
                  <c:v>44596</c:v>
                </c:pt>
                <c:pt idx="224">
                  <c:v>44603</c:v>
                </c:pt>
                <c:pt idx="225">
                  <c:v>44610</c:v>
                </c:pt>
                <c:pt idx="226">
                  <c:v>44617</c:v>
                </c:pt>
                <c:pt idx="227">
                  <c:v>44624</c:v>
                </c:pt>
                <c:pt idx="228">
                  <c:v>44631</c:v>
                </c:pt>
                <c:pt idx="229">
                  <c:v>44638</c:v>
                </c:pt>
                <c:pt idx="230">
                  <c:v>44645</c:v>
                </c:pt>
                <c:pt idx="231">
                  <c:v>44652</c:v>
                </c:pt>
                <c:pt idx="232">
                  <c:v>44659</c:v>
                </c:pt>
                <c:pt idx="233">
                  <c:v>44666</c:v>
                </c:pt>
                <c:pt idx="234">
                  <c:v>44673</c:v>
                </c:pt>
                <c:pt idx="235">
                  <c:v>44680</c:v>
                </c:pt>
                <c:pt idx="236">
                  <c:v>44687</c:v>
                </c:pt>
                <c:pt idx="237">
                  <c:v>44694</c:v>
                </c:pt>
                <c:pt idx="238">
                  <c:v>44701</c:v>
                </c:pt>
                <c:pt idx="239">
                  <c:v>44708</c:v>
                </c:pt>
                <c:pt idx="240">
                  <c:v>44715</c:v>
                </c:pt>
                <c:pt idx="241">
                  <c:v>44722</c:v>
                </c:pt>
                <c:pt idx="242">
                  <c:v>44729</c:v>
                </c:pt>
                <c:pt idx="243">
                  <c:v>44736</c:v>
                </c:pt>
                <c:pt idx="244">
                  <c:v>44743</c:v>
                </c:pt>
                <c:pt idx="245">
                  <c:v>44750</c:v>
                </c:pt>
                <c:pt idx="246">
                  <c:v>44757</c:v>
                </c:pt>
                <c:pt idx="247">
                  <c:v>44764</c:v>
                </c:pt>
                <c:pt idx="248">
                  <c:v>44771</c:v>
                </c:pt>
                <c:pt idx="249">
                  <c:v>44778</c:v>
                </c:pt>
                <c:pt idx="250">
                  <c:v>44785</c:v>
                </c:pt>
                <c:pt idx="251">
                  <c:v>44792</c:v>
                </c:pt>
                <c:pt idx="252">
                  <c:v>44799</c:v>
                </c:pt>
                <c:pt idx="253">
                  <c:v>44806</c:v>
                </c:pt>
                <c:pt idx="254">
                  <c:v>44813</c:v>
                </c:pt>
                <c:pt idx="255">
                  <c:v>44820</c:v>
                </c:pt>
                <c:pt idx="256">
                  <c:v>44827</c:v>
                </c:pt>
                <c:pt idx="257">
                  <c:v>44834</c:v>
                </c:pt>
                <c:pt idx="258">
                  <c:v>44841</c:v>
                </c:pt>
                <c:pt idx="259">
                  <c:v>44848</c:v>
                </c:pt>
                <c:pt idx="260">
                  <c:v>44855</c:v>
                </c:pt>
              </c:numCache>
            </c:numRef>
          </c:cat>
          <c:val>
            <c:numRef>
              <c:f>static!$O$17:$O$277</c:f>
              <c:numCache>
                <c:formatCode>General</c:formatCode>
                <c:ptCount val="261"/>
                <c:pt idx="0">
                  <c:v>100</c:v>
                </c:pt>
                <c:pt idx="1">
                  <c:v>99.780958758859313</c:v>
                </c:pt>
                <c:pt idx="2">
                  <c:v>97.873765277080196</c:v>
                </c:pt>
                <c:pt idx="3">
                  <c:v>96.71159104860763</c:v>
                </c:pt>
                <c:pt idx="4">
                  <c:v>97.144092862324911</c:v>
                </c:pt>
                <c:pt idx="5">
                  <c:v>95.43780344885316</c:v>
                </c:pt>
                <c:pt idx="6">
                  <c:v>95.980523466711318</c:v>
                </c:pt>
                <c:pt idx="7">
                  <c:v>97.580780177465257</c:v>
                </c:pt>
                <c:pt idx="8">
                  <c:v>99.917685138679616</c:v>
                </c:pt>
                <c:pt idx="9">
                  <c:v>101.40911881243373</c:v>
                </c:pt>
                <c:pt idx="10">
                  <c:v>102.41503432111168</c:v>
                </c:pt>
                <c:pt idx="11">
                  <c:v>104.9458675149283</c:v>
                </c:pt>
                <c:pt idx="12">
                  <c:v>104.41570400133935</c:v>
                </c:pt>
                <c:pt idx="13">
                  <c:v>104.17713042022434</c:v>
                </c:pt>
                <c:pt idx="14">
                  <c:v>102.11646855293264</c:v>
                </c:pt>
                <c:pt idx="15">
                  <c:v>96.48975947318489</c:v>
                </c:pt>
                <c:pt idx="16">
                  <c:v>102.72615659355991</c:v>
                </c:pt>
                <c:pt idx="17">
                  <c:v>102.9158993247391</c:v>
                </c:pt>
                <c:pt idx="18">
                  <c:v>101.50817567944641</c:v>
                </c:pt>
                <c:pt idx="19">
                  <c:v>103.52977286678944</c:v>
                </c:pt>
                <c:pt idx="20">
                  <c:v>103.80043529214799</c:v>
                </c:pt>
                <c:pt idx="21">
                  <c:v>102.85032646911101</c:v>
                </c:pt>
                <c:pt idx="22">
                  <c:v>103.05681120598247</c:v>
                </c:pt>
                <c:pt idx="23">
                  <c:v>104.83843964506949</c:v>
                </c:pt>
                <c:pt idx="24">
                  <c:v>105.88202466655505</c:v>
                </c:pt>
                <c:pt idx="25">
                  <c:v>106.40939784586195</c:v>
                </c:pt>
                <c:pt idx="26">
                  <c:v>107.36508733746302</c:v>
                </c:pt>
                <c:pt idx="27">
                  <c:v>106.01596071209332</c:v>
                </c:pt>
                <c:pt idx="28">
                  <c:v>107.80596015402647</c:v>
                </c:pt>
                <c:pt idx="29">
                  <c:v>107.39857134884758</c:v>
                </c:pt>
                <c:pt idx="30">
                  <c:v>105.75924995814499</c:v>
                </c:pt>
                <c:pt idx="31">
                  <c:v>105.06027122049221</c:v>
                </c:pt>
                <c:pt idx="32">
                  <c:v>100.05720185278196</c:v>
                </c:pt>
                <c:pt idx="33">
                  <c:v>99.540990010603281</c:v>
                </c:pt>
                <c:pt idx="34">
                  <c:v>98.638316870361081</c:v>
                </c:pt>
                <c:pt idx="35">
                  <c:v>96.318153914839002</c:v>
                </c:pt>
                <c:pt idx="36">
                  <c:v>97.74540990010604</c:v>
                </c:pt>
                <c:pt idx="37">
                  <c:v>98.106758189631122</c:v>
                </c:pt>
                <c:pt idx="38">
                  <c:v>98.434622467771632</c:v>
                </c:pt>
                <c:pt idx="39">
                  <c:v>100.3683241252302</c:v>
                </c:pt>
                <c:pt idx="40">
                  <c:v>98.74155923879681</c:v>
                </c:pt>
                <c:pt idx="41">
                  <c:v>96.939003292594464</c:v>
                </c:pt>
                <c:pt idx="42">
                  <c:v>93.866845248060713</c:v>
                </c:pt>
                <c:pt idx="43">
                  <c:v>95.746135387019365</c:v>
                </c:pt>
                <c:pt idx="44">
                  <c:v>95.987499302416438</c:v>
                </c:pt>
                <c:pt idx="45">
                  <c:v>93.762207712483942</c:v>
                </c:pt>
                <c:pt idx="46">
                  <c:v>93.759417378201903</c:v>
                </c:pt>
                <c:pt idx="47">
                  <c:v>96.655784362966685</c:v>
                </c:pt>
                <c:pt idx="48">
                  <c:v>94.564428818572452</c:v>
                </c:pt>
                <c:pt idx="49">
                  <c:v>93.184608516100226</c:v>
                </c:pt>
                <c:pt idx="50">
                  <c:v>91.340197555667174</c:v>
                </c:pt>
                <c:pt idx="51">
                  <c:v>91.988950276243102</c:v>
                </c:pt>
                <c:pt idx="52">
                  <c:v>88.904235727440152</c:v>
                </c:pt>
                <c:pt idx="53">
                  <c:v>92.272169205870867</c:v>
                </c:pt>
                <c:pt idx="54">
                  <c:v>95.804732406942364</c:v>
                </c:pt>
                <c:pt idx="55">
                  <c:v>96.408839779005532</c:v>
                </c:pt>
                <c:pt idx="56">
                  <c:v>95.333165913276403</c:v>
                </c:pt>
                <c:pt idx="57">
                  <c:v>98.726212400245544</c:v>
                </c:pt>
                <c:pt idx="58">
                  <c:v>96.666945700094871</c:v>
                </c:pt>
                <c:pt idx="59">
                  <c:v>96.749260561415269</c:v>
                </c:pt>
                <c:pt idx="60">
                  <c:v>90.750041855014246</c:v>
                </c:pt>
                <c:pt idx="61">
                  <c:v>91.906635414922704</c:v>
                </c:pt>
                <c:pt idx="62">
                  <c:v>94.447234778726497</c:v>
                </c:pt>
                <c:pt idx="63">
                  <c:v>99.080584854065506</c:v>
                </c:pt>
                <c:pt idx="64">
                  <c:v>99.831184775936151</c:v>
                </c:pt>
                <c:pt idx="65">
                  <c:v>102.48897817958591</c:v>
                </c:pt>
                <c:pt idx="66">
                  <c:v>106.07176739773425</c:v>
                </c:pt>
                <c:pt idx="67">
                  <c:v>104.83564931078743</c:v>
                </c:pt>
                <c:pt idx="68">
                  <c:v>106.88933534237401</c:v>
                </c:pt>
                <c:pt idx="69">
                  <c:v>109.40482169763936</c:v>
                </c:pt>
                <c:pt idx="70">
                  <c:v>108.30403482337184</c:v>
                </c:pt>
                <c:pt idx="71">
                  <c:v>106.08571906914447</c:v>
                </c:pt>
                <c:pt idx="72">
                  <c:v>109.50527373179307</c:v>
                </c:pt>
                <c:pt idx="73">
                  <c:v>108.00128355376974</c:v>
                </c:pt>
                <c:pt idx="74">
                  <c:v>108.94441654110163</c:v>
                </c:pt>
                <c:pt idx="75">
                  <c:v>112.61510128913443</c:v>
                </c:pt>
                <c:pt idx="76">
                  <c:v>111.61895195044367</c:v>
                </c:pt>
                <c:pt idx="77">
                  <c:v>112.46721357218594</c:v>
                </c:pt>
                <c:pt idx="78">
                  <c:v>113.0099335900441</c:v>
                </c:pt>
                <c:pt idx="79">
                  <c:v>113.84982420894023</c:v>
                </c:pt>
                <c:pt idx="80">
                  <c:v>112.05703443272503</c:v>
                </c:pt>
                <c:pt idx="81">
                  <c:v>110.69395613594509</c:v>
                </c:pt>
                <c:pt idx="82">
                  <c:v>110.96182822702161</c:v>
                </c:pt>
                <c:pt idx="83">
                  <c:v>111.75288799598194</c:v>
                </c:pt>
                <c:pt idx="84">
                  <c:v>115.58541213237345</c:v>
                </c:pt>
                <c:pt idx="85">
                  <c:v>116.23416485294939</c:v>
                </c:pt>
                <c:pt idx="86">
                  <c:v>119.01194263072716</c:v>
                </c:pt>
                <c:pt idx="87">
                  <c:v>119.59512249567499</c:v>
                </c:pt>
                <c:pt idx="88">
                  <c:v>121.81064791562031</c:v>
                </c:pt>
                <c:pt idx="89">
                  <c:v>121.42279145041574</c:v>
                </c:pt>
                <c:pt idx="90">
                  <c:v>121.70880071432558</c:v>
                </c:pt>
                <c:pt idx="91">
                  <c:v>120.72660304704503</c:v>
                </c:pt>
                <c:pt idx="92">
                  <c:v>120.95680562531392</c:v>
                </c:pt>
                <c:pt idx="93">
                  <c:v>123.07745967966962</c:v>
                </c:pt>
                <c:pt idx="94">
                  <c:v>121.21909704782634</c:v>
                </c:pt>
                <c:pt idx="95">
                  <c:v>121.43255762040293</c:v>
                </c:pt>
                <c:pt idx="96">
                  <c:v>122.98816898264411</c:v>
                </c:pt>
                <c:pt idx="97">
                  <c:v>124.54657067916737</c:v>
                </c:pt>
                <c:pt idx="98">
                  <c:v>124.26056141525754</c:v>
                </c:pt>
                <c:pt idx="99">
                  <c:v>127.76801160779061</c:v>
                </c:pt>
                <c:pt idx="100">
                  <c:v>122.43428762765778</c:v>
                </c:pt>
                <c:pt idx="101">
                  <c:v>123.78341425302753</c:v>
                </c:pt>
                <c:pt idx="102">
                  <c:v>124.40147329650091</c:v>
                </c:pt>
                <c:pt idx="103">
                  <c:v>123.25464590657961</c:v>
                </c:pt>
                <c:pt idx="104">
                  <c:v>122.23756906077348</c:v>
                </c:pt>
                <c:pt idx="105">
                  <c:v>120.64149785144261</c:v>
                </c:pt>
                <c:pt idx="106">
                  <c:v>119.25888721468831</c:v>
                </c:pt>
                <c:pt idx="107">
                  <c:v>121.10190300798035</c:v>
                </c:pt>
                <c:pt idx="108">
                  <c:v>119.66906635414922</c:v>
                </c:pt>
                <c:pt idx="109">
                  <c:v>124.05547184552709</c:v>
                </c:pt>
                <c:pt idx="110">
                  <c:v>126.25425525978014</c:v>
                </c:pt>
                <c:pt idx="111">
                  <c:v>128.3442156370333</c:v>
                </c:pt>
                <c:pt idx="112">
                  <c:v>131.69401194263074</c:v>
                </c:pt>
                <c:pt idx="113">
                  <c:v>133.47982588314079</c:v>
                </c:pt>
                <c:pt idx="114">
                  <c:v>134.6852502929851</c:v>
                </c:pt>
                <c:pt idx="115">
                  <c:v>136.07204643116245</c:v>
                </c:pt>
                <c:pt idx="116">
                  <c:v>141.01930911323177</c:v>
                </c:pt>
                <c:pt idx="117">
                  <c:v>141.56342429823093</c:v>
                </c:pt>
                <c:pt idx="118">
                  <c:v>138.08666778280039</c:v>
                </c:pt>
                <c:pt idx="119">
                  <c:v>145.02204364082817</c:v>
                </c:pt>
                <c:pt idx="120">
                  <c:v>151.36168312963895</c:v>
                </c:pt>
                <c:pt idx="121">
                  <c:v>160.2670349907919</c:v>
                </c:pt>
                <c:pt idx="122">
                  <c:v>141.34996372565433</c:v>
                </c:pt>
                <c:pt idx="123">
                  <c:v>144.49606562866234</c:v>
                </c:pt>
                <c:pt idx="124">
                  <c:v>112.92203806015961</c:v>
                </c:pt>
                <c:pt idx="125">
                  <c:v>100.16183938835871</c:v>
                </c:pt>
                <c:pt idx="126">
                  <c:v>108.05709023941068</c:v>
                </c:pt>
                <c:pt idx="127">
                  <c:v>104.91377867068475</c:v>
                </c:pt>
                <c:pt idx="128">
                  <c:v>118.64919917406105</c:v>
                </c:pt>
                <c:pt idx="129">
                  <c:v>119.86578492103355</c:v>
                </c:pt>
                <c:pt idx="130">
                  <c:v>114.90736090183604</c:v>
                </c:pt>
                <c:pt idx="131">
                  <c:v>118.93660360511188</c:v>
                </c:pt>
                <c:pt idx="132">
                  <c:v>126.01010101010101</c:v>
                </c:pt>
                <c:pt idx="133">
                  <c:v>122.44544896478598</c:v>
                </c:pt>
                <c:pt idx="134">
                  <c:v>128.3135219599308</c:v>
                </c:pt>
                <c:pt idx="135">
                  <c:v>135.06473575534349</c:v>
                </c:pt>
                <c:pt idx="136">
                  <c:v>142.99486578492105</c:v>
                </c:pt>
                <c:pt idx="137">
                  <c:v>136.97332440426365</c:v>
                </c:pt>
                <c:pt idx="138">
                  <c:v>140.50728277247615</c:v>
                </c:pt>
                <c:pt idx="139">
                  <c:v>136.9244935543278</c:v>
                </c:pt>
                <c:pt idx="140">
                  <c:v>147.46916680618338</c:v>
                </c:pt>
                <c:pt idx="141">
                  <c:v>154.39059099280092</c:v>
                </c:pt>
                <c:pt idx="142">
                  <c:v>161.59662927618729</c:v>
                </c:pt>
                <c:pt idx="143">
                  <c:v>164.82365087337465</c:v>
                </c:pt>
                <c:pt idx="144">
                  <c:v>164.66739215357998</c:v>
                </c:pt>
                <c:pt idx="145">
                  <c:v>180.86388749372173</c:v>
                </c:pt>
                <c:pt idx="146">
                  <c:v>183.62631843294827</c:v>
                </c:pt>
                <c:pt idx="147">
                  <c:v>185.55583458898377</c:v>
                </c:pt>
                <c:pt idx="148">
                  <c:v>196.39070260617223</c:v>
                </c:pt>
                <c:pt idx="149">
                  <c:v>183.36960767899996</c:v>
                </c:pt>
                <c:pt idx="150">
                  <c:v>184.95312238406163</c:v>
                </c:pt>
                <c:pt idx="151">
                  <c:v>191.11697081310339</c:v>
                </c:pt>
                <c:pt idx="152">
                  <c:v>191.58993247391038</c:v>
                </c:pt>
                <c:pt idx="153">
                  <c:v>217.16892683743515</c:v>
                </c:pt>
                <c:pt idx="154">
                  <c:v>244.34399241029072</c:v>
                </c:pt>
                <c:pt idx="155">
                  <c:v>239.02422010156818</c:v>
                </c:pt>
                <c:pt idx="156">
                  <c:v>230.66437859255538</c:v>
                </c:pt>
                <c:pt idx="157">
                  <c:v>223.26301690942577</c:v>
                </c:pt>
                <c:pt idx="158">
                  <c:v>244.24214520899605</c:v>
                </c:pt>
                <c:pt idx="159">
                  <c:v>247.45940063619622</c:v>
                </c:pt>
                <c:pt idx="160">
                  <c:v>251.85696746470231</c:v>
                </c:pt>
                <c:pt idx="161">
                  <c:v>268.93381327082983</c:v>
                </c:pt>
                <c:pt idx="162">
                  <c:v>262.81181985601876</c:v>
                </c:pt>
                <c:pt idx="163">
                  <c:v>269.83230090964895</c:v>
                </c:pt>
                <c:pt idx="164">
                  <c:v>295.82845024833978</c:v>
                </c:pt>
                <c:pt idx="165">
                  <c:v>316.05837379318046</c:v>
                </c:pt>
                <c:pt idx="166">
                  <c:v>321.52045315028744</c:v>
                </c:pt>
                <c:pt idx="167">
                  <c:v>379.59568056253141</c:v>
                </c:pt>
                <c:pt idx="168">
                  <c:v>349.4349573078855</c:v>
                </c:pt>
                <c:pt idx="169">
                  <c:v>376.46073999665163</c:v>
                </c:pt>
                <c:pt idx="170">
                  <c:v>341.82711088788437</c:v>
                </c:pt>
                <c:pt idx="171">
                  <c:v>356.35777666164404</c:v>
                </c:pt>
                <c:pt idx="172">
                  <c:v>348.22255706233608</c:v>
                </c:pt>
                <c:pt idx="173">
                  <c:v>326.8737094703946</c:v>
                </c:pt>
                <c:pt idx="174">
                  <c:v>296.08237066800604</c:v>
                </c:pt>
                <c:pt idx="175">
                  <c:v>262.18678497684022</c:v>
                </c:pt>
                <c:pt idx="176">
                  <c:v>291.3429878899492</c:v>
                </c:pt>
                <c:pt idx="177">
                  <c:v>268.03672079915174</c:v>
                </c:pt>
                <c:pt idx="178">
                  <c:v>262.24817233104523</c:v>
                </c:pt>
                <c:pt idx="179">
                  <c:v>278.36095764272557</c:v>
                </c:pt>
                <c:pt idx="180">
                  <c:v>268.11066465762599</c:v>
                </c:pt>
                <c:pt idx="181">
                  <c:v>272.02410848819687</c:v>
                </c:pt>
                <c:pt idx="182">
                  <c:v>279.3710586528266</c:v>
                </c:pt>
                <c:pt idx="183">
                  <c:v>266.02488978179588</c:v>
                </c:pt>
                <c:pt idx="184">
                  <c:v>252.61733355656011</c:v>
                </c:pt>
                <c:pt idx="185">
                  <c:v>245.84100675260893</c:v>
                </c:pt>
                <c:pt idx="186">
                  <c:v>259.03649757240919</c:v>
                </c:pt>
                <c:pt idx="187">
                  <c:v>262.45605223505777</c:v>
                </c:pt>
                <c:pt idx="188">
                  <c:v>255.81505664378591</c:v>
                </c:pt>
                <c:pt idx="189">
                  <c:v>259.16345778224235</c:v>
                </c:pt>
                <c:pt idx="190">
                  <c:v>258.77002064847369</c:v>
                </c:pt>
                <c:pt idx="191">
                  <c:v>266.10999497739829</c:v>
                </c:pt>
                <c:pt idx="192">
                  <c:v>270.19364919917405</c:v>
                </c:pt>
                <c:pt idx="193">
                  <c:v>267.49958144985771</c:v>
                </c:pt>
                <c:pt idx="194">
                  <c:v>255.53602321558122</c:v>
                </c:pt>
                <c:pt idx="195">
                  <c:v>259.92103353981804</c:v>
                </c:pt>
                <c:pt idx="196">
                  <c:v>261.73335565600757</c:v>
                </c:pt>
                <c:pt idx="197">
                  <c:v>264.37998772252917</c:v>
                </c:pt>
                <c:pt idx="198">
                  <c:v>261.70824264746915</c:v>
                </c:pt>
                <c:pt idx="199">
                  <c:v>261.43060438640543</c:v>
                </c:pt>
                <c:pt idx="200">
                  <c:v>266.46297226407728</c:v>
                </c:pt>
                <c:pt idx="201">
                  <c:v>272.68262737875995</c:v>
                </c:pt>
                <c:pt idx="202">
                  <c:v>261.52268541771309</c:v>
                </c:pt>
                <c:pt idx="203">
                  <c:v>258.50214855739716</c:v>
                </c:pt>
                <c:pt idx="204">
                  <c:v>257.40136168312966</c:v>
                </c:pt>
                <c:pt idx="205">
                  <c:v>250.92918131592165</c:v>
                </c:pt>
                <c:pt idx="206">
                  <c:v>246.56230816451813</c:v>
                </c:pt>
                <c:pt idx="207">
                  <c:v>264.21256766560634</c:v>
                </c:pt>
                <c:pt idx="208">
                  <c:v>272.39661811485018</c:v>
                </c:pt>
                <c:pt idx="209">
                  <c:v>291.38205256989789</c:v>
                </c:pt>
                <c:pt idx="210">
                  <c:v>280.3211674758636</c:v>
                </c:pt>
                <c:pt idx="211">
                  <c:v>289.37022155254203</c:v>
                </c:pt>
                <c:pt idx="212">
                  <c:v>284.99916289971543</c:v>
                </c:pt>
                <c:pt idx="213">
                  <c:v>273.3369607679</c:v>
                </c:pt>
                <c:pt idx="214">
                  <c:v>254.45616384842901</c:v>
                </c:pt>
                <c:pt idx="215">
                  <c:v>256.30615547742622</c:v>
                </c:pt>
                <c:pt idx="216">
                  <c:v>246.4200011161337</c:v>
                </c:pt>
                <c:pt idx="217">
                  <c:v>246.94458396115854</c:v>
                </c:pt>
                <c:pt idx="218">
                  <c:v>246.26513756348012</c:v>
                </c:pt>
                <c:pt idx="219">
                  <c:v>228.07494837881578</c:v>
                </c:pt>
                <c:pt idx="220">
                  <c:v>226.02684301579328</c:v>
                </c:pt>
                <c:pt idx="221">
                  <c:v>214.18466432278586</c:v>
                </c:pt>
                <c:pt idx="222">
                  <c:v>205.46905519281208</c:v>
                </c:pt>
                <c:pt idx="223">
                  <c:v>212.67927897762155</c:v>
                </c:pt>
                <c:pt idx="224">
                  <c:v>211.54361292482838</c:v>
                </c:pt>
                <c:pt idx="225">
                  <c:v>211.04274792120097</c:v>
                </c:pt>
                <c:pt idx="226">
                  <c:v>224.31218259947542</c:v>
                </c:pt>
                <c:pt idx="227">
                  <c:v>225.19113789832019</c:v>
                </c:pt>
                <c:pt idx="228">
                  <c:v>242.62654165969084</c:v>
                </c:pt>
                <c:pt idx="229">
                  <c:v>245.8479825883141</c:v>
                </c:pt>
                <c:pt idx="230">
                  <c:v>244.04542664211175</c:v>
                </c:pt>
                <c:pt idx="231">
                  <c:v>252.05787153300969</c:v>
                </c:pt>
                <c:pt idx="232">
                  <c:v>247.75657123723423</c:v>
                </c:pt>
                <c:pt idx="233">
                  <c:v>242.15218483174286</c:v>
                </c:pt>
                <c:pt idx="234">
                  <c:v>226.33657012110052</c:v>
                </c:pt>
                <c:pt idx="235">
                  <c:v>220.89123276968584</c:v>
                </c:pt>
                <c:pt idx="236">
                  <c:v>216.91221608348678</c:v>
                </c:pt>
                <c:pt idx="237">
                  <c:v>204.52173670405719</c:v>
                </c:pt>
                <c:pt idx="238">
                  <c:v>220.17830236062284</c:v>
                </c:pt>
                <c:pt idx="239">
                  <c:v>232.98035604665438</c:v>
                </c:pt>
                <c:pt idx="240">
                  <c:v>235.98973156984209</c:v>
                </c:pt>
                <c:pt idx="241">
                  <c:v>230.10910207042804</c:v>
                </c:pt>
                <c:pt idx="242">
                  <c:v>217.48004910988334</c:v>
                </c:pt>
                <c:pt idx="243">
                  <c:v>227.25040459847091</c:v>
                </c:pt>
                <c:pt idx="244">
                  <c:v>224.881410793013</c:v>
                </c:pt>
                <c:pt idx="245">
                  <c:v>234.23740164071657</c:v>
                </c:pt>
                <c:pt idx="246">
                  <c:v>220.20481053630223</c:v>
                </c:pt>
                <c:pt idx="247">
                  <c:v>229.70450359953122</c:v>
                </c:pt>
                <c:pt idx="248">
                  <c:v>261.08181260114958</c:v>
                </c:pt>
                <c:pt idx="249">
                  <c:v>263.28199118254366</c:v>
                </c:pt>
                <c:pt idx="250">
                  <c:v>275.75059992187067</c:v>
                </c:pt>
                <c:pt idx="251">
                  <c:v>265.42496791115576</c:v>
                </c:pt>
                <c:pt idx="252">
                  <c:v>266.84664322785869</c:v>
                </c:pt>
                <c:pt idx="253">
                  <c:v>253.43490150119985</c:v>
                </c:pt>
                <c:pt idx="254">
                  <c:v>269.07193481779115</c:v>
                </c:pt>
                <c:pt idx="255">
                  <c:v>259.6866454601261</c:v>
                </c:pt>
                <c:pt idx="256">
                  <c:v>236.16412746246999</c:v>
                </c:pt>
                <c:pt idx="257">
                  <c:v>225.11998437412802</c:v>
                </c:pt>
                <c:pt idx="258">
                  <c:v>217.70746135387023</c:v>
                </c:pt>
                <c:pt idx="259">
                  <c:v>207.24789329761708</c:v>
                </c:pt>
                <c:pt idx="260">
                  <c:v>209.33506334058819</c:v>
                </c:pt>
              </c:numCache>
            </c:numRef>
          </c:val>
          <c:smooth val="0"/>
          <c:extLst>
            <c:ext xmlns:c16="http://schemas.microsoft.com/office/drawing/2014/chart" uri="{C3380CC4-5D6E-409C-BE32-E72D297353CC}">
              <c16:uniqueId val="{00000000-64FB-4EE5-A7C3-A638F0668321}"/>
            </c:ext>
          </c:extLst>
        </c:ser>
        <c:ser>
          <c:idx val="1"/>
          <c:order val="1"/>
          <c:tx>
            <c:strRef>
              <c:f>static!$P$16</c:f>
              <c:strCache>
                <c:ptCount val="1"/>
                <c:pt idx="0">
                  <c:v>S&amp;P 1200 Energy Sector</c:v>
                </c:pt>
              </c:strCache>
            </c:strRef>
          </c:tx>
          <c:spPr>
            <a:ln w="28575" cap="rnd" cmpd="sng" algn="ctr">
              <a:solidFill>
                <a:srgbClr val="B0B0B0"/>
              </a:solidFill>
              <a:prstDash val="solid"/>
              <a:round/>
              <a:headEnd type="none" w="med" len="med"/>
              <a:tailEnd type="none" w="med" len="med"/>
            </a:ln>
            <a:effectLst/>
          </c:spPr>
          <c:marker>
            <c:symbol val="none"/>
          </c:marker>
          <c:cat>
            <c:numRef>
              <c:f>static!$N$17:$N$277</c:f>
              <c:numCache>
                <c:formatCode>dd\.mm\.yyyy</c:formatCode>
                <c:ptCount val="261"/>
                <c:pt idx="0">
                  <c:v>43035</c:v>
                </c:pt>
                <c:pt idx="1">
                  <c:v>43042</c:v>
                </c:pt>
                <c:pt idx="2">
                  <c:v>43049</c:v>
                </c:pt>
                <c:pt idx="3">
                  <c:v>43056</c:v>
                </c:pt>
                <c:pt idx="4">
                  <c:v>43063</c:v>
                </c:pt>
                <c:pt idx="5">
                  <c:v>43070</c:v>
                </c:pt>
                <c:pt idx="6">
                  <c:v>43077</c:v>
                </c:pt>
                <c:pt idx="7">
                  <c:v>43084</c:v>
                </c:pt>
                <c:pt idx="8">
                  <c:v>43091</c:v>
                </c:pt>
                <c:pt idx="9">
                  <c:v>43098</c:v>
                </c:pt>
                <c:pt idx="10">
                  <c:v>43105</c:v>
                </c:pt>
                <c:pt idx="11">
                  <c:v>43112</c:v>
                </c:pt>
                <c:pt idx="12">
                  <c:v>43119</c:v>
                </c:pt>
                <c:pt idx="13">
                  <c:v>43126</c:v>
                </c:pt>
                <c:pt idx="14">
                  <c:v>43133</c:v>
                </c:pt>
                <c:pt idx="15">
                  <c:v>43140</c:v>
                </c:pt>
                <c:pt idx="16">
                  <c:v>43147</c:v>
                </c:pt>
                <c:pt idx="17">
                  <c:v>43154</c:v>
                </c:pt>
                <c:pt idx="18">
                  <c:v>43161</c:v>
                </c:pt>
                <c:pt idx="19">
                  <c:v>43168</c:v>
                </c:pt>
                <c:pt idx="20">
                  <c:v>43175</c:v>
                </c:pt>
                <c:pt idx="21">
                  <c:v>43182</c:v>
                </c:pt>
                <c:pt idx="22">
                  <c:v>43189</c:v>
                </c:pt>
                <c:pt idx="23">
                  <c:v>43196</c:v>
                </c:pt>
                <c:pt idx="24">
                  <c:v>43203</c:v>
                </c:pt>
                <c:pt idx="25">
                  <c:v>43210</c:v>
                </c:pt>
                <c:pt idx="26">
                  <c:v>43217</c:v>
                </c:pt>
                <c:pt idx="27">
                  <c:v>43224</c:v>
                </c:pt>
                <c:pt idx="28">
                  <c:v>43231</c:v>
                </c:pt>
                <c:pt idx="29">
                  <c:v>43238</c:v>
                </c:pt>
                <c:pt idx="30">
                  <c:v>43245</c:v>
                </c:pt>
                <c:pt idx="31">
                  <c:v>43252</c:v>
                </c:pt>
                <c:pt idx="32">
                  <c:v>43259</c:v>
                </c:pt>
                <c:pt idx="33">
                  <c:v>43266</c:v>
                </c:pt>
                <c:pt idx="34">
                  <c:v>43273</c:v>
                </c:pt>
                <c:pt idx="35">
                  <c:v>43280</c:v>
                </c:pt>
                <c:pt idx="36">
                  <c:v>43287</c:v>
                </c:pt>
                <c:pt idx="37">
                  <c:v>43294</c:v>
                </c:pt>
                <c:pt idx="38">
                  <c:v>43301</c:v>
                </c:pt>
                <c:pt idx="39">
                  <c:v>43308</c:v>
                </c:pt>
                <c:pt idx="40">
                  <c:v>43315</c:v>
                </c:pt>
                <c:pt idx="41">
                  <c:v>43322</c:v>
                </c:pt>
                <c:pt idx="42">
                  <c:v>43329</c:v>
                </c:pt>
                <c:pt idx="43">
                  <c:v>43336</c:v>
                </c:pt>
                <c:pt idx="44">
                  <c:v>43343</c:v>
                </c:pt>
                <c:pt idx="45">
                  <c:v>43350</c:v>
                </c:pt>
                <c:pt idx="46">
                  <c:v>43357</c:v>
                </c:pt>
                <c:pt idx="47">
                  <c:v>43364</c:v>
                </c:pt>
                <c:pt idx="48">
                  <c:v>43371</c:v>
                </c:pt>
                <c:pt idx="49">
                  <c:v>43378</c:v>
                </c:pt>
                <c:pt idx="50">
                  <c:v>43385</c:v>
                </c:pt>
                <c:pt idx="51">
                  <c:v>43392</c:v>
                </c:pt>
                <c:pt idx="52">
                  <c:v>43399</c:v>
                </c:pt>
                <c:pt idx="53">
                  <c:v>43406</c:v>
                </c:pt>
                <c:pt idx="54">
                  <c:v>43413</c:v>
                </c:pt>
                <c:pt idx="55">
                  <c:v>43420</c:v>
                </c:pt>
                <c:pt idx="56">
                  <c:v>43427</c:v>
                </c:pt>
                <c:pt idx="57">
                  <c:v>43434</c:v>
                </c:pt>
                <c:pt idx="58">
                  <c:v>43441</c:v>
                </c:pt>
                <c:pt idx="59">
                  <c:v>43448</c:v>
                </c:pt>
                <c:pt idx="60">
                  <c:v>43455</c:v>
                </c:pt>
                <c:pt idx="61">
                  <c:v>43462</c:v>
                </c:pt>
                <c:pt idx="62">
                  <c:v>43469</c:v>
                </c:pt>
                <c:pt idx="63">
                  <c:v>43476</c:v>
                </c:pt>
                <c:pt idx="64">
                  <c:v>43483</c:v>
                </c:pt>
                <c:pt idx="65">
                  <c:v>43490</c:v>
                </c:pt>
                <c:pt idx="66">
                  <c:v>43497</c:v>
                </c:pt>
                <c:pt idx="67">
                  <c:v>43504</c:v>
                </c:pt>
                <c:pt idx="68">
                  <c:v>43511</c:v>
                </c:pt>
                <c:pt idx="69">
                  <c:v>43518</c:v>
                </c:pt>
                <c:pt idx="70">
                  <c:v>43525</c:v>
                </c:pt>
                <c:pt idx="71">
                  <c:v>43532</c:v>
                </c:pt>
                <c:pt idx="72">
                  <c:v>43539</c:v>
                </c:pt>
                <c:pt idx="73">
                  <c:v>43546</c:v>
                </c:pt>
                <c:pt idx="74">
                  <c:v>43553</c:v>
                </c:pt>
                <c:pt idx="75">
                  <c:v>43560</c:v>
                </c:pt>
                <c:pt idx="76">
                  <c:v>43567</c:v>
                </c:pt>
                <c:pt idx="77">
                  <c:v>43574</c:v>
                </c:pt>
                <c:pt idx="78">
                  <c:v>43581</c:v>
                </c:pt>
                <c:pt idx="79">
                  <c:v>43588</c:v>
                </c:pt>
                <c:pt idx="80">
                  <c:v>43595</c:v>
                </c:pt>
                <c:pt idx="81">
                  <c:v>43602</c:v>
                </c:pt>
                <c:pt idx="82">
                  <c:v>43609</c:v>
                </c:pt>
                <c:pt idx="83">
                  <c:v>43616</c:v>
                </c:pt>
                <c:pt idx="84">
                  <c:v>43623</c:v>
                </c:pt>
                <c:pt idx="85">
                  <c:v>43630</c:v>
                </c:pt>
                <c:pt idx="86">
                  <c:v>43637</c:v>
                </c:pt>
                <c:pt idx="87">
                  <c:v>43644</c:v>
                </c:pt>
                <c:pt idx="88">
                  <c:v>43651</c:v>
                </c:pt>
                <c:pt idx="89">
                  <c:v>43658</c:v>
                </c:pt>
                <c:pt idx="90">
                  <c:v>43665</c:v>
                </c:pt>
                <c:pt idx="91">
                  <c:v>43672</c:v>
                </c:pt>
                <c:pt idx="92">
                  <c:v>43679</c:v>
                </c:pt>
                <c:pt idx="93">
                  <c:v>43686</c:v>
                </c:pt>
                <c:pt idx="94">
                  <c:v>43693</c:v>
                </c:pt>
                <c:pt idx="95">
                  <c:v>43700</c:v>
                </c:pt>
                <c:pt idx="96">
                  <c:v>43707</c:v>
                </c:pt>
                <c:pt idx="97">
                  <c:v>43714</c:v>
                </c:pt>
                <c:pt idx="98">
                  <c:v>43721</c:v>
                </c:pt>
                <c:pt idx="99">
                  <c:v>43728</c:v>
                </c:pt>
                <c:pt idx="100">
                  <c:v>43735</c:v>
                </c:pt>
                <c:pt idx="101">
                  <c:v>43742</c:v>
                </c:pt>
                <c:pt idx="102">
                  <c:v>43749</c:v>
                </c:pt>
                <c:pt idx="103">
                  <c:v>43756</c:v>
                </c:pt>
                <c:pt idx="104">
                  <c:v>43763</c:v>
                </c:pt>
                <c:pt idx="105">
                  <c:v>43770</c:v>
                </c:pt>
                <c:pt idx="106">
                  <c:v>43777</c:v>
                </c:pt>
                <c:pt idx="107">
                  <c:v>43784</c:v>
                </c:pt>
                <c:pt idx="108">
                  <c:v>43791</c:v>
                </c:pt>
                <c:pt idx="109">
                  <c:v>43798</c:v>
                </c:pt>
                <c:pt idx="110">
                  <c:v>43805</c:v>
                </c:pt>
                <c:pt idx="111">
                  <c:v>43812</c:v>
                </c:pt>
                <c:pt idx="112">
                  <c:v>43819</c:v>
                </c:pt>
                <c:pt idx="113">
                  <c:v>43826</c:v>
                </c:pt>
                <c:pt idx="114">
                  <c:v>43833</c:v>
                </c:pt>
                <c:pt idx="115">
                  <c:v>43840</c:v>
                </c:pt>
                <c:pt idx="116">
                  <c:v>43847</c:v>
                </c:pt>
                <c:pt idx="117">
                  <c:v>43854</c:v>
                </c:pt>
                <c:pt idx="118">
                  <c:v>43861</c:v>
                </c:pt>
                <c:pt idx="119">
                  <c:v>43868</c:v>
                </c:pt>
                <c:pt idx="120">
                  <c:v>43875</c:v>
                </c:pt>
                <c:pt idx="121">
                  <c:v>43882</c:v>
                </c:pt>
                <c:pt idx="122">
                  <c:v>43889</c:v>
                </c:pt>
                <c:pt idx="123">
                  <c:v>43896</c:v>
                </c:pt>
                <c:pt idx="124">
                  <c:v>43903</c:v>
                </c:pt>
                <c:pt idx="125">
                  <c:v>43910</c:v>
                </c:pt>
                <c:pt idx="126">
                  <c:v>43917</c:v>
                </c:pt>
                <c:pt idx="127">
                  <c:v>43924</c:v>
                </c:pt>
                <c:pt idx="128">
                  <c:v>43931</c:v>
                </c:pt>
                <c:pt idx="129">
                  <c:v>43938</c:v>
                </c:pt>
                <c:pt idx="130">
                  <c:v>43945</c:v>
                </c:pt>
                <c:pt idx="131">
                  <c:v>43952</c:v>
                </c:pt>
                <c:pt idx="132">
                  <c:v>43959</c:v>
                </c:pt>
                <c:pt idx="133">
                  <c:v>43966</c:v>
                </c:pt>
                <c:pt idx="134">
                  <c:v>43973</c:v>
                </c:pt>
                <c:pt idx="135">
                  <c:v>43980</c:v>
                </c:pt>
                <c:pt idx="136">
                  <c:v>43987</c:v>
                </c:pt>
                <c:pt idx="137">
                  <c:v>43994</c:v>
                </c:pt>
                <c:pt idx="138">
                  <c:v>44001</c:v>
                </c:pt>
                <c:pt idx="139">
                  <c:v>44008</c:v>
                </c:pt>
                <c:pt idx="140">
                  <c:v>44015</c:v>
                </c:pt>
                <c:pt idx="141">
                  <c:v>44022</c:v>
                </c:pt>
                <c:pt idx="142">
                  <c:v>44029</c:v>
                </c:pt>
                <c:pt idx="143">
                  <c:v>44036</c:v>
                </c:pt>
                <c:pt idx="144">
                  <c:v>44043</c:v>
                </c:pt>
                <c:pt idx="145">
                  <c:v>44050</c:v>
                </c:pt>
                <c:pt idx="146">
                  <c:v>44057</c:v>
                </c:pt>
                <c:pt idx="147">
                  <c:v>44064</c:v>
                </c:pt>
                <c:pt idx="148">
                  <c:v>44071</c:v>
                </c:pt>
                <c:pt idx="149">
                  <c:v>44078</c:v>
                </c:pt>
                <c:pt idx="150">
                  <c:v>44085</c:v>
                </c:pt>
                <c:pt idx="151">
                  <c:v>44092</c:v>
                </c:pt>
                <c:pt idx="152">
                  <c:v>44099</c:v>
                </c:pt>
                <c:pt idx="153">
                  <c:v>44106</c:v>
                </c:pt>
                <c:pt idx="154">
                  <c:v>44113</c:v>
                </c:pt>
                <c:pt idx="155">
                  <c:v>44120</c:v>
                </c:pt>
                <c:pt idx="156">
                  <c:v>44127</c:v>
                </c:pt>
                <c:pt idx="157">
                  <c:v>44134</c:v>
                </c:pt>
                <c:pt idx="158">
                  <c:v>44141</c:v>
                </c:pt>
                <c:pt idx="159">
                  <c:v>44148</c:v>
                </c:pt>
                <c:pt idx="160">
                  <c:v>44155</c:v>
                </c:pt>
                <c:pt idx="161">
                  <c:v>44162</c:v>
                </c:pt>
                <c:pt idx="162">
                  <c:v>44169</c:v>
                </c:pt>
                <c:pt idx="163">
                  <c:v>44176</c:v>
                </c:pt>
                <c:pt idx="164">
                  <c:v>44183</c:v>
                </c:pt>
                <c:pt idx="165">
                  <c:v>44190</c:v>
                </c:pt>
                <c:pt idx="166">
                  <c:v>44197</c:v>
                </c:pt>
                <c:pt idx="167">
                  <c:v>44204</c:v>
                </c:pt>
                <c:pt idx="168">
                  <c:v>44211</c:v>
                </c:pt>
                <c:pt idx="169">
                  <c:v>44218</c:v>
                </c:pt>
                <c:pt idx="170">
                  <c:v>44225</c:v>
                </c:pt>
                <c:pt idx="171">
                  <c:v>44232</c:v>
                </c:pt>
                <c:pt idx="172">
                  <c:v>44239</c:v>
                </c:pt>
                <c:pt idx="173">
                  <c:v>44246</c:v>
                </c:pt>
                <c:pt idx="174">
                  <c:v>44253</c:v>
                </c:pt>
                <c:pt idx="175">
                  <c:v>44260</c:v>
                </c:pt>
                <c:pt idx="176">
                  <c:v>44267</c:v>
                </c:pt>
                <c:pt idx="177">
                  <c:v>44274</c:v>
                </c:pt>
                <c:pt idx="178">
                  <c:v>44281</c:v>
                </c:pt>
                <c:pt idx="179">
                  <c:v>44288</c:v>
                </c:pt>
                <c:pt idx="180">
                  <c:v>44295</c:v>
                </c:pt>
                <c:pt idx="181">
                  <c:v>44302</c:v>
                </c:pt>
                <c:pt idx="182">
                  <c:v>44309</c:v>
                </c:pt>
                <c:pt idx="183">
                  <c:v>44316</c:v>
                </c:pt>
                <c:pt idx="184">
                  <c:v>44323</c:v>
                </c:pt>
                <c:pt idx="185">
                  <c:v>44330</c:v>
                </c:pt>
                <c:pt idx="186">
                  <c:v>44337</c:v>
                </c:pt>
                <c:pt idx="187">
                  <c:v>44344</c:v>
                </c:pt>
                <c:pt idx="188">
                  <c:v>44351</c:v>
                </c:pt>
                <c:pt idx="189">
                  <c:v>44358</c:v>
                </c:pt>
                <c:pt idx="190">
                  <c:v>44365</c:v>
                </c:pt>
                <c:pt idx="191">
                  <c:v>44372</c:v>
                </c:pt>
                <c:pt idx="192">
                  <c:v>44379</c:v>
                </c:pt>
                <c:pt idx="193">
                  <c:v>44386</c:v>
                </c:pt>
                <c:pt idx="194">
                  <c:v>44393</c:v>
                </c:pt>
                <c:pt idx="195">
                  <c:v>44400</c:v>
                </c:pt>
                <c:pt idx="196">
                  <c:v>44407</c:v>
                </c:pt>
                <c:pt idx="197">
                  <c:v>44414</c:v>
                </c:pt>
                <c:pt idx="198">
                  <c:v>44421</c:v>
                </c:pt>
                <c:pt idx="199">
                  <c:v>44428</c:v>
                </c:pt>
                <c:pt idx="200">
                  <c:v>44435</c:v>
                </c:pt>
                <c:pt idx="201">
                  <c:v>44442</c:v>
                </c:pt>
                <c:pt idx="202">
                  <c:v>44449</c:v>
                </c:pt>
                <c:pt idx="203">
                  <c:v>44456</c:v>
                </c:pt>
                <c:pt idx="204">
                  <c:v>44463</c:v>
                </c:pt>
                <c:pt idx="205">
                  <c:v>44470</c:v>
                </c:pt>
                <c:pt idx="206">
                  <c:v>44477</c:v>
                </c:pt>
                <c:pt idx="207">
                  <c:v>44484</c:v>
                </c:pt>
                <c:pt idx="208">
                  <c:v>44491</c:v>
                </c:pt>
                <c:pt idx="209">
                  <c:v>44498</c:v>
                </c:pt>
                <c:pt idx="210">
                  <c:v>44505</c:v>
                </c:pt>
                <c:pt idx="211">
                  <c:v>44512</c:v>
                </c:pt>
                <c:pt idx="212">
                  <c:v>44519</c:v>
                </c:pt>
                <c:pt idx="213">
                  <c:v>44526</c:v>
                </c:pt>
                <c:pt idx="214">
                  <c:v>44533</c:v>
                </c:pt>
                <c:pt idx="215">
                  <c:v>44540</c:v>
                </c:pt>
                <c:pt idx="216">
                  <c:v>44547</c:v>
                </c:pt>
                <c:pt idx="217">
                  <c:v>44554</c:v>
                </c:pt>
                <c:pt idx="218">
                  <c:v>44561</c:v>
                </c:pt>
                <c:pt idx="219">
                  <c:v>44568</c:v>
                </c:pt>
                <c:pt idx="220">
                  <c:v>44575</c:v>
                </c:pt>
                <c:pt idx="221">
                  <c:v>44582</c:v>
                </c:pt>
                <c:pt idx="222">
                  <c:v>44589</c:v>
                </c:pt>
                <c:pt idx="223">
                  <c:v>44596</c:v>
                </c:pt>
                <c:pt idx="224">
                  <c:v>44603</c:v>
                </c:pt>
                <c:pt idx="225">
                  <c:v>44610</c:v>
                </c:pt>
                <c:pt idx="226">
                  <c:v>44617</c:v>
                </c:pt>
                <c:pt idx="227">
                  <c:v>44624</c:v>
                </c:pt>
                <c:pt idx="228">
                  <c:v>44631</c:v>
                </c:pt>
                <c:pt idx="229">
                  <c:v>44638</c:v>
                </c:pt>
                <c:pt idx="230">
                  <c:v>44645</c:v>
                </c:pt>
                <c:pt idx="231">
                  <c:v>44652</c:v>
                </c:pt>
                <c:pt idx="232">
                  <c:v>44659</c:v>
                </c:pt>
                <c:pt idx="233">
                  <c:v>44666</c:v>
                </c:pt>
                <c:pt idx="234">
                  <c:v>44673</c:v>
                </c:pt>
                <c:pt idx="235">
                  <c:v>44680</c:v>
                </c:pt>
                <c:pt idx="236">
                  <c:v>44687</c:v>
                </c:pt>
                <c:pt idx="237">
                  <c:v>44694</c:v>
                </c:pt>
                <c:pt idx="238">
                  <c:v>44701</c:v>
                </c:pt>
                <c:pt idx="239">
                  <c:v>44708</c:v>
                </c:pt>
                <c:pt idx="240">
                  <c:v>44715</c:v>
                </c:pt>
                <c:pt idx="241">
                  <c:v>44722</c:v>
                </c:pt>
                <c:pt idx="242">
                  <c:v>44729</c:v>
                </c:pt>
                <c:pt idx="243">
                  <c:v>44736</c:v>
                </c:pt>
                <c:pt idx="244">
                  <c:v>44743</c:v>
                </c:pt>
                <c:pt idx="245">
                  <c:v>44750</c:v>
                </c:pt>
                <c:pt idx="246">
                  <c:v>44757</c:v>
                </c:pt>
                <c:pt idx="247">
                  <c:v>44764</c:v>
                </c:pt>
                <c:pt idx="248">
                  <c:v>44771</c:v>
                </c:pt>
                <c:pt idx="249">
                  <c:v>44778</c:v>
                </c:pt>
                <c:pt idx="250">
                  <c:v>44785</c:v>
                </c:pt>
                <c:pt idx="251">
                  <c:v>44792</c:v>
                </c:pt>
                <c:pt idx="252">
                  <c:v>44799</c:v>
                </c:pt>
                <c:pt idx="253">
                  <c:v>44806</c:v>
                </c:pt>
                <c:pt idx="254">
                  <c:v>44813</c:v>
                </c:pt>
                <c:pt idx="255">
                  <c:v>44820</c:v>
                </c:pt>
                <c:pt idx="256">
                  <c:v>44827</c:v>
                </c:pt>
                <c:pt idx="257">
                  <c:v>44834</c:v>
                </c:pt>
                <c:pt idx="258">
                  <c:v>44841</c:v>
                </c:pt>
                <c:pt idx="259">
                  <c:v>44848</c:v>
                </c:pt>
                <c:pt idx="260">
                  <c:v>44855</c:v>
                </c:pt>
              </c:numCache>
            </c:numRef>
          </c:cat>
          <c:val>
            <c:numRef>
              <c:f>static!$P$17:$P$277</c:f>
              <c:numCache>
                <c:formatCode>General</c:formatCode>
                <c:ptCount val="261"/>
                <c:pt idx="0">
                  <c:v>100</c:v>
                </c:pt>
                <c:pt idx="1">
                  <c:v>102.42748267736086</c:v>
                </c:pt>
                <c:pt idx="2">
                  <c:v>103.63239579478001</c:v>
                </c:pt>
                <c:pt idx="3">
                  <c:v>100.27875511246248</c:v>
                </c:pt>
                <c:pt idx="4">
                  <c:v>101.72954078023322</c:v>
                </c:pt>
                <c:pt idx="5">
                  <c:v>103.23695590047271</c:v>
                </c:pt>
                <c:pt idx="6">
                  <c:v>102.40297448102356</c:v>
                </c:pt>
                <c:pt idx="7">
                  <c:v>102.62779399294443</c:v>
                </c:pt>
                <c:pt idx="8">
                  <c:v>106.20156922730956</c:v>
                </c:pt>
                <c:pt idx="9">
                  <c:v>107.31664823915783</c:v>
                </c:pt>
                <c:pt idx="10">
                  <c:v>111.29259799764814</c:v>
                </c:pt>
                <c:pt idx="11">
                  <c:v>114.05151230504711</c:v>
                </c:pt>
                <c:pt idx="12">
                  <c:v>112.67091319237849</c:v>
                </c:pt>
                <c:pt idx="13">
                  <c:v>114.72951384171395</c:v>
                </c:pt>
                <c:pt idx="14">
                  <c:v>108.31867331306306</c:v>
                </c:pt>
                <c:pt idx="15">
                  <c:v>99.737788652090188</c:v>
                </c:pt>
                <c:pt idx="16">
                  <c:v>102.68407207342267</c:v>
                </c:pt>
                <c:pt idx="17">
                  <c:v>103.5246709986929</c:v>
                </c:pt>
                <c:pt idx="18">
                  <c:v>100.40155962314184</c:v>
                </c:pt>
                <c:pt idx="19">
                  <c:v>102.42768764435533</c:v>
                </c:pt>
                <c:pt idx="20">
                  <c:v>101.79334407750798</c:v>
                </c:pt>
                <c:pt idx="21">
                  <c:v>101.16544233048643</c:v>
                </c:pt>
                <c:pt idx="22">
                  <c:v>102.30792835759361</c:v>
                </c:pt>
                <c:pt idx="23">
                  <c:v>103.74014987186635</c:v>
                </c:pt>
                <c:pt idx="24">
                  <c:v>108.57119265023493</c:v>
                </c:pt>
                <c:pt idx="25">
                  <c:v>111.20446219003132</c:v>
                </c:pt>
                <c:pt idx="26">
                  <c:v>111.73190082876938</c:v>
                </c:pt>
                <c:pt idx="27">
                  <c:v>111.7517826272318</c:v>
                </c:pt>
                <c:pt idx="28">
                  <c:v>116.04355724318221</c:v>
                </c:pt>
                <c:pt idx="29">
                  <c:v>117.80492646955479</c:v>
                </c:pt>
                <c:pt idx="30">
                  <c:v>111.19866455218809</c:v>
                </c:pt>
                <c:pt idx="31">
                  <c:v>113.47643348059724</c:v>
                </c:pt>
                <c:pt idx="32">
                  <c:v>114.27369652703925</c:v>
                </c:pt>
                <c:pt idx="33">
                  <c:v>111.02476469789036</c:v>
                </c:pt>
                <c:pt idx="34">
                  <c:v>112.54790371470466</c:v>
                </c:pt>
                <c:pt idx="35">
                  <c:v>114.15417148827119</c:v>
                </c:pt>
                <c:pt idx="36">
                  <c:v>114.38364667906617</c:v>
                </c:pt>
                <c:pt idx="37">
                  <c:v>114.79826562785489</c:v>
                </c:pt>
                <c:pt idx="38">
                  <c:v>113.1609014331292</c:v>
                </c:pt>
                <c:pt idx="39">
                  <c:v>115.07836766628093</c:v>
                </c:pt>
                <c:pt idx="40">
                  <c:v>113.58494886366299</c:v>
                </c:pt>
                <c:pt idx="41">
                  <c:v>112.54354084582265</c:v>
                </c:pt>
                <c:pt idx="42">
                  <c:v>109.21877122872441</c:v>
                </c:pt>
                <c:pt idx="43">
                  <c:v>112.55103678161996</c:v>
                </c:pt>
                <c:pt idx="44">
                  <c:v>111.87526060089294</c:v>
                </c:pt>
                <c:pt idx="45">
                  <c:v>109.03005518882732</c:v>
                </c:pt>
                <c:pt idx="46">
                  <c:v>111.36462925570041</c:v>
                </c:pt>
                <c:pt idx="47">
                  <c:v>114.02794110068446</c:v>
                </c:pt>
                <c:pt idx="48">
                  <c:v>115.42110176201339</c:v>
                </c:pt>
                <c:pt idx="49">
                  <c:v>116.52900692905564</c:v>
                </c:pt>
                <c:pt idx="50">
                  <c:v>110.95056664589669</c:v>
                </c:pt>
                <c:pt idx="51">
                  <c:v>109.74000229563032</c:v>
                </c:pt>
                <c:pt idx="52">
                  <c:v>103.07069838696832</c:v>
                </c:pt>
                <c:pt idx="53">
                  <c:v>104.35935516212302</c:v>
                </c:pt>
                <c:pt idx="54">
                  <c:v>105.05155798340586</c:v>
                </c:pt>
                <c:pt idx="55">
                  <c:v>103.399963223065</c:v>
                </c:pt>
                <c:pt idx="56">
                  <c:v>98.624085847204711</c:v>
                </c:pt>
                <c:pt idx="57">
                  <c:v>101.16719919043892</c:v>
                </c:pt>
                <c:pt idx="58">
                  <c:v>98.944976317527832</c:v>
                </c:pt>
                <c:pt idx="59">
                  <c:v>96.487539177976927</c:v>
                </c:pt>
                <c:pt idx="60">
                  <c:v>89.713233606154148</c:v>
                </c:pt>
                <c:pt idx="61">
                  <c:v>91.085048419060286</c:v>
                </c:pt>
                <c:pt idx="62">
                  <c:v>95.434916537439847</c:v>
                </c:pt>
                <c:pt idx="63">
                  <c:v>98.10683699619112</c:v>
                </c:pt>
                <c:pt idx="64">
                  <c:v>100.27793524448462</c:v>
                </c:pt>
                <c:pt idx="65">
                  <c:v>99.125932892634765</c:v>
                </c:pt>
                <c:pt idx="66">
                  <c:v>101.97983476146526</c:v>
                </c:pt>
                <c:pt idx="67">
                  <c:v>99.962373916017398</c:v>
                </c:pt>
                <c:pt idx="68">
                  <c:v>103.71294782360188</c:v>
                </c:pt>
                <c:pt idx="69">
                  <c:v>104.07401182483871</c:v>
                </c:pt>
                <c:pt idx="70">
                  <c:v>104.54818832601698</c:v>
                </c:pt>
                <c:pt idx="71">
                  <c:v>101.22734236281265</c:v>
                </c:pt>
                <c:pt idx="72">
                  <c:v>104.79657904230051</c:v>
                </c:pt>
                <c:pt idx="73">
                  <c:v>104.53360638841127</c:v>
                </c:pt>
                <c:pt idx="74">
                  <c:v>104.65014476526007</c:v>
                </c:pt>
                <c:pt idx="75">
                  <c:v>106.81559178070638</c:v>
                </c:pt>
                <c:pt idx="76">
                  <c:v>106.96395860369456</c:v>
                </c:pt>
                <c:pt idx="77">
                  <c:v>106.52916504645138</c:v>
                </c:pt>
                <c:pt idx="78">
                  <c:v>104.98895520709863</c:v>
                </c:pt>
                <c:pt idx="79">
                  <c:v>102.77050958308543</c:v>
                </c:pt>
                <c:pt idx="80">
                  <c:v>101.47828052602731</c:v>
                </c:pt>
                <c:pt idx="81">
                  <c:v>102.16298741151282</c:v>
                </c:pt>
                <c:pt idx="82">
                  <c:v>99.30978828666332</c:v>
                </c:pt>
                <c:pt idx="83">
                  <c:v>96.275749710703735</c:v>
                </c:pt>
                <c:pt idx="84">
                  <c:v>99.415258445811403</c:v>
                </c:pt>
                <c:pt idx="85">
                  <c:v>98.53255344367976</c:v>
                </c:pt>
                <c:pt idx="86">
                  <c:v>102.97392468458506</c:v>
                </c:pt>
                <c:pt idx="87">
                  <c:v>102.94883086826361</c:v>
                </c:pt>
                <c:pt idx="88">
                  <c:v>101.94949964628552</c:v>
                </c:pt>
                <c:pt idx="89">
                  <c:v>103.88980505881966</c:v>
                </c:pt>
                <c:pt idx="90">
                  <c:v>100.79945912138261</c:v>
                </c:pt>
                <c:pt idx="91">
                  <c:v>99.757289797562876</c:v>
                </c:pt>
                <c:pt idx="92">
                  <c:v>95.96112537421115</c:v>
                </c:pt>
                <c:pt idx="93">
                  <c:v>93.972623436980257</c:v>
                </c:pt>
                <c:pt idx="94">
                  <c:v>91.153243866216286</c:v>
                </c:pt>
                <c:pt idx="95">
                  <c:v>90.343770643104435</c:v>
                </c:pt>
                <c:pt idx="96">
                  <c:v>92.565320053033744</c:v>
                </c:pt>
                <c:pt idx="97">
                  <c:v>94.633466308111068</c:v>
                </c:pt>
                <c:pt idx="98">
                  <c:v>97.338035080979537</c:v>
                </c:pt>
                <c:pt idx="99">
                  <c:v>99.274475401618176</c:v>
                </c:pt>
                <c:pt idx="100">
                  <c:v>97.587889847223451</c:v>
                </c:pt>
                <c:pt idx="101">
                  <c:v>93.793921498812367</c:v>
                </c:pt>
                <c:pt idx="102">
                  <c:v>95.255453293292533</c:v>
                </c:pt>
                <c:pt idx="103">
                  <c:v>94.485538700111022</c:v>
                </c:pt>
                <c:pt idx="104">
                  <c:v>98.001308275044622</c:v>
                </c:pt>
                <c:pt idx="105">
                  <c:v>97.689612038472902</c:v>
                </c:pt>
                <c:pt idx="106">
                  <c:v>99.742063677974585</c:v>
                </c:pt>
                <c:pt idx="107">
                  <c:v>99.293859423094048</c:v>
                </c:pt>
                <c:pt idx="108">
                  <c:v>98.338186170935444</c:v>
                </c:pt>
                <c:pt idx="109">
                  <c:v>96.732796827345169</c:v>
                </c:pt>
                <c:pt idx="110">
                  <c:v>97.985994312458715</c:v>
                </c:pt>
                <c:pt idx="111">
                  <c:v>98.707419570951373</c:v>
                </c:pt>
                <c:pt idx="112">
                  <c:v>101.08565160764398</c:v>
                </c:pt>
                <c:pt idx="113">
                  <c:v>102.04305243875586</c:v>
                </c:pt>
                <c:pt idx="114">
                  <c:v>103.03652746089229</c:v>
                </c:pt>
                <c:pt idx="115">
                  <c:v>102.41044113582167</c:v>
                </c:pt>
                <c:pt idx="116">
                  <c:v>101.43705287914209</c:v>
                </c:pt>
                <c:pt idx="117">
                  <c:v>98.132194341505468</c:v>
                </c:pt>
                <c:pt idx="118">
                  <c:v>92.776260371329911</c:v>
                </c:pt>
                <c:pt idx="119">
                  <c:v>93.242853093713236</c:v>
                </c:pt>
                <c:pt idx="120">
                  <c:v>93.615190279645248</c:v>
                </c:pt>
                <c:pt idx="121">
                  <c:v>92.620309769546822</c:v>
                </c:pt>
                <c:pt idx="122">
                  <c:v>79.840793351104949</c:v>
                </c:pt>
                <c:pt idx="123">
                  <c:v>76.039182661900512</c:v>
                </c:pt>
                <c:pt idx="124">
                  <c:v>55.33479308874719</c:v>
                </c:pt>
                <c:pt idx="125">
                  <c:v>45.745060881053554</c:v>
                </c:pt>
                <c:pt idx="126">
                  <c:v>52.981039967392675</c:v>
                </c:pt>
                <c:pt idx="127">
                  <c:v>56.998744430753945</c:v>
                </c:pt>
                <c:pt idx="128">
                  <c:v>61.926473068508159</c:v>
                </c:pt>
                <c:pt idx="129">
                  <c:v>60.140771331793545</c:v>
                </c:pt>
                <c:pt idx="130">
                  <c:v>60.584232064802364</c:v>
                </c:pt>
                <c:pt idx="131">
                  <c:v>62.032031070653872</c:v>
                </c:pt>
                <c:pt idx="132">
                  <c:v>65.64302245501267</c:v>
                </c:pt>
                <c:pt idx="133">
                  <c:v>61.529510562242031</c:v>
                </c:pt>
                <c:pt idx="134">
                  <c:v>64.958754784515264</c:v>
                </c:pt>
                <c:pt idx="135">
                  <c:v>66.120419866103845</c:v>
                </c:pt>
                <c:pt idx="136">
                  <c:v>76.083894747691488</c:v>
                </c:pt>
                <c:pt idx="137">
                  <c:v>68.254594774395756</c:v>
                </c:pt>
                <c:pt idx="138">
                  <c:v>67.893706459154174</c:v>
                </c:pt>
                <c:pt idx="139">
                  <c:v>64.279113511892774</c:v>
                </c:pt>
                <c:pt idx="140">
                  <c:v>65.657867921611242</c:v>
                </c:pt>
                <c:pt idx="141">
                  <c:v>63.323498821732592</c:v>
                </c:pt>
                <c:pt idx="142">
                  <c:v>65.351032330908083</c:v>
                </c:pt>
                <c:pt idx="143">
                  <c:v>66.179508922506074</c:v>
                </c:pt>
                <c:pt idx="144">
                  <c:v>63.390464466921834</c:v>
                </c:pt>
                <c:pt idx="145">
                  <c:v>65.606011272013447</c:v>
                </c:pt>
                <c:pt idx="146">
                  <c:v>67.402869069426401</c:v>
                </c:pt>
                <c:pt idx="147">
                  <c:v>64.299522368340917</c:v>
                </c:pt>
                <c:pt idx="148">
                  <c:v>65.029878331592087</c:v>
                </c:pt>
                <c:pt idx="149">
                  <c:v>62.633433513391957</c:v>
                </c:pt>
                <c:pt idx="150">
                  <c:v>59.917357307834649</c:v>
                </c:pt>
                <c:pt idx="151">
                  <c:v>60.179041597758712</c:v>
                </c:pt>
                <c:pt idx="152">
                  <c:v>55.615510028156613</c:v>
                </c:pt>
                <c:pt idx="153">
                  <c:v>53.880669387066696</c:v>
                </c:pt>
                <c:pt idx="154">
                  <c:v>56.950606468055597</c:v>
                </c:pt>
                <c:pt idx="155">
                  <c:v>55.271399725461343</c:v>
                </c:pt>
                <c:pt idx="156">
                  <c:v>55.53958439720963</c:v>
                </c:pt>
                <c:pt idx="157">
                  <c:v>52.122316103612576</c:v>
                </c:pt>
                <c:pt idx="158">
                  <c:v>53.844243824051652</c:v>
                </c:pt>
                <c:pt idx="159">
                  <c:v>62.108454478587383</c:v>
                </c:pt>
                <c:pt idx="160">
                  <c:v>65.506104502714933</c:v>
                </c:pt>
                <c:pt idx="161">
                  <c:v>71.082905049918239</c:v>
                </c:pt>
                <c:pt idx="162">
                  <c:v>73.699162329174655</c:v>
                </c:pt>
                <c:pt idx="163">
                  <c:v>74.001049431011609</c:v>
                </c:pt>
                <c:pt idx="164">
                  <c:v>72.058635786534481</c:v>
                </c:pt>
                <c:pt idx="165">
                  <c:v>70.601642546931572</c:v>
                </c:pt>
                <c:pt idx="166">
                  <c:v>70.334307024160324</c:v>
                </c:pt>
                <c:pt idx="167">
                  <c:v>76.769333658157208</c:v>
                </c:pt>
                <c:pt idx="168">
                  <c:v>77.961363135924728</c:v>
                </c:pt>
                <c:pt idx="169">
                  <c:v>76.529844365633011</c:v>
                </c:pt>
                <c:pt idx="170">
                  <c:v>72.169347244540845</c:v>
                </c:pt>
                <c:pt idx="171">
                  <c:v>75.734338179143492</c:v>
                </c:pt>
                <c:pt idx="172">
                  <c:v>78.37899802763188</c:v>
                </c:pt>
                <c:pt idx="173">
                  <c:v>80.960440198829687</c:v>
                </c:pt>
                <c:pt idx="174">
                  <c:v>83.031397429831017</c:v>
                </c:pt>
                <c:pt idx="175">
                  <c:v>89.473129412646585</c:v>
                </c:pt>
                <c:pt idx="176">
                  <c:v>91.292533579449881</c:v>
                </c:pt>
                <c:pt idx="177">
                  <c:v>85.895518367385165</c:v>
                </c:pt>
                <c:pt idx="178">
                  <c:v>86.695123893763835</c:v>
                </c:pt>
                <c:pt idx="179">
                  <c:v>86.12446650019443</c:v>
                </c:pt>
                <c:pt idx="180">
                  <c:v>83.830563741221539</c:v>
                </c:pt>
                <c:pt idx="181">
                  <c:v>84.715172008301749</c:v>
                </c:pt>
                <c:pt idx="182">
                  <c:v>83.013770268307638</c:v>
                </c:pt>
                <c:pt idx="183">
                  <c:v>85.265537669419857</c:v>
                </c:pt>
                <c:pt idx="184">
                  <c:v>91.681560934930587</c:v>
                </c:pt>
                <c:pt idx="185">
                  <c:v>91.673801470140404</c:v>
                </c:pt>
                <c:pt idx="186">
                  <c:v>89.901773960056033</c:v>
                </c:pt>
                <c:pt idx="187">
                  <c:v>89.824501403145476</c:v>
                </c:pt>
                <c:pt idx="188">
                  <c:v>95.064101963466669</c:v>
                </c:pt>
                <c:pt idx="189">
                  <c:v>95.059651251587027</c:v>
                </c:pt>
                <c:pt idx="190">
                  <c:v>90.659829748558195</c:v>
                </c:pt>
                <c:pt idx="191">
                  <c:v>95.585596559365456</c:v>
                </c:pt>
                <c:pt idx="192">
                  <c:v>94.079645489086388</c:v>
                </c:pt>
                <c:pt idx="193">
                  <c:v>91.448396338235355</c:v>
                </c:pt>
                <c:pt idx="194">
                  <c:v>85.833061996073994</c:v>
                </c:pt>
                <c:pt idx="195">
                  <c:v>85.040073975516393</c:v>
                </c:pt>
                <c:pt idx="196">
                  <c:v>86.722735876017225</c:v>
                </c:pt>
                <c:pt idx="197">
                  <c:v>87.63322854639749</c:v>
                </c:pt>
                <c:pt idx="198">
                  <c:v>87.514845466598572</c:v>
                </c:pt>
                <c:pt idx="199">
                  <c:v>81.691147534071362</c:v>
                </c:pt>
                <c:pt idx="200">
                  <c:v>87.116565315368064</c:v>
                </c:pt>
                <c:pt idx="201">
                  <c:v>86.735121738682309</c:v>
                </c:pt>
                <c:pt idx="202">
                  <c:v>85.467137348968606</c:v>
                </c:pt>
                <c:pt idx="203">
                  <c:v>87.54535626777357</c:v>
                </c:pt>
                <c:pt idx="204">
                  <c:v>91.22454309928834</c:v>
                </c:pt>
                <c:pt idx="205">
                  <c:v>95.627175578241165</c:v>
                </c:pt>
                <c:pt idx="206">
                  <c:v>100.09129815553131</c:v>
                </c:pt>
                <c:pt idx="207">
                  <c:v>102.47544495406396</c:v>
                </c:pt>
                <c:pt idx="208">
                  <c:v>102.60896631045352</c:v>
                </c:pt>
                <c:pt idx="209">
                  <c:v>101.34844857553793</c:v>
                </c:pt>
                <c:pt idx="210">
                  <c:v>102.0830210026751</c:v>
                </c:pt>
                <c:pt idx="211">
                  <c:v>100.32586824018853</c:v>
                </c:pt>
                <c:pt idx="212">
                  <c:v>96.125743151759906</c:v>
                </c:pt>
                <c:pt idx="213">
                  <c:v>95.942444096716301</c:v>
                </c:pt>
                <c:pt idx="214">
                  <c:v>96.355979648534301</c:v>
                </c:pt>
                <c:pt idx="215">
                  <c:v>99.29175119115105</c:v>
                </c:pt>
                <c:pt idx="216">
                  <c:v>95.413834218009924</c:v>
                </c:pt>
                <c:pt idx="217">
                  <c:v>97.95085711340883</c:v>
                </c:pt>
                <c:pt idx="218">
                  <c:v>98.692456980355956</c:v>
                </c:pt>
                <c:pt idx="219">
                  <c:v>107.06781830788618</c:v>
                </c:pt>
                <c:pt idx="220">
                  <c:v>113.15243922435805</c:v>
                </c:pt>
                <c:pt idx="221">
                  <c:v>110.27473190317126</c:v>
                </c:pt>
                <c:pt idx="222">
                  <c:v>114.06788038360452</c:v>
                </c:pt>
                <c:pt idx="223">
                  <c:v>119.44826398811894</c:v>
                </c:pt>
                <c:pt idx="224">
                  <c:v>121.98098257663423</c:v>
                </c:pt>
                <c:pt idx="225">
                  <c:v>117.83391465877094</c:v>
                </c:pt>
                <c:pt idx="226">
                  <c:v>118.66458732530955</c:v>
                </c:pt>
                <c:pt idx="227">
                  <c:v>124.01361097967194</c:v>
                </c:pt>
                <c:pt idx="228">
                  <c:v>126.41345239378026</c:v>
                </c:pt>
                <c:pt idx="229">
                  <c:v>123.49255559876127</c:v>
                </c:pt>
                <c:pt idx="230">
                  <c:v>132.37676213053234</c:v>
                </c:pt>
                <c:pt idx="231">
                  <c:v>130.3465933314281</c:v>
                </c:pt>
                <c:pt idx="232">
                  <c:v>133.31308064221429</c:v>
                </c:pt>
                <c:pt idx="233">
                  <c:v>134.28925059381868</c:v>
                </c:pt>
                <c:pt idx="234">
                  <c:v>129.12791814438108</c:v>
                </c:pt>
                <c:pt idx="235">
                  <c:v>127.31050508552393</c:v>
                </c:pt>
                <c:pt idx="236">
                  <c:v>137.15618250729682</c:v>
                </c:pt>
                <c:pt idx="237">
                  <c:v>133.82271643343375</c:v>
                </c:pt>
                <c:pt idx="238">
                  <c:v>136.62165786675038</c:v>
                </c:pt>
                <c:pt idx="239">
                  <c:v>145.91357303149698</c:v>
                </c:pt>
                <c:pt idx="240">
                  <c:v>147.29912063303178</c:v>
                </c:pt>
                <c:pt idx="241">
                  <c:v>145.37691087800832</c:v>
                </c:pt>
                <c:pt idx="242">
                  <c:v>123.12750938163212</c:v>
                </c:pt>
                <c:pt idx="243">
                  <c:v>122.17728239532626</c:v>
                </c:pt>
                <c:pt idx="244">
                  <c:v>123.17066957446509</c:v>
                </c:pt>
                <c:pt idx="245">
                  <c:v>120.38162511888085</c:v>
                </c:pt>
                <c:pt idx="246">
                  <c:v>116.24023771486398</c:v>
                </c:pt>
                <c:pt idx="247">
                  <c:v>120.63270968709152</c:v>
                </c:pt>
                <c:pt idx="248">
                  <c:v>131.34923330631673</c:v>
                </c:pt>
                <c:pt idx="249">
                  <c:v>124.13205262146928</c:v>
                </c:pt>
                <c:pt idx="250">
                  <c:v>132.54662120693936</c:v>
                </c:pt>
                <c:pt idx="251">
                  <c:v>133.14708665770277</c:v>
                </c:pt>
                <c:pt idx="252">
                  <c:v>138.74871749223468</c:v>
                </c:pt>
                <c:pt idx="253">
                  <c:v>134.0375511246246</c:v>
                </c:pt>
                <c:pt idx="254">
                  <c:v>133.84543848881933</c:v>
                </c:pt>
                <c:pt idx="255">
                  <c:v>130.62121982300221</c:v>
                </c:pt>
                <c:pt idx="256">
                  <c:v>119.17091436361846</c:v>
                </c:pt>
                <c:pt idx="257">
                  <c:v>121.1460641652104</c:v>
                </c:pt>
                <c:pt idx="258">
                  <c:v>134.9897106568782</c:v>
                </c:pt>
                <c:pt idx="259">
                  <c:v>131.83228195025507</c:v>
                </c:pt>
                <c:pt idx="260">
                  <c:v>140.56613055109182</c:v>
                </c:pt>
              </c:numCache>
            </c:numRef>
          </c:val>
          <c:smooth val="0"/>
          <c:extLst>
            <c:ext xmlns:c16="http://schemas.microsoft.com/office/drawing/2014/chart" uri="{C3380CC4-5D6E-409C-BE32-E72D297353CC}">
              <c16:uniqueId val="{00000001-64FB-4EE5-A7C3-A638F0668321}"/>
            </c:ext>
          </c:extLst>
        </c:ser>
        <c:dLbls>
          <c:showLegendKey val="0"/>
          <c:showVal val="0"/>
          <c:showCatName val="0"/>
          <c:showSerName val="0"/>
          <c:showPercent val="0"/>
          <c:showBubbleSize val="0"/>
        </c:dLbls>
        <c:smooth val="0"/>
        <c:axId val="227720719"/>
        <c:axId val="227723631"/>
      </c:lineChart>
      <c:dateAx>
        <c:axId val="227720719"/>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227723631"/>
        <c:crosses val="autoZero"/>
        <c:auto val="1"/>
        <c:lblOffset val="100"/>
        <c:baseTimeUnit val="days"/>
        <c:majorUnit val="9"/>
        <c:majorTimeUnit val="months"/>
      </c:dateAx>
      <c:valAx>
        <c:axId val="227723631"/>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227720719"/>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5235649891589632E-2"/>
          <c:y val="4.4315099799722868E-2"/>
          <c:w val="0.85675812262597606"/>
          <c:h val="0.68125624921884775"/>
        </c:manualLayout>
      </c:layout>
      <c:lineChart>
        <c:grouping val="standard"/>
        <c:varyColors val="0"/>
        <c:ser>
          <c:idx val="0"/>
          <c:order val="0"/>
          <c:tx>
            <c:strRef>
              <c:f>Raw!$F$2</c:f>
              <c:strCache>
                <c:ptCount val="1"/>
                <c:pt idx="0">
                  <c:v>DJ Sustainability</c:v>
                </c:pt>
              </c:strCache>
            </c:strRef>
          </c:tx>
          <c:spPr>
            <a:ln w="25400">
              <a:solidFill>
                <a:srgbClr val="B0B0B0"/>
              </a:solidFill>
              <a:prstDash val="solid"/>
            </a:ln>
          </c:spPr>
          <c:marker>
            <c:symbol val="none"/>
          </c:marker>
          <c:cat>
            <c:numRef>
              <c:f>Raw!$A$4:$A$304</c:f>
              <c:numCache>
                <c:formatCode>m/d/yyyy</c:formatCode>
                <c:ptCount val="301"/>
                <c:pt idx="0">
                  <c:v>44864</c:v>
                </c:pt>
                <c:pt idx="1">
                  <c:v>44834</c:v>
                </c:pt>
                <c:pt idx="2">
                  <c:v>44804</c:v>
                </c:pt>
                <c:pt idx="3">
                  <c:v>44771</c:v>
                </c:pt>
                <c:pt idx="4">
                  <c:v>44742</c:v>
                </c:pt>
                <c:pt idx="5">
                  <c:v>44712</c:v>
                </c:pt>
                <c:pt idx="6">
                  <c:v>44680</c:v>
                </c:pt>
                <c:pt idx="7">
                  <c:v>44651</c:v>
                </c:pt>
                <c:pt idx="8">
                  <c:v>44620</c:v>
                </c:pt>
                <c:pt idx="9">
                  <c:v>44592</c:v>
                </c:pt>
                <c:pt idx="10">
                  <c:v>44561</c:v>
                </c:pt>
                <c:pt idx="11">
                  <c:v>44530</c:v>
                </c:pt>
                <c:pt idx="12">
                  <c:v>44498</c:v>
                </c:pt>
                <c:pt idx="13">
                  <c:v>44469</c:v>
                </c:pt>
                <c:pt idx="14">
                  <c:v>44439</c:v>
                </c:pt>
                <c:pt idx="15">
                  <c:v>44407</c:v>
                </c:pt>
                <c:pt idx="16">
                  <c:v>44377</c:v>
                </c:pt>
                <c:pt idx="17">
                  <c:v>44347</c:v>
                </c:pt>
                <c:pt idx="18">
                  <c:v>44316</c:v>
                </c:pt>
                <c:pt idx="19">
                  <c:v>44286</c:v>
                </c:pt>
                <c:pt idx="20">
                  <c:v>44253</c:v>
                </c:pt>
                <c:pt idx="21">
                  <c:v>44225</c:v>
                </c:pt>
                <c:pt idx="22">
                  <c:v>44196</c:v>
                </c:pt>
                <c:pt idx="23">
                  <c:v>44165</c:v>
                </c:pt>
                <c:pt idx="24">
                  <c:v>44134</c:v>
                </c:pt>
                <c:pt idx="25">
                  <c:v>44104</c:v>
                </c:pt>
                <c:pt idx="26">
                  <c:v>44074</c:v>
                </c:pt>
                <c:pt idx="27">
                  <c:v>44043</c:v>
                </c:pt>
                <c:pt idx="28">
                  <c:v>44012</c:v>
                </c:pt>
                <c:pt idx="29">
                  <c:v>43980</c:v>
                </c:pt>
                <c:pt idx="30">
                  <c:v>43951</c:v>
                </c:pt>
                <c:pt idx="31">
                  <c:v>43921</c:v>
                </c:pt>
                <c:pt idx="32">
                  <c:v>43889</c:v>
                </c:pt>
                <c:pt idx="33">
                  <c:v>43861</c:v>
                </c:pt>
                <c:pt idx="34">
                  <c:v>43830</c:v>
                </c:pt>
                <c:pt idx="35">
                  <c:v>43798</c:v>
                </c:pt>
                <c:pt idx="36">
                  <c:v>43769</c:v>
                </c:pt>
                <c:pt idx="37">
                  <c:v>43738</c:v>
                </c:pt>
                <c:pt idx="38">
                  <c:v>43707</c:v>
                </c:pt>
                <c:pt idx="39">
                  <c:v>43677</c:v>
                </c:pt>
                <c:pt idx="40">
                  <c:v>43644</c:v>
                </c:pt>
                <c:pt idx="41">
                  <c:v>43616</c:v>
                </c:pt>
                <c:pt idx="42">
                  <c:v>43585</c:v>
                </c:pt>
                <c:pt idx="43">
                  <c:v>43553</c:v>
                </c:pt>
                <c:pt idx="44">
                  <c:v>43524</c:v>
                </c:pt>
                <c:pt idx="45">
                  <c:v>43496</c:v>
                </c:pt>
                <c:pt idx="46">
                  <c:v>43465</c:v>
                </c:pt>
                <c:pt idx="47">
                  <c:v>43434</c:v>
                </c:pt>
                <c:pt idx="48">
                  <c:v>43404</c:v>
                </c:pt>
                <c:pt idx="49">
                  <c:v>43371</c:v>
                </c:pt>
                <c:pt idx="50">
                  <c:v>43343</c:v>
                </c:pt>
                <c:pt idx="51">
                  <c:v>43312</c:v>
                </c:pt>
                <c:pt idx="52">
                  <c:v>43280</c:v>
                </c:pt>
                <c:pt idx="53">
                  <c:v>43251</c:v>
                </c:pt>
                <c:pt idx="54">
                  <c:v>43220</c:v>
                </c:pt>
                <c:pt idx="55">
                  <c:v>43189</c:v>
                </c:pt>
                <c:pt idx="56">
                  <c:v>43159</c:v>
                </c:pt>
                <c:pt idx="57">
                  <c:v>43131</c:v>
                </c:pt>
                <c:pt idx="58">
                  <c:v>43098</c:v>
                </c:pt>
                <c:pt idx="59">
                  <c:v>43069</c:v>
                </c:pt>
                <c:pt idx="60">
                  <c:v>43039</c:v>
                </c:pt>
                <c:pt idx="61">
                  <c:v>43007</c:v>
                </c:pt>
                <c:pt idx="62">
                  <c:v>42978</c:v>
                </c:pt>
                <c:pt idx="63">
                  <c:v>42947</c:v>
                </c:pt>
                <c:pt idx="64">
                  <c:v>42916</c:v>
                </c:pt>
                <c:pt idx="65">
                  <c:v>42886</c:v>
                </c:pt>
                <c:pt idx="66">
                  <c:v>42853</c:v>
                </c:pt>
                <c:pt idx="67">
                  <c:v>42825</c:v>
                </c:pt>
                <c:pt idx="68">
                  <c:v>42794</c:v>
                </c:pt>
                <c:pt idx="69">
                  <c:v>42766</c:v>
                </c:pt>
                <c:pt idx="70">
                  <c:v>42734</c:v>
                </c:pt>
                <c:pt idx="71">
                  <c:v>42704</c:v>
                </c:pt>
                <c:pt idx="72">
                  <c:v>42674</c:v>
                </c:pt>
                <c:pt idx="73">
                  <c:v>42643</c:v>
                </c:pt>
                <c:pt idx="74">
                  <c:v>42613</c:v>
                </c:pt>
                <c:pt idx="75">
                  <c:v>42580</c:v>
                </c:pt>
                <c:pt idx="76">
                  <c:v>42551</c:v>
                </c:pt>
                <c:pt idx="77">
                  <c:v>42521</c:v>
                </c:pt>
                <c:pt idx="78">
                  <c:v>42489</c:v>
                </c:pt>
                <c:pt idx="79">
                  <c:v>42460</c:v>
                </c:pt>
                <c:pt idx="80">
                  <c:v>42429</c:v>
                </c:pt>
                <c:pt idx="81">
                  <c:v>42398</c:v>
                </c:pt>
                <c:pt idx="82">
                  <c:v>42369</c:v>
                </c:pt>
                <c:pt idx="83">
                  <c:v>42338</c:v>
                </c:pt>
                <c:pt idx="84">
                  <c:v>42307</c:v>
                </c:pt>
                <c:pt idx="85">
                  <c:v>42277</c:v>
                </c:pt>
                <c:pt idx="86">
                  <c:v>42247</c:v>
                </c:pt>
                <c:pt idx="87">
                  <c:v>42216</c:v>
                </c:pt>
                <c:pt idx="88">
                  <c:v>42185</c:v>
                </c:pt>
                <c:pt idx="89">
                  <c:v>42153</c:v>
                </c:pt>
                <c:pt idx="90">
                  <c:v>42124</c:v>
                </c:pt>
                <c:pt idx="91">
                  <c:v>42094</c:v>
                </c:pt>
                <c:pt idx="92">
                  <c:v>42062</c:v>
                </c:pt>
                <c:pt idx="93">
                  <c:v>42034</c:v>
                </c:pt>
                <c:pt idx="94">
                  <c:v>42004</c:v>
                </c:pt>
                <c:pt idx="95">
                  <c:v>41971</c:v>
                </c:pt>
                <c:pt idx="96">
                  <c:v>41943</c:v>
                </c:pt>
                <c:pt idx="97">
                  <c:v>41912</c:v>
                </c:pt>
                <c:pt idx="98">
                  <c:v>41880</c:v>
                </c:pt>
                <c:pt idx="99">
                  <c:v>41851</c:v>
                </c:pt>
                <c:pt idx="100">
                  <c:v>41820</c:v>
                </c:pt>
                <c:pt idx="101">
                  <c:v>41789</c:v>
                </c:pt>
                <c:pt idx="102">
                  <c:v>41759</c:v>
                </c:pt>
                <c:pt idx="103">
                  <c:v>41729</c:v>
                </c:pt>
                <c:pt idx="104">
                  <c:v>41698</c:v>
                </c:pt>
                <c:pt idx="105">
                  <c:v>41670</c:v>
                </c:pt>
                <c:pt idx="106">
                  <c:v>41639</c:v>
                </c:pt>
                <c:pt idx="107">
                  <c:v>41607</c:v>
                </c:pt>
                <c:pt idx="108">
                  <c:v>41578</c:v>
                </c:pt>
                <c:pt idx="109">
                  <c:v>41547</c:v>
                </c:pt>
                <c:pt idx="110">
                  <c:v>41516</c:v>
                </c:pt>
                <c:pt idx="111">
                  <c:v>41486</c:v>
                </c:pt>
                <c:pt idx="112">
                  <c:v>41453</c:v>
                </c:pt>
                <c:pt idx="113">
                  <c:v>41425</c:v>
                </c:pt>
                <c:pt idx="114">
                  <c:v>41394</c:v>
                </c:pt>
                <c:pt idx="115">
                  <c:v>41362</c:v>
                </c:pt>
                <c:pt idx="116">
                  <c:v>41333</c:v>
                </c:pt>
                <c:pt idx="117">
                  <c:v>41305</c:v>
                </c:pt>
                <c:pt idx="118">
                  <c:v>41274</c:v>
                </c:pt>
                <c:pt idx="119">
                  <c:v>41243</c:v>
                </c:pt>
                <c:pt idx="120">
                  <c:v>41213</c:v>
                </c:pt>
                <c:pt idx="121">
                  <c:v>41180</c:v>
                </c:pt>
                <c:pt idx="122">
                  <c:v>41152</c:v>
                </c:pt>
                <c:pt idx="123">
                  <c:v>41121</c:v>
                </c:pt>
                <c:pt idx="124">
                  <c:v>41089</c:v>
                </c:pt>
                <c:pt idx="125">
                  <c:v>41060</c:v>
                </c:pt>
                <c:pt idx="126">
                  <c:v>41029</c:v>
                </c:pt>
                <c:pt idx="127">
                  <c:v>40998</c:v>
                </c:pt>
                <c:pt idx="128">
                  <c:v>40968</c:v>
                </c:pt>
                <c:pt idx="129">
                  <c:v>40939</c:v>
                </c:pt>
                <c:pt idx="130">
                  <c:v>40907</c:v>
                </c:pt>
                <c:pt idx="131">
                  <c:v>40877</c:v>
                </c:pt>
                <c:pt idx="132">
                  <c:v>40847</c:v>
                </c:pt>
                <c:pt idx="133">
                  <c:v>40816</c:v>
                </c:pt>
                <c:pt idx="134">
                  <c:v>40786</c:v>
                </c:pt>
                <c:pt idx="135">
                  <c:v>40753</c:v>
                </c:pt>
                <c:pt idx="136">
                  <c:v>40724</c:v>
                </c:pt>
                <c:pt idx="137">
                  <c:v>40694</c:v>
                </c:pt>
                <c:pt idx="138">
                  <c:v>40662</c:v>
                </c:pt>
                <c:pt idx="139">
                  <c:v>40633</c:v>
                </c:pt>
                <c:pt idx="140">
                  <c:v>40602</c:v>
                </c:pt>
                <c:pt idx="141">
                  <c:v>40574</c:v>
                </c:pt>
                <c:pt idx="142">
                  <c:v>40543</c:v>
                </c:pt>
                <c:pt idx="143">
                  <c:v>40512</c:v>
                </c:pt>
                <c:pt idx="144">
                  <c:v>40480</c:v>
                </c:pt>
                <c:pt idx="145">
                  <c:v>40451</c:v>
                </c:pt>
                <c:pt idx="146">
                  <c:v>40421</c:v>
                </c:pt>
                <c:pt idx="147">
                  <c:v>40389</c:v>
                </c:pt>
                <c:pt idx="148">
                  <c:v>40359</c:v>
                </c:pt>
                <c:pt idx="149">
                  <c:v>40329</c:v>
                </c:pt>
                <c:pt idx="150">
                  <c:v>40298</c:v>
                </c:pt>
                <c:pt idx="151">
                  <c:v>40268</c:v>
                </c:pt>
                <c:pt idx="152">
                  <c:v>40235</c:v>
                </c:pt>
                <c:pt idx="153">
                  <c:v>40207</c:v>
                </c:pt>
                <c:pt idx="154">
                  <c:v>40178</c:v>
                </c:pt>
                <c:pt idx="155">
                  <c:v>40147</c:v>
                </c:pt>
                <c:pt idx="156">
                  <c:v>40116</c:v>
                </c:pt>
                <c:pt idx="157">
                  <c:v>40086</c:v>
                </c:pt>
                <c:pt idx="158">
                  <c:v>40056</c:v>
                </c:pt>
                <c:pt idx="159">
                  <c:v>40025</c:v>
                </c:pt>
                <c:pt idx="160">
                  <c:v>39994</c:v>
                </c:pt>
                <c:pt idx="161">
                  <c:v>39962</c:v>
                </c:pt>
                <c:pt idx="162">
                  <c:v>39933</c:v>
                </c:pt>
                <c:pt idx="163">
                  <c:v>39903</c:v>
                </c:pt>
                <c:pt idx="164">
                  <c:v>39871</c:v>
                </c:pt>
                <c:pt idx="165">
                  <c:v>39843</c:v>
                </c:pt>
                <c:pt idx="166">
                  <c:v>39813</c:v>
                </c:pt>
                <c:pt idx="167">
                  <c:v>39780</c:v>
                </c:pt>
                <c:pt idx="168">
                  <c:v>39752</c:v>
                </c:pt>
                <c:pt idx="169">
                  <c:v>39721</c:v>
                </c:pt>
                <c:pt idx="170">
                  <c:v>39689</c:v>
                </c:pt>
                <c:pt idx="171">
                  <c:v>39660</c:v>
                </c:pt>
                <c:pt idx="172">
                  <c:v>39629</c:v>
                </c:pt>
                <c:pt idx="173">
                  <c:v>39598</c:v>
                </c:pt>
                <c:pt idx="174">
                  <c:v>39568</c:v>
                </c:pt>
                <c:pt idx="175">
                  <c:v>39538</c:v>
                </c:pt>
                <c:pt idx="176">
                  <c:v>39507</c:v>
                </c:pt>
                <c:pt idx="177">
                  <c:v>39478</c:v>
                </c:pt>
                <c:pt idx="178">
                  <c:v>39447</c:v>
                </c:pt>
                <c:pt idx="179">
                  <c:v>39416</c:v>
                </c:pt>
                <c:pt idx="180">
                  <c:v>39386</c:v>
                </c:pt>
                <c:pt idx="181">
                  <c:v>39353</c:v>
                </c:pt>
                <c:pt idx="182">
                  <c:v>39325</c:v>
                </c:pt>
                <c:pt idx="183">
                  <c:v>39294</c:v>
                </c:pt>
                <c:pt idx="184">
                  <c:v>39262</c:v>
                </c:pt>
                <c:pt idx="185">
                  <c:v>39233</c:v>
                </c:pt>
                <c:pt idx="186">
                  <c:v>39202</c:v>
                </c:pt>
                <c:pt idx="187">
                  <c:v>39171</c:v>
                </c:pt>
                <c:pt idx="188">
                  <c:v>39141</c:v>
                </c:pt>
                <c:pt idx="189">
                  <c:v>39113</c:v>
                </c:pt>
                <c:pt idx="190">
                  <c:v>39080</c:v>
                </c:pt>
                <c:pt idx="191">
                  <c:v>39051</c:v>
                </c:pt>
                <c:pt idx="192">
                  <c:v>39021</c:v>
                </c:pt>
                <c:pt idx="193">
                  <c:v>38989</c:v>
                </c:pt>
                <c:pt idx="194">
                  <c:v>38960</c:v>
                </c:pt>
                <c:pt idx="195">
                  <c:v>38929</c:v>
                </c:pt>
                <c:pt idx="196">
                  <c:v>38898</c:v>
                </c:pt>
                <c:pt idx="197">
                  <c:v>38868</c:v>
                </c:pt>
                <c:pt idx="198">
                  <c:v>38835</c:v>
                </c:pt>
                <c:pt idx="199">
                  <c:v>38807</c:v>
                </c:pt>
                <c:pt idx="200">
                  <c:v>38776</c:v>
                </c:pt>
                <c:pt idx="201">
                  <c:v>38748</c:v>
                </c:pt>
                <c:pt idx="202">
                  <c:v>38716</c:v>
                </c:pt>
                <c:pt idx="203">
                  <c:v>38686</c:v>
                </c:pt>
                <c:pt idx="204">
                  <c:v>38656</c:v>
                </c:pt>
                <c:pt idx="205">
                  <c:v>38625</c:v>
                </c:pt>
                <c:pt idx="206">
                  <c:v>38595</c:v>
                </c:pt>
                <c:pt idx="207">
                  <c:v>38562</c:v>
                </c:pt>
                <c:pt idx="208">
                  <c:v>38533</c:v>
                </c:pt>
                <c:pt idx="209">
                  <c:v>38503</c:v>
                </c:pt>
                <c:pt idx="210">
                  <c:v>38471</c:v>
                </c:pt>
                <c:pt idx="211">
                  <c:v>38442</c:v>
                </c:pt>
                <c:pt idx="212">
                  <c:v>38411</c:v>
                </c:pt>
                <c:pt idx="213">
                  <c:v>38383</c:v>
                </c:pt>
                <c:pt idx="214">
                  <c:v>38352</c:v>
                </c:pt>
                <c:pt idx="215">
                  <c:v>38321</c:v>
                </c:pt>
                <c:pt idx="216">
                  <c:v>38289</c:v>
                </c:pt>
                <c:pt idx="217">
                  <c:v>38260</c:v>
                </c:pt>
                <c:pt idx="218">
                  <c:v>38230</c:v>
                </c:pt>
                <c:pt idx="219">
                  <c:v>38198</c:v>
                </c:pt>
                <c:pt idx="220">
                  <c:v>38168</c:v>
                </c:pt>
                <c:pt idx="221">
                  <c:v>38138</c:v>
                </c:pt>
                <c:pt idx="222">
                  <c:v>38107</c:v>
                </c:pt>
                <c:pt idx="223">
                  <c:v>38077</c:v>
                </c:pt>
                <c:pt idx="224">
                  <c:v>38044</c:v>
                </c:pt>
                <c:pt idx="225">
                  <c:v>38016</c:v>
                </c:pt>
                <c:pt idx="226">
                  <c:v>37986</c:v>
                </c:pt>
                <c:pt idx="227">
                  <c:v>37953</c:v>
                </c:pt>
                <c:pt idx="228">
                  <c:v>37925</c:v>
                </c:pt>
                <c:pt idx="229">
                  <c:v>37894</c:v>
                </c:pt>
                <c:pt idx="230">
                  <c:v>37862</c:v>
                </c:pt>
                <c:pt idx="231">
                  <c:v>37833</c:v>
                </c:pt>
                <c:pt idx="232">
                  <c:v>37802</c:v>
                </c:pt>
                <c:pt idx="233">
                  <c:v>37771</c:v>
                </c:pt>
                <c:pt idx="234">
                  <c:v>37741</c:v>
                </c:pt>
                <c:pt idx="235">
                  <c:v>37711</c:v>
                </c:pt>
                <c:pt idx="236">
                  <c:v>37680</c:v>
                </c:pt>
                <c:pt idx="237">
                  <c:v>37652</c:v>
                </c:pt>
                <c:pt idx="238">
                  <c:v>37621</c:v>
                </c:pt>
                <c:pt idx="239">
                  <c:v>37589</c:v>
                </c:pt>
                <c:pt idx="240">
                  <c:v>37560</c:v>
                </c:pt>
                <c:pt idx="241">
                  <c:v>37529</c:v>
                </c:pt>
                <c:pt idx="242">
                  <c:v>37498</c:v>
                </c:pt>
                <c:pt idx="243">
                  <c:v>37468</c:v>
                </c:pt>
                <c:pt idx="244">
                  <c:v>37435</c:v>
                </c:pt>
                <c:pt idx="245">
                  <c:v>37407</c:v>
                </c:pt>
                <c:pt idx="246">
                  <c:v>37376</c:v>
                </c:pt>
                <c:pt idx="247">
                  <c:v>37344</c:v>
                </c:pt>
                <c:pt idx="248">
                  <c:v>37315</c:v>
                </c:pt>
                <c:pt idx="249">
                  <c:v>37287</c:v>
                </c:pt>
                <c:pt idx="250">
                  <c:v>37256</c:v>
                </c:pt>
                <c:pt idx="251">
                  <c:v>37225</c:v>
                </c:pt>
                <c:pt idx="252">
                  <c:v>37195</c:v>
                </c:pt>
                <c:pt idx="253">
                  <c:v>37162</c:v>
                </c:pt>
                <c:pt idx="254">
                  <c:v>37134</c:v>
                </c:pt>
                <c:pt idx="255">
                  <c:v>37103</c:v>
                </c:pt>
                <c:pt idx="256">
                  <c:v>37071</c:v>
                </c:pt>
                <c:pt idx="257">
                  <c:v>37042</c:v>
                </c:pt>
                <c:pt idx="258">
                  <c:v>37011</c:v>
                </c:pt>
                <c:pt idx="259">
                  <c:v>36980</c:v>
                </c:pt>
                <c:pt idx="260">
                  <c:v>36950</c:v>
                </c:pt>
                <c:pt idx="261">
                  <c:v>36922</c:v>
                </c:pt>
                <c:pt idx="262">
                  <c:v>36889</c:v>
                </c:pt>
                <c:pt idx="263">
                  <c:v>36860</c:v>
                </c:pt>
                <c:pt idx="264">
                  <c:v>36830</c:v>
                </c:pt>
                <c:pt idx="265">
                  <c:v>36798</c:v>
                </c:pt>
                <c:pt idx="266">
                  <c:v>36769</c:v>
                </c:pt>
                <c:pt idx="267">
                  <c:v>36738</c:v>
                </c:pt>
                <c:pt idx="268">
                  <c:v>36707</c:v>
                </c:pt>
                <c:pt idx="269">
                  <c:v>36677</c:v>
                </c:pt>
                <c:pt idx="270">
                  <c:v>36644</c:v>
                </c:pt>
                <c:pt idx="271">
                  <c:v>36616</c:v>
                </c:pt>
                <c:pt idx="272">
                  <c:v>36585</c:v>
                </c:pt>
                <c:pt idx="273">
                  <c:v>36556</c:v>
                </c:pt>
                <c:pt idx="274">
                  <c:v>36525</c:v>
                </c:pt>
                <c:pt idx="275">
                  <c:v>36494</c:v>
                </c:pt>
                <c:pt idx="276">
                  <c:v>36462</c:v>
                </c:pt>
                <c:pt idx="277">
                  <c:v>36433</c:v>
                </c:pt>
                <c:pt idx="278">
                  <c:v>36403</c:v>
                </c:pt>
                <c:pt idx="279">
                  <c:v>36371</c:v>
                </c:pt>
                <c:pt idx="280">
                  <c:v>36341</c:v>
                </c:pt>
                <c:pt idx="281">
                  <c:v>36311</c:v>
                </c:pt>
                <c:pt idx="282">
                  <c:v>36280</c:v>
                </c:pt>
                <c:pt idx="283">
                  <c:v>36250</c:v>
                </c:pt>
                <c:pt idx="284">
                  <c:v>36217</c:v>
                </c:pt>
                <c:pt idx="285">
                  <c:v>36189</c:v>
                </c:pt>
                <c:pt idx="286">
                  <c:v>36160</c:v>
                </c:pt>
                <c:pt idx="287">
                  <c:v>36129</c:v>
                </c:pt>
                <c:pt idx="288">
                  <c:v>36098</c:v>
                </c:pt>
                <c:pt idx="289">
                  <c:v>36068</c:v>
                </c:pt>
                <c:pt idx="290">
                  <c:v>36038</c:v>
                </c:pt>
                <c:pt idx="291">
                  <c:v>36007</c:v>
                </c:pt>
                <c:pt idx="292">
                  <c:v>35976</c:v>
                </c:pt>
                <c:pt idx="293">
                  <c:v>35944</c:v>
                </c:pt>
                <c:pt idx="294">
                  <c:v>35915</c:v>
                </c:pt>
                <c:pt idx="295">
                  <c:v>35885</c:v>
                </c:pt>
                <c:pt idx="296">
                  <c:v>35853</c:v>
                </c:pt>
                <c:pt idx="297">
                  <c:v>35825</c:v>
                </c:pt>
                <c:pt idx="298">
                  <c:v>35795</c:v>
                </c:pt>
                <c:pt idx="299">
                  <c:v>35762</c:v>
                </c:pt>
                <c:pt idx="300">
                  <c:v>35734</c:v>
                </c:pt>
              </c:numCache>
            </c:numRef>
          </c:cat>
          <c:val>
            <c:numRef>
              <c:f>Raw!$H$4:$H$304</c:f>
              <c:numCache>
                <c:formatCode>0.00</c:formatCode>
                <c:ptCount val="301"/>
                <c:pt idx="0">
                  <c:v>401.73961765765335</c:v>
                </c:pt>
                <c:pt idx="1">
                  <c:v>376.75929508131156</c:v>
                </c:pt>
                <c:pt idx="2">
                  <c:v>411.43825291159214</c:v>
                </c:pt>
                <c:pt idx="3">
                  <c:v>431.20372470283809</c:v>
                </c:pt>
                <c:pt idx="4">
                  <c:v>411.25682039514982</c:v>
                </c:pt>
                <c:pt idx="5">
                  <c:v>445.83438946624204</c:v>
                </c:pt>
                <c:pt idx="6">
                  <c:v>446.40270014274523</c:v>
                </c:pt>
                <c:pt idx="7">
                  <c:v>481.80205178831147</c:v>
                </c:pt>
                <c:pt idx="8">
                  <c:v>470.32511106071377</c:v>
                </c:pt>
                <c:pt idx="9">
                  <c:v>479.672887845356</c:v>
                </c:pt>
                <c:pt idx="10">
                  <c:v>503.22576341733537</c:v>
                </c:pt>
                <c:pt idx="11">
                  <c:v>476.97808135113911</c:v>
                </c:pt>
                <c:pt idx="12">
                  <c:v>494.63173201350116</c:v>
                </c:pt>
                <c:pt idx="13">
                  <c:v>466.06678317480265</c:v>
                </c:pt>
                <c:pt idx="14">
                  <c:v>489.37819341239918</c:v>
                </c:pt>
                <c:pt idx="15">
                  <c:v>475.63734841713506</c:v>
                </c:pt>
                <c:pt idx="16">
                  <c:v>470.04495791032468</c:v>
                </c:pt>
                <c:pt idx="17">
                  <c:v>467.93980709454547</c:v>
                </c:pt>
                <c:pt idx="18">
                  <c:v>455.97860163556123</c:v>
                </c:pt>
                <c:pt idx="19">
                  <c:v>439.2000960525092</c:v>
                </c:pt>
                <c:pt idx="20">
                  <c:v>422.02137168318728</c:v>
                </c:pt>
                <c:pt idx="21">
                  <c:v>417.78972504969431</c:v>
                </c:pt>
                <c:pt idx="22">
                  <c:v>418.59816699795937</c:v>
                </c:pt>
                <c:pt idx="23">
                  <c:v>402.9869662081943</c:v>
                </c:pt>
                <c:pt idx="24">
                  <c:v>357.1805920569916</c:v>
                </c:pt>
                <c:pt idx="25">
                  <c:v>373.35209914753449</c:v>
                </c:pt>
                <c:pt idx="26">
                  <c:v>386.79011192785441</c:v>
                </c:pt>
                <c:pt idx="27">
                  <c:v>367.73969770141053</c:v>
                </c:pt>
                <c:pt idx="28">
                  <c:v>352.57941007750946</c:v>
                </c:pt>
                <c:pt idx="29">
                  <c:v>340.49680492002329</c:v>
                </c:pt>
                <c:pt idx="30">
                  <c:v>326.99342307127932</c:v>
                </c:pt>
                <c:pt idx="31">
                  <c:v>298.65526487813372</c:v>
                </c:pt>
                <c:pt idx="32">
                  <c:v>334.25739404207673</c:v>
                </c:pt>
                <c:pt idx="33">
                  <c:v>361.37488493709935</c:v>
                </c:pt>
                <c:pt idx="34">
                  <c:v>364.74072492962858</c:v>
                </c:pt>
                <c:pt idx="35">
                  <c:v>352.0604597179796</c:v>
                </c:pt>
                <c:pt idx="36">
                  <c:v>342.63130511346242</c:v>
                </c:pt>
                <c:pt idx="37">
                  <c:v>332.62450139409589</c:v>
                </c:pt>
                <c:pt idx="38">
                  <c:v>325.94351578863149</c:v>
                </c:pt>
                <c:pt idx="39">
                  <c:v>333.13944956576302</c:v>
                </c:pt>
                <c:pt idx="40">
                  <c:v>332.39771074854292</c:v>
                </c:pt>
                <c:pt idx="41">
                  <c:v>311.42891447324575</c:v>
                </c:pt>
                <c:pt idx="42">
                  <c:v>327.5430568710899</c:v>
                </c:pt>
                <c:pt idx="43">
                  <c:v>317.35882282314367</c:v>
                </c:pt>
                <c:pt idx="44">
                  <c:v>314.18508784802395</c:v>
                </c:pt>
                <c:pt idx="45">
                  <c:v>305.75514614656049</c:v>
                </c:pt>
                <c:pt idx="46">
                  <c:v>286.95019944236219</c:v>
                </c:pt>
                <c:pt idx="47">
                  <c:v>306.6889899811901</c:v>
                </c:pt>
                <c:pt idx="48">
                  <c:v>300.12139969850222</c:v>
                </c:pt>
                <c:pt idx="49">
                  <c:v>322.48162328739755</c:v>
                </c:pt>
                <c:pt idx="50">
                  <c:v>320.20304433090132</c:v>
                </c:pt>
                <c:pt idx="51">
                  <c:v>320.89275470590633</c:v>
                </c:pt>
                <c:pt idx="52">
                  <c:v>306.95713656799091</c:v>
                </c:pt>
                <c:pt idx="53">
                  <c:v>309.54788617777763</c:v>
                </c:pt>
                <c:pt idx="54">
                  <c:v>315.42176389759777</c:v>
                </c:pt>
                <c:pt idx="55">
                  <c:v>310.40702250563686</c:v>
                </c:pt>
                <c:pt idx="56">
                  <c:v>318.70222388238949</c:v>
                </c:pt>
                <c:pt idx="57">
                  <c:v>333.40626208994291</c:v>
                </c:pt>
                <c:pt idx="58">
                  <c:v>314.08770127669834</c:v>
                </c:pt>
                <c:pt idx="59">
                  <c:v>310.39635000466961</c:v>
                </c:pt>
                <c:pt idx="60">
                  <c:v>306.53824090502849</c:v>
                </c:pt>
                <c:pt idx="61">
                  <c:v>300.00400218786308</c:v>
                </c:pt>
                <c:pt idx="62">
                  <c:v>292.4638802545395</c:v>
                </c:pt>
                <c:pt idx="63">
                  <c:v>290.16128817086707</c:v>
                </c:pt>
                <c:pt idx="64">
                  <c:v>282.28498245707686</c:v>
                </c:pt>
                <c:pt idx="65">
                  <c:v>280.76815325711419</c:v>
                </c:pt>
                <c:pt idx="66">
                  <c:v>272.99056817727052</c:v>
                </c:pt>
                <c:pt idx="67">
                  <c:v>266.86988887258394</c:v>
                </c:pt>
                <c:pt idx="68">
                  <c:v>260.24359983457651</c:v>
                </c:pt>
                <c:pt idx="69">
                  <c:v>252.47935538094185</c:v>
                </c:pt>
                <c:pt idx="70">
                  <c:v>246.97768113235261</c:v>
                </c:pt>
                <c:pt idx="71">
                  <c:v>238.61711068717591</c:v>
                </c:pt>
                <c:pt idx="72">
                  <c:v>238.00477594418302</c:v>
                </c:pt>
                <c:pt idx="73">
                  <c:v>241.69345909096995</c:v>
                </c:pt>
                <c:pt idx="74">
                  <c:v>240.24600114729404</c:v>
                </c:pt>
                <c:pt idx="75">
                  <c:v>239.08003041662792</c:v>
                </c:pt>
                <c:pt idx="76">
                  <c:v>226.81599274269951</c:v>
                </c:pt>
                <c:pt idx="77">
                  <c:v>231.11834469510015</c:v>
                </c:pt>
                <c:pt idx="78">
                  <c:v>232.12956416174191</c:v>
                </c:pt>
                <c:pt idx="79">
                  <c:v>226.57052522045402</c:v>
                </c:pt>
                <c:pt idx="80">
                  <c:v>210.67250096719556</c:v>
                </c:pt>
                <c:pt idx="81">
                  <c:v>214.33183473632266</c:v>
                </c:pt>
                <c:pt idx="82">
                  <c:v>229.7976227004097</c:v>
                </c:pt>
                <c:pt idx="83">
                  <c:v>233.66240211315534</c:v>
                </c:pt>
                <c:pt idx="84">
                  <c:v>237.17632305660442</c:v>
                </c:pt>
                <c:pt idx="85">
                  <c:v>219.8748649261598</c:v>
                </c:pt>
                <c:pt idx="86">
                  <c:v>228.78373510852617</c:v>
                </c:pt>
                <c:pt idx="87">
                  <c:v>246.46540108592717</c:v>
                </c:pt>
                <c:pt idx="88">
                  <c:v>242.35515415093604</c:v>
                </c:pt>
                <c:pt idx="89">
                  <c:v>249.84991795514898</c:v>
                </c:pt>
                <c:pt idx="90">
                  <c:v>252.95828386184468</c:v>
                </c:pt>
                <c:pt idx="91">
                  <c:v>244.21483744446979</c:v>
                </c:pt>
                <c:pt idx="92">
                  <c:v>248.73330754145616</c:v>
                </c:pt>
                <c:pt idx="93">
                  <c:v>235.54743259648626</c:v>
                </c:pt>
                <c:pt idx="94">
                  <c:v>240.38741178510935</c:v>
                </c:pt>
                <c:pt idx="95">
                  <c:v>249.0708253845437</c:v>
                </c:pt>
                <c:pt idx="96">
                  <c:v>243.73857708880868</c:v>
                </c:pt>
                <c:pt idx="97">
                  <c:v>245.15801971744568</c:v>
                </c:pt>
                <c:pt idx="98">
                  <c:v>253.82275644018745</c:v>
                </c:pt>
                <c:pt idx="99">
                  <c:v>250.140743606505</c:v>
                </c:pt>
                <c:pt idx="100">
                  <c:v>254.51646900305511</c:v>
                </c:pt>
                <c:pt idx="101">
                  <c:v>251.36541309249068</c:v>
                </c:pt>
                <c:pt idx="102">
                  <c:v>247.8274790218654</c:v>
                </c:pt>
                <c:pt idx="103">
                  <c:v>243.25964860790575</c:v>
                </c:pt>
                <c:pt idx="104">
                  <c:v>240.92770714657354</c:v>
                </c:pt>
                <c:pt idx="105">
                  <c:v>228.17406849077503</c:v>
                </c:pt>
                <c:pt idx="106">
                  <c:v>237.7392974826239</c:v>
                </c:pt>
                <c:pt idx="107">
                  <c:v>234.9484384797023</c:v>
                </c:pt>
                <c:pt idx="108">
                  <c:v>232.44040075241134</c:v>
                </c:pt>
                <c:pt idx="109">
                  <c:v>222.21747888845903</c:v>
                </c:pt>
                <c:pt idx="110">
                  <c:v>210.03882122226818</c:v>
                </c:pt>
                <c:pt idx="111">
                  <c:v>213.88625782094212</c:v>
                </c:pt>
                <c:pt idx="112">
                  <c:v>202.96161901839673</c:v>
                </c:pt>
                <c:pt idx="113">
                  <c:v>211.16210194906546</c:v>
                </c:pt>
                <c:pt idx="114">
                  <c:v>211.96654170946783</c:v>
                </c:pt>
                <c:pt idx="115">
                  <c:v>204.52113822222813</c:v>
                </c:pt>
                <c:pt idx="116">
                  <c:v>202.95494870529222</c:v>
                </c:pt>
                <c:pt idx="117">
                  <c:v>204.50646353339826</c:v>
                </c:pt>
                <c:pt idx="118">
                  <c:v>194.49699168878985</c:v>
                </c:pt>
                <c:pt idx="119">
                  <c:v>188.68448084953104</c:v>
                </c:pt>
                <c:pt idx="120">
                  <c:v>186.02435998345763</c:v>
                </c:pt>
                <c:pt idx="121">
                  <c:v>185.58678744380262</c:v>
                </c:pt>
                <c:pt idx="122">
                  <c:v>179.71424378660333</c:v>
                </c:pt>
                <c:pt idx="123">
                  <c:v>174.48471831267761</c:v>
                </c:pt>
                <c:pt idx="124">
                  <c:v>172.67439533611707</c:v>
                </c:pt>
                <c:pt idx="125">
                  <c:v>163.18921010152218</c:v>
                </c:pt>
                <c:pt idx="126">
                  <c:v>182.42505903227098</c:v>
                </c:pt>
                <c:pt idx="127">
                  <c:v>186.13642124361317</c:v>
                </c:pt>
                <c:pt idx="128">
                  <c:v>186.04970717325469</c:v>
                </c:pt>
                <c:pt idx="129">
                  <c:v>177.90258674742191</c:v>
                </c:pt>
                <c:pt idx="130">
                  <c:v>168.38805213516721</c:v>
                </c:pt>
                <c:pt idx="131">
                  <c:v>169.97692071665844</c:v>
                </c:pt>
                <c:pt idx="132">
                  <c:v>176.11227471017486</c:v>
                </c:pt>
                <c:pt idx="133">
                  <c:v>157.90365399751863</c:v>
                </c:pt>
                <c:pt idx="134">
                  <c:v>173.9550954521805</c:v>
                </c:pt>
                <c:pt idx="135">
                  <c:v>189.67168718899663</c:v>
                </c:pt>
                <c:pt idx="136">
                  <c:v>194.6570792032978</c:v>
                </c:pt>
                <c:pt idx="137">
                  <c:v>196.91831534572231</c:v>
                </c:pt>
                <c:pt idx="138">
                  <c:v>202.67212742966154</c:v>
                </c:pt>
                <c:pt idx="139">
                  <c:v>191.43131578596299</c:v>
                </c:pt>
                <c:pt idx="140">
                  <c:v>192.60795901759627</c:v>
                </c:pt>
                <c:pt idx="141">
                  <c:v>187.35975666697794</c:v>
                </c:pt>
                <c:pt idx="142">
                  <c:v>182.79726250350191</c:v>
                </c:pt>
                <c:pt idx="143">
                  <c:v>170.04362384770343</c:v>
                </c:pt>
                <c:pt idx="144">
                  <c:v>177.85456049306956</c:v>
                </c:pt>
                <c:pt idx="145">
                  <c:v>171.64449899278273</c:v>
                </c:pt>
                <c:pt idx="146">
                  <c:v>156.74035139209437</c:v>
                </c:pt>
                <c:pt idx="147">
                  <c:v>163.16386291172509</c:v>
                </c:pt>
                <c:pt idx="148">
                  <c:v>149.42301791646099</c:v>
                </c:pt>
                <c:pt idx="149">
                  <c:v>152.10715190971064</c:v>
                </c:pt>
                <c:pt idx="150">
                  <c:v>170.94678424205233</c:v>
                </c:pt>
                <c:pt idx="151">
                  <c:v>173.23870382475752</c:v>
                </c:pt>
                <c:pt idx="152">
                  <c:v>162.82501100601661</c:v>
                </c:pt>
                <c:pt idx="153">
                  <c:v>162.53285129203962</c:v>
                </c:pt>
                <c:pt idx="154">
                  <c:v>171.61381555250202</c:v>
                </c:pt>
                <c:pt idx="155">
                  <c:v>168.84296748889389</c:v>
                </c:pt>
                <c:pt idx="156">
                  <c:v>162.59288410998008</c:v>
                </c:pt>
                <c:pt idx="157">
                  <c:v>164.63533398257709</c:v>
                </c:pt>
                <c:pt idx="158">
                  <c:v>157.20460518416732</c:v>
                </c:pt>
                <c:pt idx="159">
                  <c:v>149.79922357555461</c:v>
                </c:pt>
                <c:pt idx="160">
                  <c:v>136.05571045504871</c:v>
                </c:pt>
                <c:pt idx="161">
                  <c:v>137.53518590162619</c:v>
                </c:pt>
                <c:pt idx="162">
                  <c:v>124.22524313291262</c:v>
                </c:pt>
                <c:pt idx="163">
                  <c:v>110.42970157019168</c:v>
                </c:pt>
                <c:pt idx="164">
                  <c:v>102.23322082738562</c:v>
                </c:pt>
                <c:pt idx="165">
                  <c:v>113.81421843941352</c:v>
                </c:pt>
                <c:pt idx="166">
                  <c:v>126.13028455555703</c:v>
                </c:pt>
                <c:pt idx="167">
                  <c:v>121.97334542883441</c:v>
                </c:pt>
                <c:pt idx="168">
                  <c:v>131.98281727344281</c:v>
                </c:pt>
                <c:pt idx="169">
                  <c:v>164.2497898851372</c:v>
                </c:pt>
                <c:pt idx="170">
                  <c:v>187.31573260048825</c:v>
                </c:pt>
                <c:pt idx="171">
                  <c:v>192.15837991435319</c:v>
                </c:pt>
                <c:pt idx="172">
                  <c:v>195.63227897917528</c:v>
                </c:pt>
                <c:pt idx="173">
                  <c:v>212.48949425686041</c:v>
                </c:pt>
                <c:pt idx="174">
                  <c:v>210.58445283421602</c:v>
                </c:pt>
                <c:pt idx="175">
                  <c:v>201.49548419802827</c:v>
                </c:pt>
                <c:pt idx="176">
                  <c:v>203.36450592990838</c:v>
                </c:pt>
                <c:pt idx="177">
                  <c:v>201.22733761122751</c:v>
                </c:pt>
                <c:pt idx="178">
                  <c:v>221.2129297349218</c:v>
                </c:pt>
                <c:pt idx="179">
                  <c:v>225.40722261502958</c:v>
                </c:pt>
                <c:pt idx="180">
                  <c:v>233.31687989434226</c:v>
                </c:pt>
                <c:pt idx="181">
                  <c:v>226.02355954588509</c:v>
                </c:pt>
                <c:pt idx="182">
                  <c:v>214.56129350711726</c:v>
                </c:pt>
                <c:pt idx="183">
                  <c:v>214.91215197641381</c:v>
                </c:pt>
                <c:pt idx="184">
                  <c:v>218.63151856348139</c:v>
                </c:pt>
                <c:pt idx="185">
                  <c:v>218.00317506903778</c:v>
                </c:pt>
                <c:pt idx="186">
                  <c:v>213.24057151242684</c:v>
                </c:pt>
                <c:pt idx="187">
                  <c:v>202.34127989967854</c:v>
                </c:pt>
                <c:pt idx="188">
                  <c:v>197.772115423098</c:v>
                </c:pt>
                <c:pt idx="189">
                  <c:v>199.38099494390269</c:v>
                </c:pt>
                <c:pt idx="190">
                  <c:v>198.09095638949293</c:v>
                </c:pt>
                <c:pt idx="191">
                  <c:v>193.09622593684551</c:v>
                </c:pt>
                <c:pt idx="192">
                  <c:v>188.84056617617634</c:v>
                </c:pt>
                <c:pt idx="193">
                  <c:v>181.70466521698532</c:v>
                </c:pt>
                <c:pt idx="194">
                  <c:v>179.83564348510521</c:v>
                </c:pt>
                <c:pt idx="195">
                  <c:v>174.24458704091572</c:v>
                </c:pt>
                <c:pt idx="196">
                  <c:v>172.37022905855201</c:v>
                </c:pt>
                <c:pt idx="197">
                  <c:v>172.27284248722637</c:v>
                </c:pt>
                <c:pt idx="198">
                  <c:v>178.33882522445606</c:v>
                </c:pt>
                <c:pt idx="199">
                  <c:v>171.62315399084838</c:v>
                </c:pt>
                <c:pt idx="200">
                  <c:v>167.08734107979032</c:v>
                </c:pt>
                <c:pt idx="201">
                  <c:v>167.10468389386199</c:v>
                </c:pt>
                <c:pt idx="202">
                  <c:v>159.64460571779242</c:v>
                </c:pt>
                <c:pt idx="203">
                  <c:v>156.10667164716713</c:v>
                </c:pt>
                <c:pt idx="204">
                  <c:v>151.62021905308234</c:v>
                </c:pt>
                <c:pt idx="205">
                  <c:v>154.99272935871608</c:v>
                </c:pt>
                <c:pt idx="206">
                  <c:v>150.5142811403567</c:v>
                </c:pt>
                <c:pt idx="207">
                  <c:v>149.54308355234193</c:v>
                </c:pt>
                <c:pt idx="208">
                  <c:v>145.44350911831799</c:v>
                </c:pt>
                <c:pt idx="209">
                  <c:v>144.71110873944423</c:v>
                </c:pt>
                <c:pt idx="210">
                  <c:v>142.67132699208904</c:v>
                </c:pt>
                <c:pt idx="211">
                  <c:v>145.40081911444926</c:v>
                </c:pt>
                <c:pt idx="212">
                  <c:v>148.57588815218989</c:v>
                </c:pt>
                <c:pt idx="213">
                  <c:v>142.78605637748637</c:v>
                </c:pt>
                <c:pt idx="214">
                  <c:v>146.29730919569369</c:v>
                </c:pt>
                <c:pt idx="215">
                  <c:v>140.99841246548115</c:v>
                </c:pt>
                <c:pt idx="216">
                  <c:v>133.27952614095705</c:v>
                </c:pt>
                <c:pt idx="217">
                  <c:v>129.96838271588467</c:v>
                </c:pt>
                <c:pt idx="218">
                  <c:v>127.56039968516122</c:v>
                </c:pt>
                <c:pt idx="219">
                  <c:v>126.77330273883055</c:v>
                </c:pt>
                <c:pt idx="220">
                  <c:v>131.23974439360182</c:v>
                </c:pt>
                <c:pt idx="221">
                  <c:v>129.6241945596926</c:v>
                </c:pt>
                <c:pt idx="222">
                  <c:v>128.04599847916859</c:v>
                </c:pt>
                <c:pt idx="223">
                  <c:v>131.15036219800155</c:v>
                </c:pt>
                <c:pt idx="224">
                  <c:v>133.36223802345279</c:v>
                </c:pt>
                <c:pt idx="225">
                  <c:v>131.09566563054466</c:v>
                </c:pt>
                <c:pt idx="226">
                  <c:v>129.65621206259419</c:v>
                </c:pt>
                <c:pt idx="227">
                  <c:v>121.65050227457674</c:v>
                </c:pt>
                <c:pt idx="228">
                  <c:v>118.7609226377086</c:v>
                </c:pt>
                <c:pt idx="229">
                  <c:v>110.83525660694511</c:v>
                </c:pt>
                <c:pt idx="230">
                  <c:v>109.84805026747952</c:v>
                </c:pt>
                <c:pt idx="231">
                  <c:v>109.25439240117927</c:v>
                </c:pt>
                <c:pt idx="232">
                  <c:v>106.48221027495026</c:v>
                </c:pt>
                <c:pt idx="233">
                  <c:v>104.31569257860961</c:v>
                </c:pt>
                <c:pt idx="234">
                  <c:v>99.036806787710589</c:v>
                </c:pt>
                <c:pt idx="235">
                  <c:v>89.935831587934715</c:v>
                </c:pt>
                <c:pt idx="236">
                  <c:v>90.051895035952967</c:v>
                </c:pt>
                <c:pt idx="237">
                  <c:v>91.575394549020118</c:v>
                </c:pt>
                <c:pt idx="238">
                  <c:v>95.047959551221311</c:v>
                </c:pt>
                <c:pt idx="239">
                  <c:v>100.47359223041927</c:v>
                </c:pt>
                <c:pt idx="240">
                  <c:v>95.621606478208065</c:v>
                </c:pt>
                <c:pt idx="241">
                  <c:v>87.36909510532422</c:v>
                </c:pt>
                <c:pt idx="242">
                  <c:v>99.188889926493118</c:v>
                </c:pt>
                <c:pt idx="243">
                  <c:v>99.039474912952386</c:v>
                </c:pt>
                <c:pt idx="244">
                  <c:v>109.42248429141262</c:v>
                </c:pt>
                <c:pt idx="245">
                  <c:v>116.38095492202402</c:v>
                </c:pt>
                <c:pt idx="246">
                  <c:v>116.98128310142876</c:v>
                </c:pt>
                <c:pt idx="247">
                  <c:v>120.46318654197626</c:v>
                </c:pt>
                <c:pt idx="248">
                  <c:v>115.52982296989018</c:v>
                </c:pt>
                <c:pt idx="249">
                  <c:v>116.05944583038726</c:v>
                </c:pt>
                <c:pt idx="250">
                  <c:v>120.70998812684266</c:v>
                </c:pt>
                <c:pt idx="251">
                  <c:v>119.47064395202709</c:v>
                </c:pt>
                <c:pt idx="252">
                  <c:v>112.72028709027602</c:v>
                </c:pt>
                <c:pt idx="253">
                  <c:v>108.83949892607959</c:v>
                </c:pt>
                <c:pt idx="254">
                  <c:v>118.97970890753611</c:v>
                </c:pt>
                <c:pt idx="255">
                  <c:v>124.20790031884094</c:v>
                </c:pt>
                <c:pt idx="256">
                  <c:v>125.4579169946237</c:v>
                </c:pt>
                <c:pt idx="257">
                  <c:v>128.94782481089661</c:v>
                </c:pt>
                <c:pt idx="258">
                  <c:v>132.6805320241732</c:v>
                </c:pt>
                <c:pt idx="259">
                  <c:v>122.50163422671061</c:v>
                </c:pt>
                <c:pt idx="260">
                  <c:v>132.08687415787298</c:v>
                </c:pt>
                <c:pt idx="261">
                  <c:v>145.57558131778708</c:v>
                </c:pt>
                <c:pt idx="262">
                  <c:v>142.91279232647182</c:v>
                </c:pt>
                <c:pt idx="263">
                  <c:v>139.30015074907618</c:v>
                </c:pt>
                <c:pt idx="264">
                  <c:v>146.1572326204992</c:v>
                </c:pt>
                <c:pt idx="265">
                  <c:v>148.01291372617032</c:v>
                </c:pt>
                <c:pt idx="266">
                  <c:v>164.58463960298297</c:v>
                </c:pt>
                <c:pt idx="267">
                  <c:v>159.5925772755773</c:v>
                </c:pt>
                <c:pt idx="268">
                  <c:v>164.34851051908376</c:v>
                </c:pt>
                <c:pt idx="269">
                  <c:v>159.67929134593575</c:v>
                </c:pt>
                <c:pt idx="270">
                  <c:v>162.7356288104163</c:v>
                </c:pt>
                <c:pt idx="271">
                  <c:v>171.16957269974247</c:v>
                </c:pt>
                <c:pt idx="272">
                  <c:v>160.12220013607435</c:v>
                </c:pt>
                <c:pt idx="273">
                  <c:v>157.4927627102816</c:v>
                </c:pt>
                <c:pt idx="274">
                  <c:v>171.97401246014485</c:v>
                </c:pt>
                <c:pt idx="275">
                  <c:v>157.15257674195226</c:v>
                </c:pt>
                <c:pt idx="276">
                  <c:v>150.76508491308579</c:v>
                </c:pt>
                <c:pt idx="277">
                  <c:v>143.98671273629583</c:v>
                </c:pt>
                <c:pt idx="278">
                  <c:v>145.59025600661693</c:v>
                </c:pt>
                <c:pt idx="279">
                  <c:v>143.53179738256915</c:v>
                </c:pt>
                <c:pt idx="280">
                  <c:v>140.8169799490388</c:v>
                </c:pt>
                <c:pt idx="281">
                  <c:v>134.92575941514696</c:v>
                </c:pt>
                <c:pt idx="282">
                  <c:v>142.53925479261997</c:v>
                </c:pt>
                <c:pt idx="283">
                  <c:v>137.18432743232967</c:v>
                </c:pt>
                <c:pt idx="284">
                  <c:v>130.89288811216798</c:v>
                </c:pt>
                <c:pt idx="285">
                  <c:v>135.89028669005722</c:v>
                </c:pt>
                <c:pt idx="286">
                  <c:v>132.84061953868115</c:v>
                </c:pt>
                <c:pt idx="287">
                  <c:v>125.0803772729092</c:v>
                </c:pt>
                <c:pt idx="288">
                  <c:v>118.12857695540229</c:v>
                </c:pt>
                <c:pt idx="289">
                  <c:v>108.09509198361772</c:v>
                </c:pt>
                <c:pt idx="290">
                  <c:v>108.90486799450368</c:v>
                </c:pt>
                <c:pt idx="291">
                  <c:v>126.95873744313558</c:v>
                </c:pt>
                <c:pt idx="292">
                  <c:v>125.27515041556049</c:v>
                </c:pt>
                <c:pt idx="293">
                  <c:v>122.59235048493177</c:v>
                </c:pt>
                <c:pt idx="294">
                  <c:v>122.88451019890874</c:v>
                </c:pt>
                <c:pt idx="295">
                  <c:v>118.78893795274749</c:v>
                </c:pt>
                <c:pt idx="296">
                  <c:v>114.405208180472</c:v>
                </c:pt>
                <c:pt idx="297">
                  <c:v>106.06064648674608</c:v>
                </c:pt>
                <c:pt idx="298">
                  <c:v>102.87357088541735</c:v>
                </c:pt>
                <c:pt idx="299">
                  <c:v>101.31671980682772</c:v>
                </c:pt>
                <c:pt idx="300">
                  <c:v>100</c:v>
                </c:pt>
              </c:numCache>
            </c:numRef>
          </c:val>
          <c:smooth val="0"/>
          <c:extLst>
            <c:ext xmlns:c16="http://schemas.microsoft.com/office/drawing/2014/chart" uri="{C3380CC4-5D6E-409C-BE32-E72D297353CC}">
              <c16:uniqueId val="{00000000-6975-4EA3-B1A1-EB1B838C7237}"/>
            </c:ext>
          </c:extLst>
        </c:ser>
        <c:ser>
          <c:idx val="1"/>
          <c:order val="1"/>
          <c:tx>
            <c:strRef>
              <c:f>Raw!$M$2</c:f>
              <c:strCache>
                <c:ptCount val="1"/>
                <c:pt idx="0">
                  <c:v>MSCI World</c:v>
                </c:pt>
              </c:strCache>
            </c:strRef>
          </c:tx>
          <c:spPr>
            <a:ln w="25400">
              <a:solidFill>
                <a:srgbClr val="6FB7DF"/>
              </a:solidFill>
              <a:prstDash val="solid"/>
            </a:ln>
          </c:spPr>
          <c:marker>
            <c:symbol val="none"/>
          </c:marker>
          <c:cat>
            <c:numRef>
              <c:f>Raw!$A$4:$A$304</c:f>
              <c:numCache>
                <c:formatCode>m/d/yyyy</c:formatCode>
                <c:ptCount val="301"/>
                <c:pt idx="0">
                  <c:v>44864</c:v>
                </c:pt>
                <c:pt idx="1">
                  <c:v>44834</c:v>
                </c:pt>
                <c:pt idx="2">
                  <c:v>44804</c:v>
                </c:pt>
                <c:pt idx="3">
                  <c:v>44771</c:v>
                </c:pt>
                <c:pt idx="4">
                  <c:v>44742</c:v>
                </c:pt>
                <c:pt idx="5">
                  <c:v>44712</c:v>
                </c:pt>
                <c:pt idx="6">
                  <c:v>44680</c:v>
                </c:pt>
                <c:pt idx="7">
                  <c:v>44651</c:v>
                </c:pt>
                <c:pt idx="8">
                  <c:v>44620</c:v>
                </c:pt>
                <c:pt idx="9">
                  <c:v>44592</c:v>
                </c:pt>
                <c:pt idx="10">
                  <c:v>44561</c:v>
                </c:pt>
                <c:pt idx="11">
                  <c:v>44530</c:v>
                </c:pt>
                <c:pt idx="12">
                  <c:v>44498</c:v>
                </c:pt>
                <c:pt idx="13">
                  <c:v>44469</c:v>
                </c:pt>
                <c:pt idx="14">
                  <c:v>44439</c:v>
                </c:pt>
                <c:pt idx="15">
                  <c:v>44407</c:v>
                </c:pt>
                <c:pt idx="16">
                  <c:v>44377</c:v>
                </c:pt>
                <c:pt idx="17">
                  <c:v>44347</c:v>
                </c:pt>
                <c:pt idx="18">
                  <c:v>44316</c:v>
                </c:pt>
                <c:pt idx="19">
                  <c:v>44286</c:v>
                </c:pt>
                <c:pt idx="20">
                  <c:v>44253</c:v>
                </c:pt>
                <c:pt idx="21">
                  <c:v>44225</c:v>
                </c:pt>
                <c:pt idx="22">
                  <c:v>44196</c:v>
                </c:pt>
                <c:pt idx="23">
                  <c:v>44165</c:v>
                </c:pt>
                <c:pt idx="24">
                  <c:v>44134</c:v>
                </c:pt>
                <c:pt idx="25">
                  <c:v>44104</c:v>
                </c:pt>
                <c:pt idx="26">
                  <c:v>44074</c:v>
                </c:pt>
                <c:pt idx="27">
                  <c:v>44043</c:v>
                </c:pt>
                <c:pt idx="28">
                  <c:v>44012</c:v>
                </c:pt>
                <c:pt idx="29">
                  <c:v>43980</c:v>
                </c:pt>
                <c:pt idx="30">
                  <c:v>43951</c:v>
                </c:pt>
                <c:pt idx="31">
                  <c:v>43921</c:v>
                </c:pt>
                <c:pt idx="32">
                  <c:v>43889</c:v>
                </c:pt>
                <c:pt idx="33">
                  <c:v>43861</c:v>
                </c:pt>
                <c:pt idx="34">
                  <c:v>43830</c:v>
                </c:pt>
                <c:pt idx="35">
                  <c:v>43798</c:v>
                </c:pt>
                <c:pt idx="36">
                  <c:v>43769</c:v>
                </c:pt>
                <c:pt idx="37">
                  <c:v>43738</c:v>
                </c:pt>
                <c:pt idx="38">
                  <c:v>43707</c:v>
                </c:pt>
                <c:pt idx="39">
                  <c:v>43677</c:v>
                </c:pt>
                <c:pt idx="40">
                  <c:v>43644</c:v>
                </c:pt>
                <c:pt idx="41">
                  <c:v>43616</c:v>
                </c:pt>
                <c:pt idx="42">
                  <c:v>43585</c:v>
                </c:pt>
                <c:pt idx="43">
                  <c:v>43553</c:v>
                </c:pt>
                <c:pt idx="44">
                  <c:v>43524</c:v>
                </c:pt>
                <c:pt idx="45">
                  <c:v>43496</c:v>
                </c:pt>
                <c:pt idx="46">
                  <c:v>43465</c:v>
                </c:pt>
                <c:pt idx="47">
                  <c:v>43434</c:v>
                </c:pt>
                <c:pt idx="48">
                  <c:v>43404</c:v>
                </c:pt>
                <c:pt idx="49">
                  <c:v>43371</c:v>
                </c:pt>
                <c:pt idx="50">
                  <c:v>43343</c:v>
                </c:pt>
                <c:pt idx="51">
                  <c:v>43312</c:v>
                </c:pt>
                <c:pt idx="52">
                  <c:v>43280</c:v>
                </c:pt>
                <c:pt idx="53">
                  <c:v>43251</c:v>
                </c:pt>
                <c:pt idx="54">
                  <c:v>43220</c:v>
                </c:pt>
                <c:pt idx="55">
                  <c:v>43189</c:v>
                </c:pt>
                <c:pt idx="56">
                  <c:v>43159</c:v>
                </c:pt>
                <c:pt idx="57">
                  <c:v>43131</c:v>
                </c:pt>
                <c:pt idx="58">
                  <c:v>43098</c:v>
                </c:pt>
                <c:pt idx="59">
                  <c:v>43069</c:v>
                </c:pt>
                <c:pt idx="60">
                  <c:v>43039</c:v>
                </c:pt>
                <c:pt idx="61">
                  <c:v>43007</c:v>
                </c:pt>
                <c:pt idx="62">
                  <c:v>42978</c:v>
                </c:pt>
                <c:pt idx="63">
                  <c:v>42947</c:v>
                </c:pt>
                <c:pt idx="64">
                  <c:v>42916</c:v>
                </c:pt>
                <c:pt idx="65">
                  <c:v>42886</c:v>
                </c:pt>
                <c:pt idx="66">
                  <c:v>42853</c:v>
                </c:pt>
                <c:pt idx="67">
                  <c:v>42825</c:v>
                </c:pt>
                <c:pt idx="68">
                  <c:v>42794</c:v>
                </c:pt>
                <c:pt idx="69">
                  <c:v>42766</c:v>
                </c:pt>
                <c:pt idx="70">
                  <c:v>42734</c:v>
                </c:pt>
                <c:pt idx="71">
                  <c:v>42704</c:v>
                </c:pt>
                <c:pt idx="72">
                  <c:v>42674</c:v>
                </c:pt>
                <c:pt idx="73">
                  <c:v>42643</c:v>
                </c:pt>
                <c:pt idx="74">
                  <c:v>42613</c:v>
                </c:pt>
                <c:pt idx="75">
                  <c:v>42580</c:v>
                </c:pt>
                <c:pt idx="76">
                  <c:v>42551</c:v>
                </c:pt>
                <c:pt idx="77">
                  <c:v>42521</c:v>
                </c:pt>
                <c:pt idx="78">
                  <c:v>42489</c:v>
                </c:pt>
                <c:pt idx="79">
                  <c:v>42460</c:v>
                </c:pt>
                <c:pt idx="80">
                  <c:v>42429</c:v>
                </c:pt>
                <c:pt idx="81">
                  <c:v>42398</c:v>
                </c:pt>
                <c:pt idx="82">
                  <c:v>42369</c:v>
                </c:pt>
                <c:pt idx="83">
                  <c:v>42338</c:v>
                </c:pt>
                <c:pt idx="84">
                  <c:v>42307</c:v>
                </c:pt>
                <c:pt idx="85">
                  <c:v>42277</c:v>
                </c:pt>
                <c:pt idx="86">
                  <c:v>42247</c:v>
                </c:pt>
                <c:pt idx="87">
                  <c:v>42216</c:v>
                </c:pt>
                <c:pt idx="88">
                  <c:v>42185</c:v>
                </c:pt>
                <c:pt idx="89">
                  <c:v>42153</c:v>
                </c:pt>
                <c:pt idx="90">
                  <c:v>42124</c:v>
                </c:pt>
                <c:pt idx="91">
                  <c:v>42094</c:v>
                </c:pt>
                <c:pt idx="92">
                  <c:v>42062</c:v>
                </c:pt>
                <c:pt idx="93">
                  <c:v>42034</c:v>
                </c:pt>
                <c:pt idx="94">
                  <c:v>42004</c:v>
                </c:pt>
                <c:pt idx="95">
                  <c:v>41971</c:v>
                </c:pt>
                <c:pt idx="96">
                  <c:v>41943</c:v>
                </c:pt>
                <c:pt idx="97">
                  <c:v>41912</c:v>
                </c:pt>
                <c:pt idx="98">
                  <c:v>41880</c:v>
                </c:pt>
                <c:pt idx="99">
                  <c:v>41851</c:v>
                </c:pt>
                <c:pt idx="100">
                  <c:v>41820</c:v>
                </c:pt>
                <c:pt idx="101">
                  <c:v>41789</c:v>
                </c:pt>
                <c:pt idx="102">
                  <c:v>41759</c:v>
                </c:pt>
                <c:pt idx="103">
                  <c:v>41729</c:v>
                </c:pt>
                <c:pt idx="104">
                  <c:v>41698</c:v>
                </c:pt>
                <c:pt idx="105">
                  <c:v>41670</c:v>
                </c:pt>
                <c:pt idx="106">
                  <c:v>41639</c:v>
                </c:pt>
                <c:pt idx="107">
                  <c:v>41607</c:v>
                </c:pt>
                <c:pt idx="108">
                  <c:v>41578</c:v>
                </c:pt>
                <c:pt idx="109">
                  <c:v>41547</c:v>
                </c:pt>
                <c:pt idx="110">
                  <c:v>41516</c:v>
                </c:pt>
                <c:pt idx="111">
                  <c:v>41486</c:v>
                </c:pt>
                <c:pt idx="112">
                  <c:v>41453</c:v>
                </c:pt>
                <c:pt idx="113">
                  <c:v>41425</c:v>
                </c:pt>
                <c:pt idx="114">
                  <c:v>41394</c:v>
                </c:pt>
                <c:pt idx="115">
                  <c:v>41362</c:v>
                </c:pt>
                <c:pt idx="116">
                  <c:v>41333</c:v>
                </c:pt>
                <c:pt idx="117">
                  <c:v>41305</c:v>
                </c:pt>
                <c:pt idx="118">
                  <c:v>41274</c:v>
                </c:pt>
                <c:pt idx="119">
                  <c:v>41243</c:v>
                </c:pt>
                <c:pt idx="120">
                  <c:v>41213</c:v>
                </c:pt>
                <c:pt idx="121">
                  <c:v>41180</c:v>
                </c:pt>
                <c:pt idx="122">
                  <c:v>41152</c:v>
                </c:pt>
                <c:pt idx="123">
                  <c:v>41121</c:v>
                </c:pt>
                <c:pt idx="124">
                  <c:v>41089</c:v>
                </c:pt>
                <c:pt idx="125">
                  <c:v>41060</c:v>
                </c:pt>
                <c:pt idx="126">
                  <c:v>41029</c:v>
                </c:pt>
                <c:pt idx="127">
                  <c:v>40998</c:v>
                </c:pt>
                <c:pt idx="128">
                  <c:v>40968</c:v>
                </c:pt>
                <c:pt idx="129">
                  <c:v>40939</c:v>
                </c:pt>
                <c:pt idx="130">
                  <c:v>40907</c:v>
                </c:pt>
                <c:pt idx="131">
                  <c:v>40877</c:v>
                </c:pt>
                <c:pt idx="132">
                  <c:v>40847</c:v>
                </c:pt>
                <c:pt idx="133">
                  <c:v>40816</c:v>
                </c:pt>
                <c:pt idx="134">
                  <c:v>40786</c:v>
                </c:pt>
                <c:pt idx="135">
                  <c:v>40753</c:v>
                </c:pt>
                <c:pt idx="136">
                  <c:v>40724</c:v>
                </c:pt>
                <c:pt idx="137">
                  <c:v>40694</c:v>
                </c:pt>
                <c:pt idx="138">
                  <c:v>40662</c:v>
                </c:pt>
                <c:pt idx="139">
                  <c:v>40633</c:v>
                </c:pt>
                <c:pt idx="140">
                  <c:v>40602</c:v>
                </c:pt>
                <c:pt idx="141">
                  <c:v>40574</c:v>
                </c:pt>
                <c:pt idx="142">
                  <c:v>40543</c:v>
                </c:pt>
                <c:pt idx="143">
                  <c:v>40512</c:v>
                </c:pt>
                <c:pt idx="144">
                  <c:v>40480</c:v>
                </c:pt>
                <c:pt idx="145">
                  <c:v>40451</c:v>
                </c:pt>
                <c:pt idx="146">
                  <c:v>40421</c:v>
                </c:pt>
                <c:pt idx="147">
                  <c:v>40389</c:v>
                </c:pt>
                <c:pt idx="148">
                  <c:v>40359</c:v>
                </c:pt>
                <c:pt idx="149">
                  <c:v>40329</c:v>
                </c:pt>
                <c:pt idx="150">
                  <c:v>40298</c:v>
                </c:pt>
                <c:pt idx="151">
                  <c:v>40268</c:v>
                </c:pt>
                <c:pt idx="152">
                  <c:v>40235</c:v>
                </c:pt>
                <c:pt idx="153">
                  <c:v>40207</c:v>
                </c:pt>
                <c:pt idx="154">
                  <c:v>40178</c:v>
                </c:pt>
                <c:pt idx="155">
                  <c:v>40147</c:v>
                </c:pt>
                <c:pt idx="156">
                  <c:v>40116</c:v>
                </c:pt>
                <c:pt idx="157">
                  <c:v>40086</c:v>
                </c:pt>
                <c:pt idx="158">
                  <c:v>40056</c:v>
                </c:pt>
                <c:pt idx="159">
                  <c:v>40025</c:v>
                </c:pt>
                <c:pt idx="160">
                  <c:v>39994</c:v>
                </c:pt>
                <c:pt idx="161">
                  <c:v>39962</c:v>
                </c:pt>
                <c:pt idx="162">
                  <c:v>39933</c:v>
                </c:pt>
                <c:pt idx="163">
                  <c:v>39903</c:v>
                </c:pt>
                <c:pt idx="164">
                  <c:v>39871</c:v>
                </c:pt>
                <c:pt idx="165">
                  <c:v>39843</c:v>
                </c:pt>
                <c:pt idx="166">
                  <c:v>39813</c:v>
                </c:pt>
                <c:pt idx="167">
                  <c:v>39780</c:v>
                </c:pt>
                <c:pt idx="168">
                  <c:v>39752</c:v>
                </c:pt>
                <c:pt idx="169">
                  <c:v>39721</c:v>
                </c:pt>
                <c:pt idx="170">
                  <c:v>39689</c:v>
                </c:pt>
                <c:pt idx="171">
                  <c:v>39660</c:v>
                </c:pt>
                <c:pt idx="172">
                  <c:v>39629</c:v>
                </c:pt>
                <c:pt idx="173">
                  <c:v>39598</c:v>
                </c:pt>
                <c:pt idx="174">
                  <c:v>39568</c:v>
                </c:pt>
                <c:pt idx="175">
                  <c:v>39538</c:v>
                </c:pt>
                <c:pt idx="176">
                  <c:v>39507</c:v>
                </c:pt>
                <c:pt idx="177">
                  <c:v>39478</c:v>
                </c:pt>
                <c:pt idx="178">
                  <c:v>39447</c:v>
                </c:pt>
                <c:pt idx="179">
                  <c:v>39416</c:v>
                </c:pt>
                <c:pt idx="180">
                  <c:v>39386</c:v>
                </c:pt>
                <c:pt idx="181">
                  <c:v>39353</c:v>
                </c:pt>
                <c:pt idx="182">
                  <c:v>39325</c:v>
                </c:pt>
                <c:pt idx="183">
                  <c:v>39294</c:v>
                </c:pt>
                <c:pt idx="184">
                  <c:v>39262</c:v>
                </c:pt>
                <c:pt idx="185">
                  <c:v>39233</c:v>
                </c:pt>
                <c:pt idx="186">
                  <c:v>39202</c:v>
                </c:pt>
                <c:pt idx="187">
                  <c:v>39171</c:v>
                </c:pt>
                <c:pt idx="188">
                  <c:v>39141</c:v>
                </c:pt>
                <c:pt idx="189">
                  <c:v>39113</c:v>
                </c:pt>
                <c:pt idx="190">
                  <c:v>39080</c:v>
                </c:pt>
                <c:pt idx="191">
                  <c:v>39051</c:v>
                </c:pt>
                <c:pt idx="192">
                  <c:v>39021</c:v>
                </c:pt>
                <c:pt idx="193">
                  <c:v>38989</c:v>
                </c:pt>
                <c:pt idx="194">
                  <c:v>38960</c:v>
                </c:pt>
                <c:pt idx="195">
                  <c:v>38929</c:v>
                </c:pt>
                <c:pt idx="196">
                  <c:v>38898</c:v>
                </c:pt>
                <c:pt idx="197">
                  <c:v>38868</c:v>
                </c:pt>
                <c:pt idx="198">
                  <c:v>38835</c:v>
                </c:pt>
                <c:pt idx="199">
                  <c:v>38807</c:v>
                </c:pt>
                <c:pt idx="200">
                  <c:v>38776</c:v>
                </c:pt>
                <c:pt idx="201">
                  <c:v>38748</c:v>
                </c:pt>
                <c:pt idx="202">
                  <c:v>38716</c:v>
                </c:pt>
                <c:pt idx="203">
                  <c:v>38686</c:v>
                </c:pt>
                <c:pt idx="204">
                  <c:v>38656</c:v>
                </c:pt>
                <c:pt idx="205">
                  <c:v>38625</c:v>
                </c:pt>
                <c:pt idx="206">
                  <c:v>38595</c:v>
                </c:pt>
                <c:pt idx="207">
                  <c:v>38562</c:v>
                </c:pt>
                <c:pt idx="208">
                  <c:v>38533</c:v>
                </c:pt>
                <c:pt idx="209">
                  <c:v>38503</c:v>
                </c:pt>
                <c:pt idx="210">
                  <c:v>38471</c:v>
                </c:pt>
                <c:pt idx="211">
                  <c:v>38442</c:v>
                </c:pt>
                <c:pt idx="212">
                  <c:v>38411</c:v>
                </c:pt>
                <c:pt idx="213">
                  <c:v>38383</c:v>
                </c:pt>
                <c:pt idx="214">
                  <c:v>38352</c:v>
                </c:pt>
                <c:pt idx="215">
                  <c:v>38321</c:v>
                </c:pt>
                <c:pt idx="216">
                  <c:v>38289</c:v>
                </c:pt>
                <c:pt idx="217">
                  <c:v>38260</c:v>
                </c:pt>
                <c:pt idx="218">
                  <c:v>38230</c:v>
                </c:pt>
                <c:pt idx="219">
                  <c:v>38198</c:v>
                </c:pt>
                <c:pt idx="220">
                  <c:v>38168</c:v>
                </c:pt>
                <c:pt idx="221">
                  <c:v>38138</c:v>
                </c:pt>
                <c:pt idx="222">
                  <c:v>38107</c:v>
                </c:pt>
                <c:pt idx="223">
                  <c:v>38077</c:v>
                </c:pt>
                <c:pt idx="224">
                  <c:v>38044</c:v>
                </c:pt>
                <c:pt idx="225">
                  <c:v>38016</c:v>
                </c:pt>
                <c:pt idx="226">
                  <c:v>37986</c:v>
                </c:pt>
                <c:pt idx="227">
                  <c:v>37953</c:v>
                </c:pt>
                <c:pt idx="228">
                  <c:v>37925</c:v>
                </c:pt>
                <c:pt idx="229">
                  <c:v>37894</c:v>
                </c:pt>
                <c:pt idx="230">
                  <c:v>37862</c:v>
                </c:pt>
                <c:pt idx="231">
                  <c:v>37833</c:v>
                </c:pt>
                <c:pt idx="232">
                  <c:v>37802</c:v>
                </c:pt>
                <c:pt idx="233">
                  <c:v>37771</c:v>
                </c:pt>
                <c:pt idx="234">
                  <c:v>37741</c:v>
                </c:pt>
                <c:pt idx="235">
                  <c:v>37711</c:v>
                </c:pt>
                <c:pt idx="236">
                  <c:v>37680</c:v>
                </c:pt>
                <c:pt idx="237">
                  <c:v>37652</c:v>
                </c:pt>
                <c:pt idx="238">
                  <c:v>37621</c:v>
                </c:pt>
                <c:pt idx="239">
                  <c:v>37589</c:v>
                </c:pt>
                <c:pt idx="240">
                  <c:v>37560</c:v>
                </c:pt>
                <c:pt idx="241">
                  <c:v>37529</c:v>
                </c:pt>
                <c:pt idx="242">
                  <c:v>37498</c:v>
                </c:pt>
                <c:pt idx="243">
                  <c:v>37468</c:v>
                </c:pt>
                <c:pt idx="244">
                  <c:v>37435</c:v>
                </c:pt>
                <c:pt idx="245">
                  <c:v>37407</c:v>
                </c:pt>
                <c:pt idx="246">
                  <c:v>37376</c:v>
                </c:pt>
                <c:pt idx="247">
                  <c:v>37344</c:v>
                </c:pt>
                <c:pt idx="248">
                  <c:v>37315</c:v>
                </c:pt>
                <c:pt idx="249">
                  <c:v>37287</c:v>
                </c:pt>
                <c:pt idx="250">
                  <c:v>37256</c:v>
                </c:pt>
                <c:pt idx="251">
                  <c:v>37225</c:v>
                </c:pt>
                <c:pt idx="252">
                  <c:v>37195</c:v>
                </c:pt>
                <c:pt idx="253">
                  <c:v>37162</c:v>
                </c:pt>
                <c:pt idx="254">
                  <c:v>37134</c:v>
                </c:pt>
                <c:pt idx="255">
                  <c:v>37103</c:v>
                </c:pt>
                <c:pt idx="256">
                  <c:v>37071</c:v>
                </c:pt>
                <c:pt idx="257">
                  <c:v>37042</c:v>
                </c:pt>
                <c:pt idx="258">
                  <c:v>37011</c:v>
                </c:pt>
                <c:pt idx="259">
                  <c:v>36980</c:v>
                </c:pt>
                <c:pt idx="260">
                  <c:v>36950</c:v>
                </c:pt>
                <c:pt idx="261">
                  <c:v>36922</c:v>
                </c:pt>
                <c:pt idx="262">
                  <c:v>36889</c:v>
                </c:pt>
                <c:pt idx="263">
                  <c:v>36860</c:v>
                </c:pt>
                <c:pt idx="264">
                  <c:v>36830</c:v>
                </c:pt>
                <c:pt idx="265">
                  <c:v>36798</c:v>
                </c:pt>
                <c:pt idx="266">
                  <c:v>36769</c:v>
                </c:pt>
                <c:pt idx="267">
                  <c:v>36738</c:v>
                </c:pt>
                <c:pt idx="268">
                  <c:v>36707</c:v>
                </c:pt>
                <c:pt idx="269">
                  <c:v>36677</c:v>
                </c:pt>
                <c:pt idx="270">
                  <c:v>36644</c:v>
                </c:pt>
                <c:pt idx="271">
                  <c:v>36616</c:v>
                </c:pt>
                <c:pt idx="272">
                  <c:v>36585</c:v>
                </c:pt>
                <c:pt idx="273">
                  <c:v>36556</c:v>
                </c:pt>
                <c:pt idx="274">
                  <c:v>36525</c:v>
                </c:pt>
                <c:pt idx="275">
                  <c:v>36494</c:v>
                </c:pt>
                <c:pt idx="276">
                  <c:v>36462</c:v>
                </c:pt>
                <c:pt idx="277">
                  <c:v>36433</c:v>
                </c:pt>
                <c:pt idx="278">
                  <c:v>36403</c:v>
                </c:pt>
                <c:pt idx="279">
                  <c:v>36371</c:v>
                </c:pt>
                <c:pt idx="280">
                  <c:v>36341</c:v>
                </c:pt>
                <c:pt idx="281">
                  <c:v>36311</c:v>
                </c:pt>
                <c:pt idx="282">
                  <c:v>36280</c:v>
                </c:pt>
                <c:pt idx="283">
                  <c:v>36250</c:v>
                </c:pt>
                <c:pt idx="284">
                  <c:v>36217</c:v>
                </c:pt>
                <c:pt idx="285">
                  <c:v>36189</c:v>
                </c:pt>
                <c:pt idx="286">
                  <c:v>36160</c:v>
                </c:pt>
                <c:pt idx="287">
                  <c:v>36129</c:v>
                </c:pt>
                <c:pt idx="288">
                  <c:v>36098</c:v>
                </c:pt>
                <c:pt idx="289">
                  <c:v>36068</c:v>
                </c:pt>
                <c:pt idx="290">
                  <c:v>36038</c:v>
                </c:pt>
                <c:pt idx="291">
                  <c:v>36007</c:v>
                </c:pt>
                <c:pt idx="292">
                  <c:v>35976</c:v>
                </c:pt>
                <c:pt idx="293">
                  <c:v>35944</c:v>
                </c:pt>
                <c:pt idx="294">
                  <c:v>35915</c:v>
                </c:pt>
                <c:pt idx="295">
                  <c:v>35885</c:v>
                </c:pt>
                <c:pt idx="296">
                  <c:v>35853</c:v>
                </c:pt>
                <c:pt idx="297">
                  <c:v>35825</c:v>
                </c:pt>
                <c:pt idx="298">
                  <c:v>35795</c:v>
                </c:pt>
                <c:pt idx="299">
                  <c:v>35762</c:v>
                </c:pt>
                <c:pt idx="300">
                  <c:v>35734</c:v>
                </c:pt>
              </c:numCache>
            </c:numRef>
          </c:cat>
          <c:val>
            <c:numRef>
              <c:f>Raw!$O$4:$O$304</c:f>
              <c:numCache>
                <c:formatCode>0.00</c:formatCode>
                <c:ptCount val="301"/>
                <c:pt idx="0">
                  <c:v>435.35354042898524</c:v>
                </c:pt>
                <c:pt idx="1">
                  <c:v>406.18428464793249</c:v>
                </c:pt>
                <c:pt idx="2">
                  <c:v>447.81288923950001</c:v>
                </c:pt>
                <c:pt idx="3">
                  <c:v>467.35186776338924</c:v>
                </c:pt>
                <c:pt idx="4">
                  <c:v>432.9752399711237</c:v>
                </c:pt>
                <c:pt idx="5">
                  <c:v>474.0372821305595</c:v>
                </c:pt>
                <c:pt idx="6">
                  <c:v>473.67851880883325</c:v>
                </c:pt>
                <c:pt idx="7">
                  <c:v>516.59372482417632</c:v>
                </c:pt>
                <c:pt idx="8">
                  <c:v>502.79529442766648</c:v>
                </c:pt>
                <c:pt idx="9">
                  <c:v>515.84158360564288</c:v>
                </c:pt>
                <c:pt idx="10">
                  <c:v>544.66000391926195</c:v>
                </c:pt>
                <c:pt idx="11">
                  <c:v>522.33533372079216</c:v>
                </c:pt>
                <c:pt idx="12">
                  <c:v>534.03768410627004</c:v>
                </c:pt>
                <c:pt idx="13">
                  <c:v>505.41092804467172</c:v>
                </c:pt>
                <c:pt idx="14">
                  <c:v>527.30492593318252</c:v>
                </c:pt>
                <c:pt idx="15">
                  <c:v>514.49987801153657</c:v>
                </c:pt>
                <c:pt idx="16">
                  <c:v>505.4458775995115</c:v>
                </c:pt>
                <c:pt idx="17">
                  <c:v>498.02294946327748</c:v>
                </c:pt>
                <c:pt idx="18">
                  <c:v>490.95057764467799</c:v>
                </c:pt>
                <c:pt idx="19">
                  <c:v>469.11776939211671</c:v>
                </c:pt>
                <c:pt idx="20">
                  <c:v>454.01185716686297</c:v>
                </c:pt>
                <c:pt idx="21">
                  <c:v>442.66877257274967</c:v>
                </c:pt>
                <c:pt idx="22">
                  <c:v>447.11244656374879</c:v>
                </c:pt>
                <c:pt idx="23">
                  <c:v>428.92734456520378</c:v>
                </c:pt>
                <c:pt idx="24">
                  <c:v>380.30140362101878</c:v>
                </c:pt>
                <c:pt idx="25">
                  <c:v>392.33633307707305</c:v>
                </c:pt>
                <c:pt idx="26">
                  <c:v>406.35523598486486</c:v>
                </c:pt>
                <c:pt idx="27">
                  <c:v>380.90531629626207</c:v>
                </c:pt>
                <c:pt idx="28">
                  <c:v>363.51428381606638</c:v>
                </c:pt>
                <c:pt idx="29">
                  <c:v>354.14674234975951</c:v>
                </c:pt>
                <c:pt idx="30">
                  <c:v>337.82691930840014</c:v>
                </c:pt>
                <c:pt idx="31">
                  <c:v>304.55594804017238</c:v>
                </c:pt>
                <c:pt idx="32">
                  <c:v>351.00948941826783</c:v>
                </c:pt>
                <c:pt idx="33">
                  <c:v>383.41799946738138</c:v>
                </c:pt>
                <c:pt idx="34">
                  <c:v>385.76604008702691</c:v>
                </c:pt>
                <c:pt idx="35">
                  <c:v>374.54533476481271</c:v>
                </c:pt>
                <c:pt idx="36">
                  <c:v>364.39678799075153</c:v>
                </c:pt>
                <c:pt idx="37">
                  <c:v>355.35395357068802</c:v>
                </c:pt>
                <c:pt idx="38">
                  <c:v>347.94922600135141</c:v>
                </c:pt>
                <c:pt idx="39">
                  <c:v>355.21499280072589</c:v>
                </c:pt>
                <c:pt idx="40">
                  <c:v>353.4641652611466</c:v>
                </c:pt>
                <c:pt idx="41">
                  <c:v>331.61259814208984</c:v>
                </c:pt>
                <c:pt idx="42">
                  <c:v>351.9186244837814</c:v>
                </c:pt>
                <c:pt idx="43">
                  <c:v>339.86716935962397</c:v>
                </c:pt>
                <c:pt idx="44">
                  <c:v>335.46106893157571</c:v>
                </c:pt>
                <c:pt idx="45">
                  <c:v>325.66827066141116</c:v>
                </c:pt>
                <c:pt idx="46">
                  <c:v>302.15855373605649</c:v>
                </c:pt>
                <c:pt idx="47">
                  <c:v>327.02488285478609</c:v>
                </c:pt>
                <c:pt idx="48">
                  <c:v>323.35166230913762</c:v>
                </c:pt>
                <c:pt idx="49">
                  <c:v>348.97621811201986</c:v>
                </c:pt>
                <c:pt idx="50">
                  <c:v>347.04383154314496</c:v>
                </c:pt>
                <c:pt idx="51">
                  <c:v>342.80237366657047</c:v>
                </c:pt>
                <c:pt idx="52">
                  <c:v>332.41973187103434</c:v>
                </c:pt>
                <c:pt idx="53">
                  <c:v>332.57840061680872</c:v>
                </c:pt>
                <c:pt idx="54">
                  <c:v>330.50727659781086</c:v>
                </c:pt>
                <c:pt idx="55">
                  <c:v>326.75254431084267</c:v>
                </c:pt>
                <c:pt idx="56">
                  <c:v>334.03327353944564</c:v>
                </c:pt>
                <c:pt idx="57">
                  <c:v>348.46944956684251</c:v>
                </c:pt>
                <c:pt idx="58">
                  <c:v>330.99299724814063</c:v>
                </c:pt>
                <c:pt idx="59">
                  <c:v>326.57651244756801</c:v>
                </c:pt>
                <c:pt idx="60">
                  <c:v>319.65047095362536</c:v>
                </c:pt>
                <c:pt idx="61">
                  <c:v>313.7216083718136</c:v>
                </c:pt>
                <c:pt idx="62">
                  <c:v>306.83492699953547</c:v>
                </c:pt>
                <c:pt idx="63">
                  <c:v>306.40347307013917</c:v>
                </c:pt>
                <c:pt idx="64">
                  <c:v>299.24188497576642</c:v>
                </c:pt>
                <c:pt idx="65">
                  <c:v>298.09497011143048</c:v>
                </c:pt>
                <c:pt idx="66">
                  <c:v>291.91956242710648</c:v>
                </c:pt>
                <c:pt idx="67">
                  <c:v>287.66023896339351</c:v>
                </c:pt>
                <c:pt idx="68">
                  <c:v>284.62839299601939</c:v>
                </c:pt>
                <c:pt idx="69">
                  <c:v>276.94496226732116</c:v>
                </c:pt>
                <c:pt idx="70">
                  <c:v>270.41838413580479</c:v>
                </c:pt>
                <c:pt idx="71">
                  <c:v>264.09893515517615</c:v>
                </c:pt>
                <c:pt idx="72">
                  <c:v>260.35525720024992</c:v>
                </c:pt>
                <c:pt idx="73">
                  <c:v>265.4933442313411</c:v>
                </c:pt>
                <c:pt idx="74">
                  <c:v>264.0905048312452</c:v>
                </c:pt>
                <c:pt idx="75">
                  <c:v>263.87120474911933</c:v>
                </c:pt>
                <c:pt idx="76">
                  <c:v>253.17496606934156</c:v>
                </c:pt>
                <c:pt idx="77">
                  <c:v>256.04401187391551</c:v>
                </c:pt>
                <c:pt idx="78">
                  <c:v>254.61398328339305</c:v>
                </c:pt>
                <c:pt idx="79">
                  <c:v>250.64782293863189</c:v>
                </c:pt>
                <c:pt idx="80">
                  <c:v>234.71998204508463</c:v>
                </c:pt>
                <c:pt idx="81">
                  <c:v>236.47996569807239</c:v>
                </c:pt>
                <c:pt idx="82">
                  <c:v>251.52742395540719</c:v>
                </c:pt>
                <c:pt idx="83">
                  <c:v>256.02770952565157</c:v>
                </c:pt>
                <c:pt idx="84">
                  <c:v>257.30800216396887</c:v>
                </c:pt>
                <c:pt idx="85">
                  <c:v>238.41497627505831</c:v>
                </c:pt>
                <c:pt idx="86">
                  <c:v>247.54557539193996</c:v>
                </c:pt>
                <c:pt idx="87">
                  <c:v>265.08762791341633</c:v>
                </c:pt>
                <c:pt idx="88">
                  <c:v>260.41320869853075</c:v>
                </c:pt>
                <c:pt idx="89">
                  <c:v>266.61256743561239</c:v>
                </c:pt>
                <c:pt idx="90">
                  <c:v>265.69729107451985</c:v>
                </c:pt>
                <c:pt idx="91">
                  <c:v>259.6088106376169</c:v>
                </c:pt>
                <c:pt idx="92">
                  <c:v>263.73721284558013</c:v>
                </c:pt>
                <c:pt idx="93">
                  <c:v>249.14041402381559</c:v>
                </c:pt>
                <c:pt idx="94">
                  <c:v>253.73806704396523</c:v>
                </c:pt>
                <c:pt idx="95">
                  <c:v>257.89667326018457</c:v>
                </c:pt>
                <c:pt idx="96">
                  <c:v>252.82976942784865</c:v>
                </c:pt>
                <c:pt idx="97">
                  <c:v>251.20472678771685</c:v>
                </c:pt>
                <c:pt idx="98">
                  <c:v>258.21289415253716</c:v>
                </c:pt>
                <c:pt idx="99">
                  <c:v>252.64575388032142</c:v>
                </c:pt>
                <c:pt idx="100">
                  <c:v>256.74322629055104</c:v>
                </c:pt>
                <c:pt idx="101">
                  <c:v>252.2310489388675</c:v>
                </c:pt>
                <c:pt idx="102">
                  <c:v>247.36418385252369</c:v>
                </c:pt>
                <c:pt idx="103">
                  <c:v>244.85518545875163</c:v>
                </c:pt>
                <c:pt idx="104">
                  <c:v>244.50133517348846</c:v>
                </c:pt>
                <c:pt idx="105">
                  <c:v>232.84487701497272</c:v>
                </c:pt>
                <c:pt idx="106">
                  <c:v>241.80078418761511</c:v>
                </c:pt>
                <c:pt idx="107">
                  <c:v>236.79038027460493</c:v>
                </c:pt>
                <c:pt idx="108">
                  <c:v>232.65572511114317</c:v>
                </c:pt>
                <c:pt idx="109">
                  <c:v>223.89181717028049</c:v>
                </c:pt>
                <c:pt idx="110">
                  <c:v>213.22773654735215</c:v>
                </c:pt>
                <c:pt idx="111">
                  <c:v>217.86497300900561</c:v>
                </c:pt>
                <c:pt idx="112">
                  <c:v>206.96891890307501</c:v>
                </c:pt>
                <c:pt idx="113">
                  <c:v>212.19756212897471</c:v>
                </c:pt>
                <c:pt idx="114">
                  <c:v>212.11744613665024</c:v>
                </c:pt>
                <c:pt idx="115">
                  <c:v>205.64161743859933</c:v>
                </c:pt>
                <c:pt idx="116">
                  <c:v>200.9350401668643</c:v>
                </c:pt>
                <c:pt idx="117">
                  <c:v>200.60380101532334</c:v>
                </c:pt>
                <c:pt idx="118">
                  <c:v>190.88045521516</c:v>
                </c:pt>
                <c:pt idx="119">
                  <c:v>187.35697062171656</c:v>
                </c:pt>
                <c:pt idx="120">
                  <c:v>184.98821708698222</c:v>
                </c:pt>
                <c:pt idx="121">
                  <c:v>186.24679187093423</c:v>
                </c:pt>
                <c:pt idx="122">
                  <c:v>181.26675945605956</c:v>
                </c:pt>
                <c:pt idx="123">
                  <c:v>176.78495360251162</c:v>
                </c:pt>
                <c:pt idx="124">
                  <c:v>174.54114751782762</c:v>
                </c:pt>
                <c:pt idx="125">
                  <c:v>166.07855387004881</c:v>
                </c:pt>
                <c:pt idx="126">
                  <c:v>181.76961990405036</c:v>
                </c:pt>
                <c:pt idx="127">
                  <c:v>183.85749291099057</c:v>
                </c:pt>
                <c:pt idx="128">
                  <c:v>181.52374476105587</c:v>
                </c:pt>
                <c:pt idx="129">
                  <c:v>173.06952560724824</c:v>
                </c:pt>
                <c:pt idx="130">
                  <c:v>164.79937783092763</c:v>
                </c:pt>
                <c:pt idx="131">
                  <c:v>164.89099479497256</c:v>
                </c:pt>
                <c:pt idx="132">
                  <c:v>169.01766627418175</c:v>
                </c:pt>
                <c:pt idx="133">
                  <c:v>153.17384947014551</c:v>
                </c:pt>
                <c:pt idx="134">
                  <c:v>167.6542428257103</c:v>
                </c:pt>
                <c:pt idx="135">
                  <c:v>180.36203495737072</c:v>
                </c:pt>
                <c:pt idx="136">
                  <c:v>183.69279452955692</c:v>
                </c:pt>
                <c:pt idx="137">
                  <c:v>186.64547361392326</c:v>
                </c:pt>
                <c:pt idx="138">
                  <c:v>190.59951885740608</c:v>
                </c:pt>
                <c:pt idx="139">
                  <c:v>182.83234318899585</c:v>
                </c:pt>
                <c:pt idx="140">
                  <c:v>184.65334898805378</c:v>
                </c:pt>
                <c:pt idx="141">
                  <c:v>178.4068697648942</c:v>
                </c:pt>
                <c:pt idx="142">
                  <c:v>174.46533043240834</c:v>
                </c:pt>
                <c:pt idx="143">
                  <c:v>162.51626745453879</c:v>
                </c:pt>
                <c:pt idx="144">
                  <c:v>166.10233743292702</c:v>
                </c:pt>
                <c:pt idx="145">
                  <c:v>160.13327728005342</c:v>
                </c:pt>
                <c:pt idx="146">
                  <c:v>146.47509174258121</c:v>
                </c:pt>
                <c:pt idx="147">
                  <c:v>152.15584598300623</c:v>
                </c:pt>
                <c:pt idx="148">
                  <c:v>140.74520713752517</c:v>
                </c:pt>
                <c:pt idx="149">
                  <c:v>145.74215603022165</c:v>
                </c:pt>
                <c:pt idx="150">
                  <c:v>161.18142894548905</c:v>
                </c:pt>
                <c:pt idx="151">
                  <c:v>161.15881781176682</c:v>
                </c:pt>
                <c:pt idx="152">
                  <c:v>151.76023488780666</c:v>
                </c:pt>
                <c:pt idx="153">
                  <c:v>149.65064402650114</c:v>
                </c:pt>
                <c:pt idx="154">
                  <c:v>156.10252167179439</c:v>
                </c:pt>
                <c:pt idx="155">
                  <c:v>153.34882056418382</c:v>
                </c:pt>
                <c:pt idx="156">
                  <c:v>147.3285643381663</c:v>
                </c:pt>
                <c:pt idx="157">
                  <c:v>149.99718058702945</c:v>
                </c:pt>
                <c:pt idx="158">
                  <c:v>144.24769966608079</c:v>
                </c:pt>
                <c:pt idx="159">
                  <c:v>138.53261000037386</c:v>
                </c:pt>
                <c:pt idx="160">
                  <c:v>127.71544362765195</c:v>
                </c:pt>
                <c:pt idx="161">
                  <c:v>128.29428865094141</c:v>
                </c:pt>
                <c:pt idx="162">
                  <c:v>117.63573519403405</c:v>
                </c:pt>
                <c:pt idx="163">
                  <c:v>105.77047298583634</c:v>
                </c:pt>
                <c:pt idx="164">
                  <c:v>98.353741975140991</c:v>
                </c:pt>
                <c:pt idx="165">
                  <c:v>109.56914345117345</c:v>
                </c:pt>
                <c:pt idx="166">
                  <c:v>120.08968524743538</c:v>
                </c:pt>
                <c:pt idx="167">
                  <c:v>116.35655915491286</c:v>
                </c:pt>
                <c:pt idx="168">
                  <c:v>124.40941672766068</c:v>
                </c:pt>
                <c:pt idx="169">
                  <c:v>153.51619878368825</c:v>
                </c:pt>
                <c:pt idx="170">
                  <c:v>174.23960990490457</c:v>
                </c:pt>
                <c:pt idx="171">
                  <c:v>176.72236821756684</c:v>
                </c:pt>
                <c:pt idx="172">
                  <c:v>181.14856743114603</c:v>
                </c:pt>
                <c:pt idx="173">
                  <c:v>196.84878957855605</c:v>
                </c:pt>
                <c:pt idx="174">
                  <c:v>193.89220239700319</c:v>
                </c:pt>
                <c:pt idx="175">
                  <c:v>184.21044991689683</c:v>
                </c:pt>
                <c:pt idx="176">
                  <c:v>185.99321219348627</c:v>
                </c:pt>
                <c:pt idx="177">
                  <c:v>187.07597843400288</c:v>
                </c:pt>
                <c:pt idx="178">
                  <c:v>202.55516977053301</c:v>
                </c:pt>
                <c:pt idx="179">
                  <c:v>205.20251480470932</c:v>
                </c:pt>
                <c:pt idx="180">
                  <c:v>213.94783136895589</c:v>
                </c:pt>
                <c:pt idx="181">
                  <c:v>207.58098275245021</c:v>
                </c:pt>
                <c:pt idx="182">
                  <c:v>198.1574996664157</c:v>
                </c:pt>
                <c:pt idx="183">
                  <c:v>198.30796140809829</c:v>
                </c:pt>
                <c:pt idx="184">
                  <c:v>202.79920252485383</c:v>
                </c:pt>
                <c:pt idx="185">
                  <c:v>204.37561726999283</c:v>
                </c:pt>
                <c:pt idx="186">
                  <c:v>198.80724873866134</c:v>
                </c:pt>
                <c:pt idx="187">
                  <c:v>190.40785460538521</c:v>
                </c:pt>
                <c:pt idx="188">
                  <c:v>186.98503142947564</c:v>
                </c:pt>
                <c:pt idx="189">
                  <c:v>187.96311649535221</c:v>
                </c:pt>
                <c:pt idx="190">
                  <c:v>185.7700598441337</c:v>
                </c:pt>
                <c:pt idx="191">
                  <c:v>182.0684218489429</c:v>
                </c:pt>
                <c:pt idx="192">
                  <c:v>177.71647648190839</c:v>
                </c:pt>
                <c:pt idx="193">
                  <c:v>171.42471916134448</c:v>
                </c:pt>
                <c:pt idx="194">
                  <c:v>169.40479121549063</c:v>
                </c:pt>
                <c:pt idx="195">
                  <c:v>165.1187810309894</c:v>
                </c:pt>
                <c:pt idx="196">
                  <c:v>164.09469207823102</c:v>
                </c:pt>
                <c:pt idx="197">
                  <c:v>164.14281750358552</c:v>
                </c:pt>
                <c:pt idx="198">
                  <c:v>169.94807255438243</c:v>
                </c:pt>
                <c:pt idx="199">
                  <c:v>164.940348479443</c:v>
                </c:pt>
                <c:pt idx="200">
                  <c:v>161.39157291420653</c:v>
                </c:pt>
                <c:pt idx="201">
                  <c:v>161.63214421101927</c:v>
                </c:pt>
                <c:pt idx="202">
                  <c:v>154.72324251473759</c:v>
                </c:pt>
                <c:pt idx="203">
                  <c:v>151.36970431894974</c:v>
                </c:pt>
                <c:pt idx="204">
                  <c:v>146.48877008273433</c:v>
                </c:pt>
                <c:pt idx="205">
                  <c:v>150.131116660609</c:v>
                </c:pt>
                <c:pt idx="206">
                  <c:v>146.33038048675897</c:v>
                </c:pt>
                <c:pt idx="207">
                  <c:v>145.23600161460229</c:v>
                </c:pt>
                <c:pt idx="208">
                  <c:v>140.3339078236196</c:v>
                </c:pt>
                <c:pt idx="209">
                  <c:v>139.12999057031965</c:v>
                </c:pt>
                <c:pt idx="210">
                  <c:v>136.70121982879172</c:v>
                </c:pt>
                <c:pt idx="211">
                  <c:v>139.74618583672071</c:v>
                </c:pt>
                <c:pt idx="212">
                  <c:v>142.5125603452077</c:v>
                </c:pt>
                <c:pt idx="213">
                  <c:v>138.13666392541555</c:v>
                </c:pt>
                <c:pt idx="214">
                  <c:v>141.31835750491433</c:v>
                </c:pt>
                <c:pt idx="215">
                  <c:v>136.12215148566307</c:v>
                </c:pt>
                <c:pt idx="216">
                  <c:v>129.32837116650552</c:v>
                </c:pt>
                <c:pt idx="217">
                  <c:v>126.2392436603684</c:v>
                </c:pt>
                <c:pt idx="218">
                  <c:v>123.89544611766826</c:v>
                </c:pt>
                <c:pt idx="219">
                  <c:v>123.35328137797265</c:v>
                </c:pt>
                <c:pt idx="220">
                  <c:v>127.51668897073552</c:v>
                </c:pt>
                <c:pt idx="221">
                  <c:v>124.95158146735643</c:v>
                </c:pt>
                <c:pt idx="222">
                  <c:v>123.82342546951595</c:v>
                </c:pt>
                <c:pt idx="223">
                  <c:v>126.41253985561251</c:v>
                </c:pt>
                <c:pt idx="224">
                  <c:v>127.25696799770868</c:v>
                </c:pt>
                <c:pt idx="225">
                  <c:v>125.16111130651592</c:v>
                </c:pt>
                <c:pt idx="226">
                  <c:v>123.18450740947306</c:v>
                </c:pt>
                <c:pt idx="227">
                  <c:v>115.92086214857132</c:v>
                </c:pt>
                <c:pt idx="228">
                  <c:v>114.19487894110661</c:v>
                </c:pt>
                <c:pt idx="229">
                  <c:v>107.80809902894948</c:v>
                </c:pt>
                <c:pt idx="230">
                  <c:v>107.16315133324731</c:v>
                </c:pt>
                <c:pt idx="231">
                  <c:v>104.9094633456773</c:v>
                </c:pt>
                <c:pt idx="232">
                  <c:v>102.83325880033695</c:v>
                </c:pt>
                <c:pt idx="233">
                  <c:v>101.09633292074989</c:v>
                </c:pt>
                <c:pt idx="234">
                  <c:v>95.650566981156786</c:v>
                </c:pt>
                <c:pt idx="235">
                  <c:v>87.864185806572593</c:v>
                </c:pt>
                <c:pt idx="236">
                  <c:v>88.155171557091947</c:v>
                </c:pt>
                <c:pt idx="237">
                  <c:v>89.7255008366119</c:v>
                </c:pt>
                <c:pt idx="238">
                  <c:v>92.545751256313608</c:v>
                </c:pt>
                <c:pt idx="239">
                  <c:v>97.271813184021624</c:v>
                </c:pt>
                <c:pt idx="240">
                  <c:v>92.308920566808013</c:v>
                </c:pt>
                <c:pt idx="241">
                  <c:v>85.97400668731251</c:v>
                </c:pt>
                <c:pt idx="242">
                  <c:v>96.610898119814365</c:v>
                </c:pt>
                <c:pt idx="243">
                  <c:v>96.446199738380713</c:v>
                </c:pt>
                <c:pt idx="244">
                  <c:v>105.33405019001717</c:v>
                </c:pt>
                <c:pt idx="245">
                  <c:v>112.15853698706913</c:v>
                </c:pt>
                <c:pt idx="246">
                  <c:v>111.97184160147113</c:v>
                </c:pt>
                <c:pt idx="247">
                  <c:v>115.91165020520292</c:v>
                </c:pt>
                <c:pt idx="248">
                  <c:v>111.0211690458603</c:v>
                </c:pt>
                <c:pt idx="249">
                  <c:v>112.00628868667268</c:v>
                </c:pt>
                <c:pt idx="250">
                  <c:v>115.51765817883778</c:v>
                </c:pt>
                <c:pt idx="251">
                  <c:v>114.80755692003967</c:v>
                </c:pt>
                <c:pt idx="252">
                  <c:v>108.41050429527787</c:v>
                </c:pt>
                <c:pt idx="253">
                  <c:v>106.37918703762317</c:v>
                </c:pt>
                <c:pt idx="254">
                  <c:v>116.67573903513538</c:v>
                </c:pt>
                <c:pt idx="255">
                  <c:v>122.57741242652071</c:v>
                </c:pt>
                <c:pt idx="256">
                  <c:v>124.23801875105022</c:v>
                </c:pt>
                <c:pt idx="257">
                  <c:v>128.27508314476756</c:v>
                </c:pt>
                <c:pt idx="258">
                  <c:v>129.9686849755436</c:v>
                </c:pt>
                <c:pt idx="259">
                  <c:v>121.04588496906732</c:v>
                </c:pt>
                <c:pt idx="260">
                  <c:v>129.57876853624444</c:v>
                </c:pt>
                <c:pt idx="261">
                  <c:v>141.55775637257108</c:v>
                </c:pt>
                <c:pt idx="262">
                  <c:v>138.8833896378477</c:v>
                </c:pt>
                <c:pt idx="263">
                  <c:v>136.69038881658898</c:v>
                </c:pt>
                <c:pt idx="264">
                  <c:v>145.54513210205931</c:v>
                </c:pt>
                <c:pt idx="265">
                  <c:v>148.04374612330707</c:v>
                </c:pt>
                <c:pt idx="266">
                  <c:v>156.37709341413034</c:v>
                </c:pt>
                <c:pt idx="267">
                  <c:v>151.46880249760898</c:v>
                </c:pt>
                <c:pt idx="268">
                  <c:v>155.87551705521517</c:v>
                </c:pt>
                <c:pt idx="269">
                  <c:v>150.81592694761409</c:v>
                </c:pt>
                <c:pt idx="270">
                  <c:v>154.75221826387798</c:v>
                </c:pt>
                <c:pt idx="271">
                  <c:v>161.60372676147699</c:v>
                </c:pt>
                <c:pt idx="272">
                  <c:v>151.17357367014421</c:v>
                </c:pt>
                <c:pt idx="273">
                  <c:v>150.78499714988047</c:v>
                </c:pt>
                <c:pt idx="274">
                  <c:v>159.9639450119559</c:v>
                </c:pt>
                <c:pt idx="275">
                  <c:v>148.00276693280802</c:v>
                </c:pt>
                <c:pt idx="276">
                  <c:v>143.97117387515186</c:v>
                </c:pt>
                <c:pt idx="277">
                  <c:v>136.87518598355354</c:v>
                </c:pt>
                <c:pt idx="278">
                  <c:v>138.23442218503939</c:v>
                </c:pt>
                <c:pt idx="279">
                  <c:v>138.49939117428823</c:v>
                </c:pt>
                <c:pt idx="280">
                  <c:v>138.93492069075054</c:v>
                </c:pt>
                <c:pt idx="281">
                  <c:v>132.7613553951002</c:v>
                </c:pt>
                <c:pt idx="282">
                  <c:v>137.81586497635874</c:v>
                </c:pt>
                <c:pt idx="283">
                  <c:v>132.60692972627126</c:v>
                </c:pt>
                <c:pt idx="284">
                  <c:v>127.32424309927737</c:v>
                </c:pt>
                <c:pt idx="285">
                  <c:v>130.82288336060623</c:v>
                </c:pt>
                <c:pt idx="286">
                  <c:v>128.03786164554336</c:v>
                </c:pt>
                <c:pt idx="287">
                  <c:v>122.09163594623125</c:v>
                </c:pt>
                <c:pt idx="288">
                  <c:v>115.25553651753923</c:v>
                </c:pt>
                <c:pt idx="289">
                  <c:v>105.71687622442079</c:v>
                </c:pt>
                <c:pt idx="290">
                  <c:v>103.89721034439827</c:v>
                </c:pt>
                <c:pt idx="291">
                  <c:v>119.90483225051126</c:v>
                </c:pt>
                <c:pt idx="292">
                  <c:v>120.11536702894726</c:v>
                </c:pt>
                <c:pt idx="293">
                  <c:v>117.34821090102298</c:v>
                </c:pt>
                <c:pt idx="294">
                  <c:v>118.85550815591968</c:v>
                </c:pt>
                <c:pt idx="295">
                  <c:v>117.72277410137491</c:v>
                </c:pt>
                <c:pt idx="296">
                  <c:v>112.96980213303945</c:v>
                </c:pt>
                <c:pt idx="297">
                  <c:v>105.8282569942378</c:v>
                </c:pt>
                <c:pt idx="298">
                  <c:v>102.97562519784744</c:v>
                </c:pt>
                <c:pt idx="299">
                  <c:v>101.75255826833332</c:v>
                </c:pt>
                <c:pt idx="300">
                  <c:v>100</c:v>
                </c:pt>
              </c:numCache>
            </c:numRef>
          </c:val>
          <c:smooth val="0"/>
          <c:extLst>
            <c:ext xmlns:c16="http://schemas.microsoft.com/office/drawing/2014/chart" uri="{C3380CC4-5D6E-409C-BE32-E72D297353CC}">
              <c16:uniqueId val="{00000001-6975-4EA3-B1A1-EB1B838C7237}"/>
            </c:ext>
          </c:extLst>
        </c:ser>
        <c:dLbls>
          <c:showLegendKey val="0"/>
          <c:showVal val="0"/>
          <c:showCatName val="0"/>
          <c:showSerName val="0"/>
          <c:showPercent val="0"/>
          <c:showBubbleSize val="0"/>
        </c:dLbls>
        <c:smooth val="0"/>
        <c:axId val="-1031973088"/>
        <c:axId val="-1024021680"/>
      </c:lineChart>
      <c:dateAx>
        <c:axId val="-1031973088"/>
        <c:scaling>
          <c:orientation val="minMax"/>
          <c:min val="36069"/>
        </c:scaling>
        <c:delete val="0"/>
        <c:axPos val="b"/>
        <c:numFmt formatCode="yyyy" sourceLinked="0"/>
        <c:majorTickMark val="none"/>
        <c:minorTickMark val="none"/>
        <c:tickLblPos val="low"/>
        <c:spPr>
          <a:ln w="6350">
            <a:noFill/>
            <a:prstDash val="solid"/>
          </a:ln>
        </c:spPr>
        <c:txPr>
          <a:bodyPr rot="0" vert="horz"/>
          <a:lstStyle/>
          <a:p>
            <a:pPr>
              <a:defRPr/>
            </a:pPr>
            <a:endParaRPr lang="en-US"/>
          </a:p>
        </c:txPr>
        <c:crossAx val="-1024021680"/>
        <c:crosses val="autoZero"/>
        <c:auto val="1"/>
        <c:lblOffset val="100"/>
        <c:baseTimeUnit val="months"/>
        <c:majorUnit val="6"/>
        <c:majorTimeUnit val="years"/>
      </c:dateAx>
      <c:valAx>
        <c:axId val="-1024021680"/>
        <c:scaling>
          <c:orientation val="minMax"/>
        </c:scaling>
        <c:delete val="0"/>
        <c:axPos val="l"/>
        <c:numFmt formatCode="#,##0;\ \(#,##0\)" sourceLinked="0"/>
        <c:majorTickMark val="none"/>
        <c:minorTickMark val="none"/>
        <c:tickLblPos val="nextTo"/>
        <c:spPr>
          <a:ln w="25400">
            <a:noFill/>
          </a:ln>
        </c:spPr>
        <c:crossAx val="-1031973088"/>
        <c:crosses val="autoZero"/>
        <c:crossBetween val="midCat"/>
      </c:valAx>
      <c:spPr>
        <a:noFill/>
        <a:ln w="25400">
          <a:noFill/>
        </a:ln>
      </c:spPr>
    </c:plotArea>
    <c:legend>
      <c:legendPos val="b"/>
      <c:layout>
        <c:manualLayout>
          <c:xMode val="edge"/>
          <c:yMode val="edge"/>
          <c:x val="0.19288203557888597"/>
          <c:y val="0.8353022278465192"/>
          <c:w val="0.62193269319595923"/>
          <c:h val="0.13348095781203365"/>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29952505936757"/>
          <c:y val="3.5003475968631348E-2"/>
          <c:w val="0.7782458442694663"/>
          <c:h val="0.5966457317835272"/>
        </c:manualLayout>
      </c:layout>
      <c:lineChart>
        <c:grouping val="standard"/>
        <c:varyColors val="0"/>
        <c:ser>
          <c:idx val="1"/>
          <c:order val="0"/>
          <c:tx>
            <c:v>MSCI USA</c:v>
          </c:tx>
          <c:spPr>
            <a:ln w="31750" cap="rnd" cmpd="sng" algn="ctr">
              <a:solidFill>
                <a:srgbClr val="B0B0B0"/>
              </a:solidFill>
              <a:prstDash val="solid"/>
              <a:round/>
              <a:headEnd type="none" w="med" len="med"/>
              <a:tailEnd type="none" w="med" len="med"/>
            </a:ln>
            <a:effectLst/>
          </c:spPr>
          <c:marker>
            <c:symbol val="none"/>
          </c:marker>
          <c:cat>
            <c:numRef>
              <c:f>Indexed!$D$42:$D$198</c:f>
              <c:numCache>
                <c:formatCode>General</c:formatCode>
                <c:ptCount val="157"/>
                <c:pt idx="0">
                  <c:v>-12</c:v>
                </c:pt>
                <c:pt idx="13">
                  <c:v>-9</c:v>
                </c:pt>
                <c:pt idx="26">
                  <c:v>-6</c:v>
                </c:pt>
                <c:pt idx="39">
                  <c:v>-3</c:v>
                </c:pt>
                <c:pt idx="52">
                  <c:v>0</c:v>
                </c:pt>
                <c:pt idx="65">
                  <c:v>3</c:v>
                </c:pt>
                <c:pt idx="78">
                  <c:v>6</c:v>
                </c:pt>
                <c:pt idx="91">
                  <c:v>9</c:v>
                </c:pt>
                <c:pt idx="104">
                  <c:v>12</c:v>
                </c:pt>
                <c:pt idx="117">
                  <c:v>15</c:v>
                </c:pt>
                <c:pt idx="130">
                  <c:v>18</c:v>
                </c:pt>
                <c:pt idx="143">
                  <c:v>21</c:v>
                </c:pt>
                <c:pt idx="156">
                  <c:v>24</c:v>
                </c:pt>
              </c:numCache>
            </c:numRef>
          </c:cat>
          <c:val>
            <c:numRef>
              <c:f>Indexed!$AC$42:$AC$198</c:f>
              <c:numCache>
                <c:formatCode>0.0</c:formatCode>
                <c:ptCount val="157"/>
                <c:pt idx="0">
                  <c:v>100</c:v>
                </c:pt>
                <c:pt idx="1">
                  <c:v>99.320831065778393</c:v>
                </c:pt>
                <c:pt idx="2">
                  <c:v>99.086021924359159</c:v>
                </c:pt>
                <c:pt idx="3">
                  <c:v>99.042044554449703</c:v>
                </c:pt>
                <c:pt idx="4">
                  <c:v>99.507565889500867</c:v>
                </c:pt>
                <c:pt idx="5">
                  <c:v>99.691158324023675</c:v>
                </c:pt>
                <c:pt idx="6">
                  <c:v>98.977773541799408</c:v>
                </c:pt>
                <c:pt idx="7">
                  <c:v>98.672880190792412</c:v>
                </c:pt>
                <c:pt idx="8">
                  <c:v>99.735987963227544</c:v>
                </c:pt>
                <c:pt idx="9">
                  <c:v>97.714047106750357</c:v>
                </c:pt>
                <c:pt idx="10">
                  <c:v>98.360618001153398</c:v>
                </c:pt>
                <c:pt idx="11">
                  <c:v>98.949223720988968</c:v>
                </c:pt>
                <c:pt idx="12">
                  <c:v>99.610422514688409</c:v>
                </c:pt>
                <c:pt idx="13">
                  <c:v>99.323998502771076</c:v>
                </c:pt>
                <c:pt idx="14">
                  <c:v>96.975549449314244</c:v>
                </c:pt>
                <c:pt idx="15">
                  <c:v>98.253547508872145</c:v>
                </c:pt>
                <c:pt idx="16">
                  <c:v>98.306478164341286</c:v>
                </c:pt>
                <c:pt idx="17">
                  <c:v>97.041488663614189</c:v>
                </c:pt>
                <c:pt idx="18">
                  <c:v>96.341552819584408</c:v>
                </c:pt>
                <c:pt idx="19">
                  <c:v>95.642012232744563</c:v>
                </c:pt>
                <c:pt idx="20">
                  <c:v>96.280283463593221</c:v>
                </c:pt>
                <c:pt idx="21">
                  <c:v>96.979665299140876</c:v>
                </c:pt>
                <c:pt idx="22">
                  <c:v>97.238462111925685</c:v>
                </c:pt>
                <c:pt idx="23">
                  <c:v>97.340603765983758</c:v>
                </c:pt>
                <c:pt idx="24">
                  <c:v>97.029495423360871</c:v>
                </c:pt>
                <c:pt idx="25">
                  <c:v>97.159191767353789</c:v>
                </c:pt>
                <c:pt idx="26">
                  <c:v>96.486960717013417</c:v>
                </c:pt>
                <c:pt idx="27">
                  <c:v>94.882584797493891</c:v>
                </c:pt>
                <c:pt idx="28">
                  <c:v>93.279381368999978</c:v>
                </c:pt>
                <c:pt idx="29">
                  <c:v>93.179233641315236</c:v>
                </c:pt>
                <c:pt idx="30">
                  <c:v>93.947239301539355</c:v>
                </c:pt>
                <c:pt idx="31">
                  <c:v>91.944520560663307</c:v>
                </c:pt>
                <c:pt idx="32">
                  <c:v>91.513542246015462</c:v>
                </c:pt>
                <c:pt idx="33">
                  <c:v>90.897485565920761</c:v>
                </c:pt>
                <c:pt idx="34">
                  <c:v>91.514709971504359</c:v>
                </c:pt>
                <c:pt idx="35">
                  <c:v>91.749359549453928</c:v>
                </c:pt>
                <c:pt idx="36">
                  <c:v>90.83127538877541</c:v>
                </c:pt>
                <c:pt idx="37">
                  <c:v>89.155392667689043</c:v>
                </c:pt>
                <c:pt idx="38">
                  <c:v>89.918149038594777</c:v>
                </c:pt>
                <c:pt idx="39">
                  <c:v>89.32323124768277</c:v>
                </c:pt>
                <c:pt idx="40">
                  <c:v>88.132573482167643</c:v>
                </c:pt>
                <c:pt idx="41">
                  <c:v>87.60219564423744</c:v>
                </c:pt>
                <c:pt idx="42">
                  <c:v>87.601550579375839</c:v>
                </c:pt>
                <c:pt idx="43">
                  <c:v>86.493258780253925</c:v>
                </c:pt>
                <c:pt idx="44">
                  <c:v>86.784877838220112</c:v>
                </c:pt>
                <c:pt idx="45">
                  <c:v>85.791838716970346</c:v>
                </c:pt>
                <c:pt idx="46">
                  <c:v>85.067409758605564</c:v>
                </c:pt>
                <c:pt idx="47">
                  <c:v>84.55029855468598</c:v>
                </c:pt>
                <c:pt idx="48">
                  <c:v>84.15557136466451</c:v>
                </c:pt>
                <c:pt idx="49">
                  <c:v>81.494031502194048</c:v>
                </c:pt>
                <c:pt idx="50">
                  <c:v>80.290334699468588</c:v>
                </c:pt>
                <c:pt idx="51">
                  <c:v>76.750610643261624</c:v>
                </c:pt>
                <c:pt idx="52">
                  <c:v>72.007015906674994</c:v>
                </c:pt>
                <c:pt idx="53">
                  <c:v>76.077566782568326</c:v>
                </c:pt>
                <c:pt idx="54">
                  <c:v>78.575136387780262</c:v>
                </c:pt>
                <c:pt idx="55">
                  <c:v>80.73700486022743</c:v>
                </c:pt>
                <c:pt idx="56">
                  <c:v>83.234309863042597</c:v>
                </c:pt>
                <c:pt idx="57">
                  <c:v>83.059830573220353</c:v>
                </c:pt>
                <c:pt idx="58">
                  <c:v>84.533886313479755</c:v>
                </c:pt>
                <c:pt idx="59">
                  <c:v>83.802994624686377</c:v>
                </c:pt>
                <c:pt idx="60">
                  <c:v>84.57219609326151</c:v>
                </c:pt>
                <c:pt idx="61">
                  <c:v>86.750643785578475</c:v>
                </c:pt>
                <c:pt idx="62">
                  <c:v>86.852428225070057</c:v>
                </c:pt>
                <c:pt idx="63">
                  <c:v>86.923024298357419</c:v>
                </c:pt>
                <c:pt idx="64">
                  <c:v>87.048404777975051</c:v>
                </c:pt>
                <c:pt idx="65">
                  <c:v>87.877910302963926</c:v>
                </c:pt>
                <c:pt idx="66">
                  <c:v>88.158671526923399</c:v>
                </c:pt>
                <c:pt idx="67">
                  <c:v>88.081394605367677</c:v>
                </c:pt>
                <c:pt idx="68">
                  <c:v>89.420378381246792</c:v>
                </c:pt>
                <c:pt idx="69">
                  <c:v>91.522345226947948</c:v>
                </c:pt>
                <c:pt idx="70">
                  <c:v>90.205176802157879</c:v>
                </c:pt>
                <c:pt idx="71">
                  <c:v>91.891968575076717</c:v>
                </c:pt>
                <c:pt idx="72">
                  <c:v>93.281408399933937</c:v>
                </c:pt>
                <c:pt idx="73">
                  <c:v>93.634057222804742</c:v>
                </c:pt>
                <c:pt idx="74">
                  <c:v>94.254757122708597</c:v>
                </c:pt>
                <c:pt idx="75">
                  <c:v>96.306077537090871</c:v>
                </c:pt>
                <c:pt idx="76">
                  <c:v>96.594251869631421</c:v>
                </c:pt>
                <c:pt idx="77">
                  <c:v>95.799579561835102</c:v>
                </c:pt>
                <c:pt idx="78">
                  <c:v>95.989170350783226</c:v>
                </c:pt>
                <c:pt idx="79">
                  <c:v>95.790569895479109</c:v>
                </c:pt>
                <c:pt idx="80">
                  <c:v>98.034650213694178</c:v>
                </c:pt>
                <c:pt idx="81">
                  <c:v>98.758091722640316</c:v>
                </c:pt>
                <c:pt idx="82">
                  <c:v>99.106053308833665</c:v>
                </c:pt>
                <c:pt idx="83">
                  <c:v>99.256476232939463</c:v>
                </c:pt>
                <c:pt idx="84">
                  <c:v>99.684087697594222</c:v>
                </c:pt>
                <c:pt idx="85">
                  <c:v>100.63300917259313</c:v>
                </c:pt>
                <c:pt idx="86">
                  <c:v>100.7349572857414</c:v>
                </c:pt>
                <c:pt idx="87">
                  <c:v>102.04243223341105</c:v>
                </c:pt>
                <c:pt idx="88">
                  <c:v>103.36970211394866</c:v>
                </c:pt>
                <c:pt idx="89">
                  <c:v>103.32988110511701</c:v>
                </c:pt>
                <c:pt idx="90">
                  <c:v>104.61501778364645</c:v>
                </c:pt>
                <c:pt idx="91">
                  <c:v>105.28578994040379</c:v>
                </c:pt>
                <c:pt idx="92">
                  <c:v>104.75339042264723</c:v>
                </c:pt>
                <c:pt idx="93">
                  <c:v>105.8056461780435</c:v>
                </c:pt>
                <c:pt idx="94">
                  <c:v>105.0048838169899</c:v>
                </c:pt>
                <c:pt idx="95">
                  <c:v>104.79476351786309</c:v>
                </c:pt>
                <c:pt idx="96">
                  <c:v>105.83537034572508</c:v>
                </c:pt>
                <c:pt idx="97">
                  <c:v>106.18985116252817</c:v>
                </c:pt>
                <c:pt idx="98">
                  <c:v>105.27573563611993</c:v>
                </c:pt>
                <c:pt idx="99">
                  <c:v>105.94098755535613</c:v>
                </c:pt>
                <c:pt idx="100">
                  <c:v>105.72751087896891</c:v>
                </c:pt>
                <c:pt idx="101">
                  <c:v>105.56093121645546</c:v>
                </c:pt>
                <c:pt idx="102">
                  <c:v>104.63797201519317</c:v>
                </c:pt>
                <c:pt idx="103">
                  <c:v>104.75262337784646</c:v>
                </c:pt>
                <c:pt idx="104">
                  <c:v>105.74200625531051</c:v>
                </c:pt>
                <c:pt idx="105">
                  <c:v>106.79417753347094</c:v>
                </c:pt>
                <c:pt idx="106">
                  <c:v>107.32487239092534</c:v>
                </c:pt>
                <c:pt idx="107">
                  <c:v>108.7707591090486</c:v>
                </c:pt>
                <c:pt idx="108">
                  <c:v>109.69675285780285</c:v>
                </c:pt>
                <c:pt idx="109">
                  <c:v>108.98540152987772</c:v>
                </c:pt>
                <c:pt idx="110">
                  <c:v>109.8454708653819</c:v>
                </c:pt>
                <c:pt idx="111">
                  <c:v>109.74797402506174</c:v>
                </c:pt>
                <c:pt idx="112">
                  <c:v>109.02893817660886</c:v>
                </c:pt>
                <c:pt idx="113">
                  <c:v>108.90271363271512</c:v>
                </c:pt>
                <c:pt idx="114">
                  <c:v>110.27151383344851</c:v>
                </c:pt>
                <c:pt idx="115">
                  <c:v>110.77380409345237</c:v>
                </c:pt>
                <c:pt idx="116">
                  <c:v>110.54429242627873</c:v>
                </c:pt>
                <c:pt idx="117">
                  <c:v>111.31766496441446</c:v>
                </c:pt>
                <c:pt idx="118">
                  <c:v>111.77377660032744</c:v>
                </c:pt>
                <c:pt idx="119">
                  <c:v>113.28455100986635</c:v>
                </c:pt>
                <c:pt idx="120">
                  <c:v>113.3213151782205</c:v>
                </c:pt>
                <c:pt idx="121">
                  <c:v>112.60504545544343</c:v>
                </c:pt>
                <c:pt idx="122">
                  <c:v>113.2437927514362</c:v>
                </c:pt>
                <c:pt idx="123">
                  <c:v>114.0265696625333</c:v>
                </c:pt>
                <c:pt idx="124">
                  <c:v>113.35337546757347</c:v>
                </c:pt>
                <c:pt idx="125">
                  <c:v>114.3537533659246</c:v>
                </c:pt>
                <c:pt idx="126">
                  <c:v>113.99979672737493</c:v>
                </c:pt>
                <c:pt idx="127">
                  <c:v>114.13231376901774</c:v>
                </c:pt>
                <c:pt idx="128">
                  <c:v>113.31061364837653</c:v>
                </c:pt>
                <c:pt idx="129">
                  <c:v>112.9952194467395</c:v>
                </c:pt>
                <c:pt idx="130">
                  <c:v>113.33583956147942</c:v>
                </c:pt>
                <c:pt idx="131">
                  <c:v>112.57538922313529</c:v>
                </c:pt>
                <c:pt idx="132">
                  <c:v>112.07033485985079</c:v>
                </c:pt>
                <c:pt idx="133">
                  <c:v>113.18090763641278</c:v>
                </c:pt>
                <c:pt idx="134">
                  <c:v>112.90076499267371</c:v>
                </c:pt>
                <c:pt idx="135">
                  <c:v>113.77746953559212</c:v>
                </c:pt>
                <c:pt idx="136">
                  <c:v>114.214525122998</c:v>
                </c:pt>
                <c:pt idx="137">
                  <c:v>115.25952918184622</c:v>
                </c:pt>
                <c:pt idx="138">
                  <c:v>114.41775997209356</c:v>
                </c:pt>
                <c:pt idx="139">
                  <c:v>114.62668987807187</c:v>
                </c:pt>
                <c:pt idx="140">
                  <c:v>115.19618229701354</c:v>
                </c:pt>
                <c:pt idx="141">
                  <c:v>114.69087826452676</c:v>
                </c:pt>
                <c:pt idx="142">
                  <c:v>116.50363054881466</c:v>
                </c:pt>
                <c:pt idx="143">
                  <c:v>116.4217876972881</c:v>
                </c:pt>
                <c:pt idx="144">
                  <c:v>115.93094205628115</c:v>
                </c:pt>
                <c:pt idx="145">
                  <c:v>116.57111164270482</c:v>
                </c:pt>
                <c:pt idx="146">
                  <c:v>115.60784351126283</c:v>
                </c:pt>
                <c:pt idx="147">
                  <c:v>116.01435980736279</c:v>
                </c:pt>
                <c:pt idx="148">
                  <c:v>114.5959389095471</c:v>
                </c:pt>
                <c:pt idx="149">
                  <c:v>113.9094411916435</c:v>
                </c:pt>
                <c:pt idx="150">
                  <c:v>115.33608601383155</c:v>
                </c:pt>
                <c:pt idx="151">
                  <c:v>115.4348949615193</c:v>
                </c:pt>
                <c:pt idx="152">
                  <c:v>115.08584142407297</c:v>
                </c:pt>
                <c:pt idx="153">
                  <c:v>113.92150143732529</c:v>
                </c:pt>
                <c:pt idx="154">
                  <c:v>114.65837696788407</c:v>
                </c:pt>
                <c:pt idx="155">
                  <c:v>114.09238097990421</c:v>
                </c:pt>
                <c:pt idx="156">
                  <c:v>115.87002573432905</c:v>
                </c:pt>
              </c:numCache>
            </c:numRef>
          </c:val>
          <c:smooth val="0"/>
          <c:extLst>
            <c:ext xmlns:c16="http://schemas.microsoft.com/office/drawing/2014/chart" uri="{C3380CC4-5D6E-409C-BE32-E72D297353CC}">
              <c16:uniqueId val="{00000000-1F2B-4606-8805-C9C4334F6F0F}"/>
            </c:ext>
          </c:extLst>
        </c:ser>
        <c:ser>
          <c:idx val="2"/>
          <c:order val="1"/>
          <c:tx>
            <c:v>US earnings (4-quarter trailing)</c:v>
          </c:tx>
          <c:spPr>
            <a:ln w="31750" cap="rnd">
              <a:solidFill>
                <a:srgbClr val="6FB7DF"/>
              </a:solidFill>
              <a:round/>
            </a:ln>
            <a:effectLst/>
          </c:spPr>
          <c:marker>
            <c:symbol val="none"/>
          </c:marker>
          <c:cat>
            <c:numRef>
              <c:f>Indexed!$D$42:$D$198</c:f>
              <c:numCache>
                <c:formatCode>General</c:formatCode>
                <c:ptCount val="157"/>
                <c:pt idx="0">
                  <c:v>-12</c:v>
                </c:pt>
                <c:pt idx="13">
                  <c:v>-9</c:v>
                </c:pt>
                <c:pt idx="26">
                  <c:v>-6</c:v>
                </c:pt>
                <c:pt idx="39">
                  <c:v>-3</c:v>
                </c:pt>
                <c:pt idx="52">
                  <c:v>0</c:v>
                </c:pt>
                <c:pt idx="65">
                  <c:v>3</c:v>
                </c:pt>
                <c:pt idx="78">
                  <c:v>6</c:v>
                </c:pt>
                <c:pt idx="91">
                  <c:v>9</c:v>
                </c:pt>
                <c:pt idx="104">
                  <c:v>12</c:v>
                </c:pt>
                <c:pt idx="117">
                  <c:v>15</c:v>
                </c:pt>
                <c:pt idx="130">
                  <c:v>18</c:v>
                </c:pt>
                <c:pt idx="143">
                  <c:v>21</c:v>
                </c:pt>
                <c:pt idx="156">
                  <c:v>24</c:v>
                </c:pt>
              </c:numCache>
            </c:numRef>
          </c:cat>
          <c:val>
            <c:numRef>
              <c:f>Indexed!$AP$42:$AP$198</c:f>
              <c:numCache>
                <c:formatCode>0.0</c:formatCode>
                <c:ptCount val="157"/>
                <c:pt idx="0">
                  <c:v>100</c:v>
                </c:pt>
                <c:pt idx="1">
                  <c:v>100</c:v>
                </c:pt>
                <c:pt idx="2">
                  <c:v>100.19353150994004</c:v>
                </c:pt>
                <c:pt idx="3">
                  <c:v>100.39831693307114</c:v>
                </c:pt>
                <c:pt idx="4">
                  <c:v>98.970688873146841</c:v>
                </c:pt>
                <c:pt idx="5">
                  <c:v>100.14904693657644</c:v>
                </c:pt>
                <c:pt idx="6">
                  <c:v>100.03756269434312</c:v>
                </c:pt>
                <c:pt idx="7">
                  <c:v>100.00483167546712</c:v>
                </c:pt>
                <c:pt idx="8">
                  <c:v>100.34143250635016</c:v>
                </c:pt>
                <c:pt idx="9">
                  <c:v>100.19873144178187</c:v>
                </c:pt>
                <c:pt idx="10">
                  <c:v>100.19873144178187</c:v>
                </c:pt>
                <c:pt idx="11">
                  <c:v>99.554475980776246</c:v>
                </c:pt>
                <c:pt idx="12">
                  <c:v>99.799387790860351</c:v>
                </c:pt>
                <c:pt idx="13">
                  <c:v>98.945289563581568</c:v>
                </c:pt>
                <c:pt idx="14">
                  <c:v>98.945289563581568</c:v>
                </c:pt>
                <c:pt idx="15">
                  <c:v>98.973337704802944</c:v>
                </c:pt>
                <c:pt idx="16">
                  <c:v>99.044308843424645</c:v>
                </c:pt>
                <c:pt idx="17">
                  <c:v>98.4252366155104</c:v>
                </c:pt>
                <c:pt idx="18">
                  <c:v>98.509946727343845</c:v>
                </c:pt>
                <c:pt idx="19">
                  <c:v>98.509946727343845</c:v>
                </c:pt>
                <c:pt idx="20">
                  <c:v>98.739614392848566</c:v>
                </c:pt>
                <c:pt idx="21">
                  <c:v>98.704808569525483</c:v>
                </c:pt>
                <c:pt idx="22">
                  <c:v>99.583554225182979</c:v>
                </c:pt>
                <c:pt idx="23">
                  <c:v>99.583554225182979</c:v>
                </c:pt>
                <c:pt idx="24">
                  <c:v>99.062436640780604</c:v>
                </c:pt>
                <c:pt idx="25">
                  <c:v>98.640265558642554</c:v>
                </c:pt>
                <c:pt idx="26">
                  <c:v>97.83158076718972</c:v>
                </c:pt>
                <c:pt idx="27">
                  <c:v>97.83158076718972</c:v>
                </c:pt>
                <c:pt idx="28">
                  <c:v>97.725697317854255</c:v>
                </c:pt>
                <c:pt idx="29">
                  <c:v>98.369506526660828</c:v>
                </c:pt>
                <c:pt idx="30">
                  <c:v>98.194639158355315</c:v>
                </c:pt>
                <c:pt idx="31">
                  <c:v>98.194639158355315</c:v>
                </c:pt>
                <c:pt idx="32">
                  <c:v>98.194639158355315</c:v>
                </c:pt>
                <c:pt idx="33">
                  <c:v>98.018190290095561</c:v>
                </c:pt>
                <c:pt idx="34">
                  <c:v>97.100844557175762</c:v>
                </c:pt>
                <c:pt idx="35">
                  <c:v>96.888629850264252</c:v>
                </c:pt>
                <c:pt idx="36">
                  <c:v>96.888629850264252</c:v>
                </c:pt>
                <c:pt idx="37">
                  <c:v>96.266383096407992</c:v>
                </c:pt>
                <c:pt idx="38">
                  <c:v>96.183374601094386</c:v>
                </c:pt>
                <c:pt idx="39">
                  <c:v>95.998151266941946</c:v>
                </c:pt>
                <c:pt idx="40">
                  <c:v>95.998151266941946</c:v>
                </c:pt>
                <c:pt idx="41">
                  <c:v>95.986008767883163</c:v>
                </c:pt>
                <c:pt idx="42">
                  <c:v>95.914478740991839</c:v>
                </c:pt>
                <c:pt idx="43">
                  <c:v>96.294679341967409</c:v>
                </c:pt>
                <c:pt idx="44">
                  <c:v>98.534287374325359</c:v>
                </c:pt>
                <c:pt idx="45">
                  <c:v>98.534287374325359</c:v>
                </c:pt>
                <c:pt idx="46">
                  <c:v>98.798636032388572</c:v>
                </c:pt>
                <c:pt idx="47">
                  <c:v>97.973456737818196</c:v>
                </c:pt>
                <c:pt idx="48">
                  <c:v>95.88716708119766</c:v>
                </c:pt>
                <c:pt idx="49">
                  <c:v>95.88716708119766</c:v>
                </c:pt>
                <c:pt idx="50">
                  <c:v>96.866539711944384</c:v>
                </c:pt>
                <c:pt idx="51">
                  <c:v>96.788661125910679</c:v>
                </c:pt>
                <c:pt idx="52">
                  <c:v>95.40559955673973</c:v>
                </c:pt>
                <c:pt idx="53">
                  <c:v>95.40559955673973</c:v>
                </c:pt>
                <c:pt idx="54">
                  <c:v>95.166890283001749</c:v>
                </c:pt>
                <c:pt idx="55">
                  <c:v>95.242970671598698</c:v>
                </c:pt>
                <c:pt idx="56">
                  <c:v>97.620527292950712</c:v>
                </c:pt>
                <c:pt idx="57">
                  <c:v>97.587630862205529</c:v>
                </c:pt>
                <c:pt idx="58">
                  <c:v>97.587630862205529</c:v>
                </c:pt>
                <c:pt idx="59">
                  <c:v>97.011513271202773</c:v>
                </c:pt>
                <c:pt idx="60">
                  <c:v>96.638551202461784</c:v>
                </c:pt>
                <c:pt idx="61">
                  <c:v>94.861575789671051</c:v>
                </c:pt>
                <c:pt idx="62">
                  <c:v>94.861575789671051</c:v>
                </c:pt>
                <c:pt idx="63">
                  <c:v>94.057586016416806</c:v>
                </c:pt>
                <c:pt idx="64">
                  <c:v>94.117378354815017</c:v>
                </c:pt>
                <c:pt idx="65">
                  <c:v>93.774283264563223</c:v>
                </c:pt>
                <c:pt idx="66">
                  <c:v>93.774283264563223</c:v>
                </c:pt>
                <c:pt idx="67">
                  <c:v>93.337240886880451</c:v>
                </c:pt>
                <c:pt idx="68">
                  <c:v>92.618087898894828</c:v>
                </c:pt>
                <c:pt idx="69">
                  <c:v>92.616400258040571</c:v>
                </c:pt>
                <c:pt idx="70">
                  <c:v>92.727981600010665</c:v>
                </c:pt>
                <c:pt idx="71">
                  <c:v>92.727981600010665</c:v>
                </c:pt>
                <c:pt idx="72">
                  <c:v>91.911967693101062</c:v>
                </c:pt>
                <c:pt idx="73">
                  <c:v>91.471601099333157</c:v>
                </c:pt>
                <c:pt idx="74">
                  <c:v>90.655480352417669</c:v>
                </c:pt>
                <c:pt idx="75">
                  <c:v>90.655480352417669</c:v>
                </c:pt>
                <c:pt idx="76">
                  <c:v>90.192171048447122</c:v>
                </c:pt>
                <c:pt idx="77">
                  <c:v>90.251073074177043</c:v>
                </c:pt>
                <c:pt idx="78">
                  <c:v>89.100940653092081</c:v>
                </c:pt>
                <c:pt idx="79">
                  <c:v>89.100940653092081</c:v>
                </c:pt>
                <c:pt idx="80">
                  <c:v>88.843735981704171</c:v>
                </c:pt>
                <c:pt idx="81">
                  <c:v>88.370863400089092</c:v>
                </c:pt>
                <c:pt idx="82">
                  <c:v>89.517909594599914</c:v>
                </c:pt>
                <c:pt idx="83">
                  <c:v>89.279156057195152</c:v>
                </c:pt>
                <c:pt idx="84">
                  <c:v>89.279156057195152</c:v>
                </c:pt>
                <c:pt idx="85">
                  <c:v>89.361591069133794</c:v>
                </c:pt>
                <c:pt idx="86">
                  <c:v>89.407425377833263</c:v>
                </c:pt>
                <c:pt idx="87">
                  <c:v>89.145218574530929</c:v>
                </c:pt>
                <c:pt idx="88">
                  <c:v>89.145218574530929</c:v>
                </c:pt>
                <c:pt idx="89">
                  <c:v>88.777973311624507</c:v>
                </c:pt>
                <c:pt idx="90">
                  <c:v>89.46344911000881</c:v>
                </c:pt>
                <c:pt idx="91">
                  <c:v>88.524878108044845</c:v>
                </c:pt>
                <c:pt idx="92">
                  <c:v>88.524878108044845</c:v>
                </c:pt>
                <c:pt idx="93">
                  <c:v>88.524878108044845</c:v>
                </c:pt>
                <c:pt idx="94">
                  <c:v>88.422669895484304</c:v>
                </c:pt>
                <c:pt idx="95">
                  <c:v>89.151803994419936</c:v>
                </c:pt>
                <c:pt idx="96">
                  <c:v>89.19930678350697</c:v>
                </c:pt>
                <c:pt idx="97">
                  <c:v>89.19930678350697</c:v>
                </c:pt>
                <c:pt idx="98">
                  <c:v>89.624778275659381</c:v>
                </c:pt>
                <c:pt idx="99">
                  <c:v>89.808254652014114</c:v>
                </c:pt>
                <c:pt idx="100">
                  <c:v>90.729934948222862</c:v>
                </c:pt>
                <c:pt idx="101">
                  <c:v>90.729934948222862</c:v>
                </c:pt>
                <c:pt idx="102">
                  <c:v>89.377899609988958</c:v>
                </c:pt>
                <c:pt idx="103">
                  <c:v>90.35482685003592</c:v>
                </c:pt>
                <c:pt idx="104">
                  <c:v>93.31723135072734</c:v>
                </c:pt>
                <c:pt idx="105">
                  <c:v>93.31723135072734</c:v>
                </c:pt>
                <c:pt idx="106">
                  <c:v>93.31723135072734</c:v>
                </c:pt>
                <c:pt idx="107">
                  <c:v>93.727782113682352</c:v>
                </c:pt>
                <c:pt idx="108">
                  <c:v>94.399193320676204</c:v>
                </c:pt>
                <c:pt idx="109">
                  <c:v>94.648288869156275</c:v>
                </c:pt>
                <c:pt idx="110">
                  <c:v>94.648288869156275</c:v>
                </c:pt>
                <c:pt idx="111">
                  <c:v>97.301870999484876</c:v>
                </c:pt>
                <c:pt idx="112">
                  <c:v>97.768646733366495</c:v>
                </c:pt>
                <c:pt idx="113">
                  <c:v>98.761246872970617</c:v>
                </c:pt>
                <c:pt idx="114">
                  <c:v>98.761246872970617</c:v>
                </c:pt>
                <c:pt idx="115">
                  <c:v>98.035734865506114</c:v>
                </c:pt>
                <c:pt idx="116">
                  <c:v>98.058582646287618</c:v>
                </c:pt>
                <c:pt idx="117">
                  <c:v>98.58645101289774</c:v>
                </c:pt>
                <c:pt idx="118">
                  <c:v>98.70840688475694</c:v>
                </c:pt>
                <c:pt idx="119">
                  <c:v>98.70840688475694</c:v>
                </c:pt>
                <c:pt idx="120">
                  <c:v>98.914873339000948</c:v>
                </c:pt>
                <c:pt idx="121">
                  <c:v>99.745286332688124</c:v>
                </c:pt>
                <c:pt idx="122">
                  <c:v>100.28450124477911</c:v>
                </c:pt>
                <c:pt idx="123">
                  <c:v>100.28450124477911</c:v>
                </c:pt>
                <c:pt idx="124">
                  <c:v>102.6205821989315</c:v>
                </c:pt>
                <c:pt idx="125">
                  <c:v>103.22759201683449</c:v>
                </c:pt>
                <c:pt idx="126">
                  <c:v>104.18764578569244</c:v>
                </c:pt>
                <c:pt idx="127">
                  <c:v>104.18764578569244</c:v>
                </c:pt>
                <c:pt idx="128">
                  <c:v>104.08127732089838</c:v>
                </c:pt>
                <c:pt idx="129">
                  <c:v>104.59282982639358</c:v>
                </c:pt>
                <c:pt idx="130">
                  <c:v>104.70028775971578</c:v>
                </c:pt>
                <c:pt idx="131">
                  <c:v>105.5572615215372</c:v>
                </c:pt>
                <c:pt idx="132">
                  <c:v>105.5572615215372</c:v>
                </c:pt>
                <c:pt idx="133">
                  <c:v>105.62511133477484</c:v>
                </c:pt>
                <c:pt idx="134">
                  <c:v>106.29250152953229</c:v>
                </c:pt>
                <c:pt idx="135">
                  <c:v>106.64748106982877</c:v>
                </c:pt>
                <c:pt idx="136">
                  <c:v>106.64748106982877</c:v>
                </c:pt>
                <c:pt idx="137">
                  <c:v>108.35419385395743</c:v>
                </c:pt>
                <c:pt idx="138">
                  <c:v>109.62690219633464</c:v>
                </c:pt>
                <c:pt idx="139">
                  <c:v>110.81644334372885</c:v>
                </c:pt>
                <c:pt idx="140">
                  <c:v>110.81644334372885</c:v>
                </c:pt>
                <c:pt idx="141">
                  <c:v>110.84310016578939</c:v>
                </c:pt>
                <c:pt idx="142">
                  <c:v>111.31943414205851</c:v>
                </c:pt>
                <c:pt idx="143">
                  <c:v>111.55796777291386</c:v>
                </c:pt>
                <c:pt idx="144">
                  <c:v>112.66223584695415</c:v>
                </c:pt>
                <c:pt idx="145">
                  <c:v>112.66223584695415</c:v>
                </c:pt>
                <c:pt idx="146">
                  <c:v>113.06885891123589</c:v>
                </c:pt>
                <c:pt idx="147">
                  <c:v>114.44464611600792</c:v>
                </c:pt>
                <c:pt idx="148">
                  <c:v>114.52832920855951</c:v>
                </c:pt>
                <c:pt idx="149">
                  <c:v>114.52832920855951</c:v>
                </c:pt>
                <c:pt idx="150">
                  <c:v>115.34390601759738</c:v>
                </c:pt>
                <c:pt idx="151">
                  <c:v>116.3269657628842</c:v>
                </c:pt>
                <c:pt idx="152">
                  <c:v>116.52703037146296</c:v>
                </c:pt>
                <c:pt idx="153">
                  <c:v>116.52703037146296</c:v>
                </c:pt>
                <c:pt idx="154">
                  <c:v>117.08867348185957</c:v>
                </c:pt>
                <c:pt idx="155">
                  <c:v>118.00526139711143</c:v>
                </c:pt>
                <c:pt idx="156">
                  <c:v>119.32526755661773</c:v>
                </c:pt>
              </c:numCache>
            </c:numRef>
          </c:val>
          <c:smooth val="0"/>
          <c:extLst>
            <c:ext xmlns:c16="http://schemas.microsoft.com/office/drawing/2014/chart" uri="{C3380CC4-5D6E-409C-BE32-E72D297353CC}">
              <c16:uniqueId val="{00000001-1F2B-4606-8805-C9C4334F6F0F}"/>
            </c:ext>
          </c:extLst>
        </c:ser>
        <c:dLbls>
          <c:showLegendKey val="0"/>
          <c:showVal val="0"/>
          <c:showCatName val="0"/>
          <c:showSerName val="0"/>
          <c:showPercent val="0"/>
          <c:showBubbleSize val="0"/>
        </c:dLbls>
        <c:marker val="1"/>
        <c:smooth val="0"/>
        <c:axId val="733784608"/>
        <c:axId val="733785024"/>
      </c:lineChart>
      <c:lineChart>
        <c:grouping val="standard"/>
        <c:varyColors val="0"/>
        <c:ser>
          <c:idx val="3"/>
          <c:order val="2"/>
          <c:tx>
            <c:v>US real GDP (4-quarter trailing)</c:v>
          </c:tx>
          <c:spPr>
            <a:ln w="31750" cap="rnd">
              <a:solidFill>
                <a:srgbClr val="595959"/>
              </a:solidFill>
              <a:round/>
            </a:ln>
            <a:effectLst/>
          </c:spPr>
          <c:marker>
            <c:symbol val="none"/>
          </c:marker>
          <c:cat>
            <c:numRef>
              <c:f>Indexed!$D$42:$D$198</c:f>
              <c:numCache>
                <c:formatCode>General</c:formatCode>
                <c:ptCount val="157"/>
                <c:pt idx="0">
                  <c:v>-12</c:v>
                </c:pt>
                <c:pt idx="13">
                  <c:v>-9</c:v>
                </c:pt>
                <c:pt idx="26">
                  <c:v>-6</c:v>
                </c:pt>
                <c:pt idx="39">
                  <c:v>-3</c:v>
                </c:pt>
                <c:pt idx="52">
                  <c:v>0</c:v>
                </c:pt>
                <c:pt idx="65">
                  <c:v>3</c:v>
                </c:pt>
                <c:pt idx="78">
                  <c:v>6</c:v>
                </c:pt>
                <c:pt idx="91">
                  <c:v>9</c:v>
                </c:pt>
                <c:pt idx="104">
                  <c:v>12</c:v>
                </c:pt>
                <c:pt idx="117">
                  <c:v>15</c:v>
                </c:pt>
                <c:pt idx="130">
                  <c:v>18</c:v>
                </c:pt>
                <c:pt idx="143">
                  <c:v>21</c:v>
                </c:pt>
                <c:pt idx="156">
                  <c:v>24</c:v>
                </c:pt>
              </c:numCache>
            </c:numRef>
          </c:cat>
          <c:val>
            <c:numRef>
              <c:f>Indexed!$BC$42:$BC$198</c:f>
              <c:numCache>
                <c:formatCode>0.0</c:formatCode>
                <c:ptCount val="157"/>
                <c:pt idx="0">
                  <c:v>100</c:v>
                </c:pt>
                <c:pt idx="1">
                  <c:v>100.0372860201003</c:v>
                </c:pt>
                <c:pt idx="2">
                  <c:v>100.07457212959696</c:v>
                </c:pt>
                <c:pt idx="3">
                  <c:v>100.11185805088452</c:v>
                </c:pt>
                <c:pt idx="4">
                  <c:v>100.14710582833327</c:v>
                </c:pt>
                <c:pt idx="5">
                  <c:v>100.181608863314</c:v>
                </c:pt>
                <c:pt idx="6">
                  <c:v>100.21781203279738</c:v>
                </c:pt>
                <c:pt idx="7">
                  <c:v>100.24885741427438</c:v>
                </c:pt>
                <c:pt idx="8">
                  <c:v>100.27990280874513</c:v>
                </c:pt>
                <c:pt idx="9">
                  <c:v>100.31175058377657</c:v>
                </c:pt>
                <c:pt idx="10">
                  <c:v>100.34359836644326</c:v>
                </c:pt>
                <c:pt idx="11">
                  <c:v>100.37196741735404</c:v>
                </c:pt>
                <c:pt idx="12">
                  <c:v>100.40033644150276</c:v>
                </c:pt>
                <c:pt idx="13">
                  <c:v>100.42870548352215</c:v>
                </c:pt>
                <c:pt idx="14">
                  <c:v>100.44590603599239</c:v>
                </c:pt>
                <c:pt idx="15">
                  <c:v>100.46310661700848</c:v>
                </c:pt>
                <c:pt idx="16">
                  <c:v>100.48030707992632</c:v>
                </c:pt>
                <c:pt idx="17">
                  <c:v>100.4954693662808</c:v>
                </c:pt>
                <c:pt idx="18">
                  <c:v>100.50798066615381</c:v>
                </c:pt>
                <c:pt idx="19">
                  <c:v>100.51833558700969</c:v>
                </c:pt>
                <c:pt idx="20">
                  <c:v>100.53103134006886</c:v>
                </c:pt>
                <c:pt idx="21">
                  <c:v>100.54372710905567</c:v>
                </c:pt>
                <c:pt idx="22">
                  <c:v>100.55724318217089</c:v>
                </c:pt>
                <c:pt idx="23">
                  <c:v>100.57075924044376</c:v>
                </c:pt>
                <c:pt idx="24">
                  <c:v>100.57531986591692</c:v>
                </c:pt>
                <c:pt idx="25">
                  <c:v>100.57988044338792</c:v>
                </c:pt>
                <c:pt idx="26">
                  <c:v>100.5844410801261</c:v>
                </c:pt>
                <c:pt idx="27">
                  <c:v>100.59282823677465</c:v>
                </c:pt>
                <c:pt idx="28">
                  <c:v>100.60121540153578</c:v>
                </c:pt>
                <c:pt idx="29">
                  <c:v>100.6096024980486</c:v>
                </c:pt>
                <c:pt idx="30">
                  <c:v>100.61512429014597</c:v>
                </c:pt>
                <c:pt idx="31">
                  <c:v>100.62134078785091</c:v>
                </c:pt>
                <c:pt idx="32">
                  <c:v>100.63006667143981</c:v>
                </c:pt>
                <c:pt idx="33">
                  <c:v>100.63732394997139</c:v>
                </c:pt>
                <c:pt idx="34">
                  <c:v>100.64458123359196</c:v>
                </c:pt>
                <c:pt idx="35">
                  <c:v>100.64564475482526</c:v>
                </c:pt>
                <c:pt idx="36">
                  <c:v>100.64670827714883</c:v>
                </c:pt>
                <c:pt idx="37">
                  <c:v>100.64542537635386</c:v>
                </c:pt>
                <c:pt idx="38">
                  <c:v>100.64414243027204</c:v>
                </c:pt>
                <c:pt idx="39">
                  <c:v>100.64285957015882</c:v>
                </c:pt>
                <c:pt idx="40">
                  <c:v>100.63653504076649</c:v>
                </c:pt>
                <c:pt idx="41">
                  <c:v>100.63021043746095</c:v>
                </c:pt>
                <c:pt idx="42">
                  <c:v>100.62388584857786</c:v>
                </c:pt>
                <c:pt idx="43">
                  <c:v>100.61647870605005</c:v>
                </c:pt>
                <c:pt idx="44">
                  <c:v>100.60657500278899</c:v>
                </c:pt>
                <c:pt idx="45">
                  <c:v>100.59621062499964</c:v>
                </c:pt>
                <c:pt idx="46">
                  <c:v>100.58155859371517</c:v>
                </c:pt>
                <c:pt idx="47">
                  <c:v>100.56690655353934</c:v>
                </c:pt>
                <c:pt idx="48">
                  <c:v>100.5207393907222</c:v>
                </c:pt>
                <c:pt idx="49">
                  <c:v>100.47457218867017</c:v>
                </c:pt>
                <c:pt idx="50">
                  <c:v>100.42604471054982</c:v>
                </c:pt>
                <c:pt idx="51">
                  <c:v>100.37751718822138</c:v>
                </c:pt>
                <c:pt idx="52">
                  <c:v>100.32898976068805</c:v>
                </c:pt>
                <c:pt idx="53">
                  <c:v>100.28411569549377</c:v>
                </c:pt>
                <c:pt idx="54">
                  <c:v>100.23924151369903</c:v>
                </c:pt>
                <c:pt idx="55">
                  <c:v>100.19436744914974</c:v>
                </c:pt>
                <c:pt idx="56">
                  <c:v>100.14841074957984</c:v>
                </c:pt>
                <c:pt idx="57">
                  <c:v>100.0984811928094</c:v>
                </c:pt>
                <c:pt idx="58">
                  <c:v>100.04758450772822</c:v>
                </c:pt>
                <c:pt idx="59">
                  <c:v>99.995605401055172</c:v>
                </c:pt>
                <c:pt idx="60">
                  <c:v>99.943626269839157</c:v>
                </c:pt>
                <c:pt idx="61">
                  <c:v>99.9116945873281</c:v>
                </c:pt>
                <c:pt idx="62">
                  <c:v>99.879762866503924</c:v>
                </c:pt>
                <c:pt idx="63">
                  <c:v>99.850651353351466</c:v>
                </c:pt>
                <c:pt idx="64">
                  <c:v>99.821539770521994</c:v>
                </c:pt>
                <c:pt idx="65">
                  <c:v>99.79242826900348</c:v>
                </c:pt>
                <c:pt idx="66">
                  <c:v>99.772450412273471</c:v>
                </c:pt>
                <c:pt idx="67">
                  <c:v>99.752472507325081</c:v>
                </c:pt>
                <c:pt idx="68">
                  <c:v>99.732494669391698</c:v>
                </c:pt>
                <c:pt idx="69">
                  <c:v>99.711434259938756</c:v>
                </c:pt>
                <c:pt idx="70">
                  <c:v>99.692695747554083</c:v>
                </c:pt>
                <c:pt idx="71">
                  <c:v>99.674905318393598</c:v>
                </c:pt>
                <c:pt idx="72">
                  <c:v>99.658594902604975</c:v>
                </c:pt>
                <c:pt idx="73">
                  <c:v>99.642284489471024</c:v>
                </c:pt>
                <c:pt idx="74">
                  <c:v>99.627980570282318</c:v>
                </c:pt>
                <c:pt idx="75">
                  <c:v>99.613676692144267</c:v>
                </c:pt>
                <c:pt idx="76">
                  <c:v>99.609695992027397</c:v>
                </c:pt>
                <c:pt idx="77">
                  <c:v>99.605715203863269</c:v>
                </c:pt>
                <c:pt idx="78">
                  <c:v>99.601734467811937</c:v>
                </c:pt>
                <c:pt idx="79">
                  <c:v>99.603591919676731</c:v>
                </c:pt>
                <c:pt idx="80">
                  <c:v>99.605449344343924</c:v>
                </c:pt>
                <c:pt idx="81">
                  <c:v>99.607306833802014</c:v>
                </c:pt>
                <c:pt idx="82">
                  <c:v>99.609164276775445</c:v>
                </c:pt>
                <c:pt idx="83">
                  <c:v>99.612467964560608</c:v>
                </c:pt>
                <c:pt idx="84">
                  <c:v>99.6199929757653</c:v>
                </c:pt>
                <c:pt idx="85">
                  <c:v>99.635977486753347</c:v>
                </c:pt>
                <c:pt idx="86">
                  <c:v>99.651961998939257</c:v>
                </c:pt>
                <c:pt idx="87">
                  <c:v>99.677149007656624</c:v>
                </c:pt>
                <c:pt idx="88">
                  <c:v>99.7023360897104</c:v>
                </c:pt>
                <c:pt idx="89">
                  <c:v>99.732752199284221</c:v>
                </c:pt>
                <c:pt idx="90">
                  <c:v>99.763168283228026</c:v>
                </c:pt>
                <c:pt idx="91">
                  <c:v>99.793584336342064</c:v>
                </c:pt>
                <c:pt idx="92">
                  <c:v>99.831748584663373</c:v>
                </c:pt>
                <c:pt idx="93">
                  <c:v>99.869912806870801</c:v>
                </c:pt>
                <c:pt idx="94">
                  <c:v>99.908077108989872</c:v>
                </c:pt>
                <c:pt idx="95">
                  <c:v>99.946241337154802</c:v>
                </c:pt>
                <c:pt idx="96">
                  <c:v>99.988537337886996</c:v>
                </c:pt>
                <c:pt idx="97">
                  <c:v>100.03430245020013</c:v>
                </c:pt>
                <c:pt idx="98">
                  <c:v>100.08563848905463</c:v>
                </c:pt>
                <c:pt idx="99">
                  <c:v>100.13697452650983</c:v>
                </c:pt>
                <c:pt idx="100">
                  <c:v>100.22261829254701</c:v>
                </c:pt>
                <c:pt idx="101">
                  <c:v>100.3082621533793</c:v>
                </c:pt>
                <c:pt idx="102">
                  <c:v>100.39748558000993</c:v>
                </c:pt>
                <c:pt idx="103">
                  <c:v>100.48670896458758</c:v>
                </c:pt>
                <c:pt idx="104">
                  <c:v>100.57593235664353</c:v>
                </c:pt>
                <c:pt idx="105">
                  <c:v>100.67198866900674</c:v>
                </c:pt>
                <c:pt idx="106">
                  <c:v>100.76804494404853</c:v>
                </c:pt>
                <c:pt idx="107">
                  <c:v>100.86410127353297</c:v>
                </c:pt>
                <c:pt idx="108">
                  <c:v>100.96015756709953</c:v>
                </c:pt>
                <c:pt idx="109">
                  <c:v>101.06167551396004</c:v>
                </c:pt>
                <c:pt idx="110">
                  <c:v>101.16345805114993</c:v>
                </c:pt>
                <c:pt idx="111">
                  <c:v>101.27644292208699</c:v>
                </c:pt>
                <c:pt idx="112">
                  <c:v>101.38942776393664</c:v>
                </c:pt>
                <c:pt idx="113">
                  <c:v>101.48203106546055</c:v>
                </c:pt>
                <c:pt idx="114">
                  <c:v>101.57463443431004</c:v>
                </c:pt>
                <c:pt idx="115">
                  <c:v>101.66858117976922</c:v>
                </c:pt>
                <c:pt idx="116">
                  <c:v>101.76252787786787</c:v>
                </c:pt>
                <c:pt idx="117">
                  <c:v>101.85647463165817</c:v>
                </c:pt>
                <c:pt idx="118">
                  <c:v>101.95244334357636</c:v>
                </c:pt>
                <c:pt idx="119">
                  <c:v>102.04841205913173</c:v>
                </c:pt>
                <c:pt idx="120">
                  <c:v>102.14438078817115</c:v>
                </c:pt>
                <c:pt idx="121">
                  <c:v>102.24034948946928</c:v>
                </c:pt>
                <c:pt idx="122">
                  <c:v>102.33740479504587</c:v>
                </c:pt>
                <c:pt idx="123">
                  <c:v>102.43419435609111</c:v>
                </c:pt>
                <c:pt idx="124">
                  <c:v>102.53118586425654</c:v>
                </c:pt>
                <c:pt idx="125">
                  <c:v>102.62817738586728</c:v>
                </c:pt>
                <c:pt idx="126">
                  <c:v>102.72722748500432</c:v>
                </c:pt>
                <c:pt idx="127">
                  <c:v>102.82627760683242</c:v>
                </c:pt>
                <c:pt idx="128">
                  <c:v>102.9236776264965</c:v>
                </c:pt>
                <c:pt idx="129">
                  <c:v>103.02107761917581</c:v>
                </c:pt>
                <c:pt idx="130">
                  <c:v>103.11847763454624</c:v>
                </c:pt>
                <c:pt idx="131">
                  <c:v>103.21478236377091</c:v>
                </c:pt>
                <c:pt idx="132">
                  <c:v>103.31140453957484</c:v>
                </c:pt>
                <c:pt idx="133">
                  <c:v>103.40802667598275</c:v>
                </c:pt>
                <c:pt idx="134">
                  <c:v>103.50464880539322</c:v>
                </c:pt>
                <c:pt idx="135">
                  <c:v>103.60294849647285</c:v>
                </c:pt>
                <c:pt idx="136">
                  <c:v>103.69897066596997</c:v>
                </c:pt>
                <c:pt idx="137">
                  <c:v>103.79142143138671</c:v>
                </c:pt>
                <c:pt idx="138">
                  <c:v>103.88387223244951</c:v>
                </c:pt>
                <c:pt idx="139">
                  <c:v>103.97006059102701</c:v>
                </c:pt>
                <c:pt idx="140">
                  <c:v>104.0562489446076</c:v>
                </c:pt>
                <c:pt idx="141">
                  <c:v>104.14008895431762</c:v>
                </c:pt>
                <c:pt idx="142">
                  <c:v>104.22392882499418</c:v>
                </c:pt>
                <c:pt idx="143">
                  <c:v>104.30776880099381</c:v>
                </c:pt>
                <c:pt idx="144">
                  <c:v>104.38791542773322</c:v>
                </c:pt>
                <c:pt idx="145">
                  <c:v>104.46837961736391</c:v>
                </c:pt>
                <c:pt idx="146">
                  <c:v>104.54884369457284</c:v>
                </c:pt>
                <c:pt idx="147">
                  <c:v>104.62930780379564</c:v>
                </c:pt>
                <c:pt idx="148">
                  <c:v>104.71217430055783</c:v>
                </c:pt>
                <c:pt idx="149">
                  <c:v>104.79471551947591</c:v>
                </c:pt>
                <c:pt idx="150">
                  <c:v>104.87537221359879</c:v>
                </c:pt>
                <c:pt idx="151">
                  <c:v>104.95602898140396</c:v>
                </c:pt>
                <c:pt idx="152">
                  <c:v>105.03085319295867</c:v>
                </c:pt>
                <c:pt idx="153">
                  <c:v>105.10567740818927</c:v>
                </c:pt>
                <c:pt idx="154">
                  <c:v>105.17963081929547</c:v>
                </c:pt>
                <c:pt idx="155">
                  <c:v>105.25358411374869</c:v>
                </c:pt>
                <c:pt idx="156">
                  <c:v>105.32753751352499</c:v>
                </c:pt>
              </c:numCache>
            </c:numRef>
          </c:val>
          <c:smooth val="0"/>
          <c:extLst>
            <c:ext xmlns:c16="http://schemas.microsoft.com/office/drawing/2014/chart" uri="{C3380CC4-5D6E-409C-BE32-E72D297353CC}">
              <c16:uniqueId val="{00000002-1F2B-4606-8805-C9C4334F6F0F}"/>
            </c:ext>
          </c:extLst>
        </c:ser>
        <c:dLbls>
          <c:showLegendKey val="0"/>
          <c:showVal val="0"/>
          <c:showCatName val="0"/>
          <c:showSerName val="0"/>
          <c:showPercent val="0"/>
          <c:showBubbleSize val="0"/>
        </c:dLbls>
        <c:marker val="1"/>
        <c:smooth val="0"/>
        <c:axId val="356284480"/>
        <c:axId val="356250784"/>
      </c:lineChart>
      <c:catAx>
        <c:axId val="733784608"/>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50" b="0" i="0" u="none" strike="noStrike" kern="1200" baseline="0">
                <a:solidFill>
                  <a:schemeClr val="tx1"/>
                </a:solidFill>
                <a:latin typeface="Frutiger 45 Light" panose="020B0603020202020204" pitchFamily="34" charset="0"/>
                <a:ea typeface="+mn-ea"/>
                <a:cs typeface="+mn-cs"/>
              </a:defRPr>
            </a:pPr>
            <a:endParaRPr lang="en-US"/>
          </a:p>
        </c:txPr>
        <c:crossAx val="733785024"/>
        <c:crosses val="autoZero"/>
        <c:auto val="1"/>
        <c:lblAlgn val="ctr"/>
        <c:lblOffset val="100"/>
        <c:tickLblSkip val="13"/>
        <c:noMultiLvlLbl val="0"/>
      </c:catAx>
      <c:valAx>
        <c:axId val="733785024"/>
        <c:scaling>
          <c:orientation val="minMax"/>
          <c:min val="70"/>
        </c:scaling>
        <c:delete val="0"/>
        <c:axPos val="l"/>
        <c:numFmt formatCode="0" sourceLinked="0"/>
        <c:majorTickMark val="none"/>
        <c:minorTickMark val="none"/>
        <c:tickLblPos val="low"/>
        <c:spPr>
          <a:noFill/>
          <a:ln>
            <a:solidFill>
              <a:schemeClr val="tx1">
                <a:lumMod val="75000"/>
                <a:lumOff val="25000"/>
              </a:schemeClr>
            </a:solid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733784608"/>
        <c:crossesAt val="53"/>
        <c:crossBetween val="between"/>
      </c:valAx>
      <c:valAx>
        <c:axId val="356250784"/>
        <c:scaling>
          <c:orientation val="minMax"/>
          <c:min val="96"/>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356284480"/>
        <c:crosses val="max"/>
        <c:crossBetween val="between"/>
        <c:majorUnit val="2"/>
      </c:valAx>
      <c:catAx>
        <c:axId val="356284480"/>
        <c:scaling>
          <c:orientation val="minMax"/>
        </c:scaling>
        <c:delete val="1"/>
        <c:axPos val="b"/>
        <c:numFmt formatCode="General" sourceLinked="1"/>
        <c:majorTickMark val="out"/>
        <c:minorTickMark val="none"/>
        <c:tickLblPos val="nextTo"/>
        <c:crossAx val="356250784"/>
        <c:crosses val="autoZero"/>
        <c:auto val="1"/>
        <c:lblAlgn val="ctr"/>
        <c:lblOffset val="100"/>
        <c:noMultiLvlLbl val="0"/>
      </c:catAx>
      <c:spPr>
        <a:noFill/>
        <a:ln w="25400">
          <a:noFill/>
        </a:ln>
        <a:effectLst/>
      </c:spPr>
    </c:plotArea>
    <c:legend>
      <c:legendPos val="b"/>
      <c:layout>
        <c:manualLayout>
          <c:xMode val="edge"/>
          <c:yMode val="edge"/>
          <c:x val="0"/>
          <c:y val="0.79067304086989121"/>
          <c:w val="0.99732638888888892"/>
          <c:h val="0.2081823305740628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solidFill>
            <a:schemeClr val="tx1"/>
          </a:solidFill>
          <a:latin typeface="Frutiger 45 Light" panose="020B060302020202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597456567929013E-2"/>
          <c:y val="9.537292213473314E-2"/>
          <c:w val="0.8490276215473066"/>
          <c:h val="0.76335017497812774"/>
        </c:manualLayout>
      </c:layout>
      <c:lineChart>
        <c:grouping val="standard"/>
        <c:varyColors val="0"/>
        <c:ser>
          <c:idx val="0"/>
          <c:order val="0"/>
          <c:tx>
            <c:strRef>
              <c:f>'line chart'!$C$7</c:f>
              <c:strCache>
                <c:ptCount val="1"/>
                <c:pt idx="0">
                  <c:v>M1WD0HC Index</c:v>
                </c:pt>
              </c:strCache>
            </c:strRef>
          </c:tx>
          <c:spPr>
            <a:ln w="28575" cap="rnd">
              <a:solidFill>
                <a:srgbClr val="B0B0B0"/>
              </a:solidFill>
              <a:round/>
            </a:ln>
            <a:effectLst/>
          </c:spPr>
          <c:marker>
            <c:symbol val="none"/>
          </c:marker>
          <c:dPt>
            <c:idx val="1"/>
            <c:marker>
              <c:symbol val="none"/>
            </c:marker>
            <c:bubble3D val="0"/>
            <c:extLst>
              <c:ext xmlns:c16="http://schemas.microsoft.com/office/drawing/2014/chart" uri="{C3380CC4-5D6E-409C-BE32-E72D297353CC}">
                <c16:uniqueId val="{00000001-7F27-4AF9-92BB-434E86E8EEAA}"/>
              </c:ext>
            </c:extLst>
          </c:dPt>
          <c:cat>
            <c:numRef>
              <c:f>'line chart'!$B$9:$B$16700</c:f>
              <c:numCache>
                <c:formatCode>m/d/yyyy</c:formatCode>
                <c:ptCount val="16692"/>
                <c:pt idx="0">
                  <c:v>41642</c:v>
                </c:pt>
                <c:pt idx="1">
                  <c:v>41649</c:v>
                </c:pt>
                <c:pt idx="2">
                  <c:v>41656</c:v>
                </c:pt>
                <c:pt idx="3">
                  <c:v>41663</c:v>
                </c:pt>
                <c:pt idx="4">
                  <c:v>41670</c:v>
                </c:pt>
                <c:pt idx="5">
                  <c:v>41677</c:v>
                </c:pt>
                <c:pt idx="6">
                  <c:v>41684</c:v>
                </c:pt>
                <c:pt idx="7">
                  <c:v>41691</c:v>
                </c:pt>
                <c:pt idx="8">
                  <c:v>41698</c:v>
                </c:pt>
                <c:pt idx="9">
                  <c:v>41705</c:v>
                </c:pt>
                <c:pt idx="10">
                  <c:v>41712</c:v>
                </c:pt>
                <c:pt idx="11">
                  <c:v>41719</c:v>
                </c:pt>
                <c:pt idx="12">
                  <c:v>41726</c:v>
                </c:pt>
                <c:pt idx="13">
                  <c:v>41733</c:v>
                </c:pt>
                <c:pt idx="14">
                  <c:v>41740</c:v>
                </c:pt>
                <c:pt idx="15">
                  <c:v>41747</c:v>
                </c:pt>
                <c:pt idx="16">
                  <c:v>41754</c:v>
                </c:pt>
                <c:pt idx="17">
                  <c:v>41761</c:v>
                </c:pt>
                <c:pt idx="18">
                  <c:v>41768</c:v>
                </c:pt>
                <c:pt idx="19">
                  <c:v>41775</c:v>
                </c:pt>
                <c:pt idx="20">
                  <c:v>41782</c:v>
                </c:pt>
                <c:pt idx="21">
                  <c:v>41789</c:v>
                </c:pt>
                <c:pt idx="22">
                  <c:v>41796</c:v>
                </c:pt>
                <c:pt idx="23">
                  <c:v>41803</c:v>
                </c:pt>
                <c:pt idx="24">
                  <c:v>41810</c:v>
                </c:pt>
                <c:pt idx="25">
                  <c:v>41817</c:v>
                </c:pt>
                <c:pt idx="26">
                  <c:v>41824</c:v>
                </c:pt>
                <c:pt idx="27">
                  <c:v>41831</c:v>
                </c:pt>
                <c:pt idx="28">
                  <c:v>41838</c:v>
                </c:pt>
                <c:pt idx="29">
                  <c:v>41845</c:v>
                </c:pt>
                <c:pt idx="30">
                  <c:v>41852</c:v>
                </c:pt>
                <c:pt idx="31">
                  <c:v>41859</c:v>
                </c:pt>
                <c:pt idx="32">
                  <c:v>41866</c:v>
                </c:pt>
                <c:pt idx="33">
                  <c:v>41873</c:v>
                </c:pt>
                <c:pt idx="34">
                  <c:v>41880</c:v>
                </c:pt>
                <c:pt idx="35">
                  <c:v>41887</c:v>
                </c:pt>
                <c:pt idx="36">
                  <c:v>41894</c:v>
                </c:pt>
                <c:pt idx="37">
                  <c:v>41901</c:v>
                </c:pt>
                <c:pt idx="38">
                  <c:v>41908</c:v>
                </c:pt>
                <c:pt idx="39">
                  <c:v>41915</c:v>
                </c:pt>
                <c:pt idx="40">
                  <c:v>41922</c:v>
                </c:pt>
                <c:pt idx="41">
                  <c:v>41929</c:v>
                </c:pt>
                <c:pt idx="42">
                  <c:v>41936</c:v>
                </c:pt>
                <c:pt idx="43">
                  <c:v>41943</c:v>
                </c:pt>
                <c:pt idx="44">
                  <c:v>41950</c:v>
                </c:pt>
                <c:pt idx="45">
                  <c:v>41957</c:v>
                </c:pt>
                <c:pt idx="46">
                  <c:v>41964</c:v>
                </c:pt>
                <c:pt idx="47">
                  <c:v>41971</c:v>
                </c:pt>
                <c:pt idx="48">
                  <c:v>41978</c:v>
                </c:pt>
                <c:pt idx="49">
                  <c:v>41985</c:v>
                </c:pt>
                <c:pt idx="50">
                  <c:v>41992</c:v>
                </c:pt>
                <c:pt idx="51">
                  <c:v>41999</c:v>
                </c:pt>
                <c:pt idx="52">
                  <c:v>42006</c:v>
                </c:pt>
                <c:pt idx="53">
                  <c:v>42013</c:v>
                </c:pt>
                <c:pt idx="54">
                  <c:v>42020</c:v>
                </c:pt>
                <c:pt idx="55">
                  <c:v>42027</c:v>
                </c:pt>
                <c:pt idx="56">
                  <c:v>42034</c:v>
                </c:pt>
                <c:pt idx="57">
                  <c:v>42041</c:v>
                </c:pt>
                <c:pt idx="58">
                  <c:v>42048</c:v>
                </c:pt>
                <c:pt idx="59">
                  <c:v>42055</c:v>
                </c:pt>
                <c:pt idx="60">
                  <c:v>42062</c:v>
                </c:pt>
                <c:pt idx="61">
                  <c:v>42069</c:v>
                </c:pt>
                <c:pt idx="62">
                  <c:v>42076</c:v>
                </c:pt>
                <c:pt idx="63">
                  <c:v>42083</c:v>
                </c:pt>
                <c:pt idx="64">
                  <c:v>42090</c:v>
                </c:pt>
                <c:pt idx="65">
                  <c:v>42097</c:v>
                </c:pt>
                <c:pt idx="66">
                  <c:v>42104</c:v>
                </c:pt>
                <c:pt idx="67">
                  <c:v>42111</c:v>
                </c:pt>
                <c:pt idx="68">
                  <c:v>42118</c:v>
                </c:pt>
                <c:pt idx="69">
                  <c:v>42125</c:v>
                </c:pt>
                <c:pt idx="70">
                  <c:v>42132</c:v>
                </c:pt>
                <c:pt idx="71">
                  <c:v>42139</c:v>
                </c:pt>
                <c:pt idx="72">
                  <c:v>42146</c:v>
                </c:pt>
                <c:pt idx="73">
                  <c:v>42153</c:v>
                </c:pt>
                <c:pt idx="74">
                  <c:v>42160</c:v>
                </c:pt>
                <c:pt idx="75">
                  <c:v>42167</c:v>
                </c:pt>
                <c:pt idx="76">
                  <c:v>42174</c:v>
                </c:pt>
                <c:pt idx="77">
                  <c:v>42181</c:v>
                </c:pt>
                <c:pt idx="78">
                  <c:v>42188</c:v>
                </c:pt>
                <c:pt idx="79">
                  <c:v>42195</c:v>
                </c:pt>
                <c:pt idx="80">
                  <c:v>42202</c:v>
                </c:pt>
                <c:pt idx="81">
                  <c:v>42209</c:v>
                </c:pt>
                <c:pt idx="82">
                  <c:v>42216</c:v>
                </c:pt>
                <c:pt idx="83">
                  <c:v>42223</c:v>
                </c:pt>
                <c:pt idx="84">
                  <c:v>42230</c:v>
                </c:pt>
                <c:pt idx="85">
                  <c:v>42237</c:v>
                </c:pt>
                <c:pt idx="86">
                  <c:v>42244</c:v>
                </c:pt>
                <c:pt idx="87">
                  <c:v>42251</c:v>
                </c:pt>
                <c:pt idx="88">
                  <c:v>42258</c:v>
                </c:pt>
                <c:pt idx="89">
                  <c:v>42265</c:v>
                </c:pt>
                <c:pt idx="90">
                  <c:v>42272</c:v>
                </c:pt>
                <c:pt idx="91">
                  <c:v>42279</c:v>
                </c:pt>
                <c:pt idx="92">
                  <c:v>42286</c:v>
                </c:pt>
                <c:pt idx="93">
                  <c:v>42293</c:v>
                </c:pt>
                <c:pt idx="94">
                  <c:v>42300</c:v>
                </c:pt>
                <c:pt idx="95">
                  <c:v>42307</c:v>
                </c:pt>
                <c:pt idx="96">
                  <c:v>42314</c:v>
                </c:pt>
                <c:pt idx="97">
                  <c:v>42321</c:v>
                </c:pt>
                <c:pt idx="98">
                  <c:v>42328</c:v>
                </c:pt>
                <c:pt idx="99">
                  <c:v>42335</c:v>
                </c:pt>
                <c:pt idx="100">
                  <c:v>42342</c:v>
                </c:pt>
                <c:pt idx="101">
                  <c:v>42349</c:v>
                </c:pt>
                <c:pt idx="102">
                  <c:v>42356</c:v>
                </c:pt>
                <c:pt idx="103">
                  <c:v>42363</c:v>
                </c:pt>
                <c:pt idx="104">
                  <c:v>42370</c:v>
                </c:pt>
                <c:pt idx="105">
                  <c:v>42377</c:v>
                </c:pt>
                <c:pt idx="106">
                  <c:v>42384</c:v>
                </c:pt>
                <c:pt idx="107">
                  <c:v>42391</c:v>
                </c:pt>
                <c:pt idx="108">
                  <c:v>42398</c:v>
                </c:pt>
                <c:pt idx="109">
                  <c:v>42405</c:v>
                </c:pt>
                <c:pt idx="110">
                  <c:v>42412</c:v>
                </c:pt>
                <c:pt idx="111">
                  <c:v>42419</c:v>
                </c:pt>
                <c:pt idx="112">
                  <c:v>42426</c:v>
                </c:pt>
                <c:pt idx="113">
                  <c:v>42433</c:v>
                </c:pt>
                <c:pt idx="114">
                  <c:v>42440</c:v>
                </c:pt>
                <c:pt idx="115">
                  <c:v>42447</c:v>
                </c:pt>
                <c:pt idx="116">
                  <c:v>42454</c:v>
                </c:pt>
                <c:pt idx="117">
                  <c:v>42461</c:v>
                </c:pt>
                <c:pt idx="118">
                  <c:v>42468</c:v>
                </c:pt>
                <c:pt idx="119">
                  <c:v>42475</c:v>
                </c:pt>
                <c:pt idx="120">
                  <c:v>42482</c:v>
                </c:pt>
                <c:pt idx="121">
                  <c:v>42489</c:v>
                </c:pt>
                <c:pt idx="122">
                  <c:v>42496</c:v>
                </c:pt>
                <c:pt idx="123">
                  <c:v>42503</c:v>
                </c:pt>
                <c:pt idx="124">
                  <c:v>42510</c:v>
                </c:pt>
                <c:pt idx="125">
                  <c:v>42517</c:v>
                </c:pt>
                <c:pt idx="126">
                  <c:v>42524</c:v>
                </c:pt>
                <c:pt idx="127">
                  <c:v>42531</c:v>
                </c:pt>
                <c:pt idx="128">
                  <c:v>42538</c:v>
                </c:pt>
                <c:pt idx="129">
                  <c:v>42545</c:v>
                </c:pt>
                <c:pt idx="130">
                  <c:v>42552</c:v>
                </c:pt>
                <c:pt idx="131">
                  <c:v>42559</c:v>
                </c:pt>
                <c:pt idx="132">
                  <c:v>42566</c:v>
                </c:pt>
                <c:pt idx="133">
                  <c:v>42573</c:v>
                </c:pt>
                <c:pt idx="134">
                  <c:v>42580</c:v>
                </c:pt>
                <c:pt idx="135">
                  <c:v>42587</c:v>
                </c:pt>
                <c:pt idx="136">
                  <c:v>42594</c:v>
                </c:pt>
                <c:pt idx="137">
                  <c:v>42601</c:v>
                </c:pt>
                <c:pt idx="138">
                  <c:v>42608</c:v>
                </c:pt>
                <c:pt idx="139">
                  <c:v>42615</c:v>
                </c:pt>
                <c:pt idx="140">
                  <c:v>42622</c:v>
                </c:pt>
                <c:pt idx="141">
                  <c:v>42629</c:v>
                </c:pt>
                <c:pt idx="142">
                  <c:v>42636</c:v>
                </c:pt>
                <c:pt idx="143">
                  <c:v>42643</c:v>
                </c:pt>
                <c:pt idx="144">
                  <c:v>42650</c:v>
                </c:pt>
                <c:pt idx="145">
                  <c:v>42657</c:v>
                </c:pt>
                <c:pt idx="146">
                  <c:v>42664</c:v>
                </c:pt>
                <c:pt idx="147">
                  <c:v>42671</c:v>
                </c:pt>
                <c:pt idx="148">
                  <c:v>42678</c:v>
                </c:pt>
                <c:pt idx="149">
                  <c:v>42685</c:v>
                </c:pt>
                <c:pt idx="150">
                  <c:v>42692</c:v>
                </c:pt>
                <c:pt idx="151">
                  <c:v>42699</c:v>
                </c:pt>
                <c:pt idx="152">
                  <c:v>42706</c:v>
                </c:pt>
                <c:pt idx="153">
                  <c:v>42713</c:v>
                </c:pt>
                <c:pt idx="154">
                  <c:v>42720</c:v>
                </c:pt>
                <c:pt idx="155">
                  <c:v>42727</c:v>
                </c:pt>
                <c:pt idx="156">
                  <c:v>42734</c:v>
                </c:pt>
                <c:pt idx="157">
                  <c:v>42741</c:v>
                </c:pt>
                <c:pt idx="158">
                  <c:v>42748</c:v>
                </c:pt>
                <c:pt idx="159">
                  <c:v>42755</c:v>
                </c:pt>
                <c:pt idx="160">
                  <c:v>42762</c:v>
                </c:pt>
                <c:pt idx="161">
                  <c:v>42769</c:v>
                </c:pt>
                <c:pt idx="162">
                  <c:v>42776</c:v>
                </c:pt>
                <c:pt idx="163">
                  <c:v>42783</c:v>
                </c:pt>
                <c:pt idx="164">
                  <c:v>42790</c:v>
                </c:pt>
                <c:pt idx="165">
                  <c:v>42797</c:v>
                </c:pt>
                <c:pt idx="166">
                  <c:v>42804</c:v>
                </c:pt>
                <c:pt idx="167">
                  <c:v>42811</c:v>
                </c:pt>
                <c:pt idx="168">
                  <c:v>42818</c:v>
                </c:pt>
                <c:pt idx="169">
                  <c:v>42825</c:v>
                </c:pt>
                <c:pt idx="170">
                  <c:v>42832</c:v>
                </c:pt>
                <c:pt idx="171">
                  <c:v>42839</c:v>
                </c:pt>
                <c:pt idx="172">
                  <c:v>42846</c:v>
                </c:pt>
                <c:pt idx="173">
                  <c:v>42853</c:v>
                </c:pt>
                <c:pt idx="174">
                  <c:v>42860</c:v>
                </c:pt>
                <c:pt idx="175">
                  <c:v>42867</c:v>
                </c:pt>
                <c:pt idx="176">
                  <c:v>42874</c:v>
                </c:pt>
                <c:pt idx="177">
                  <c:v>42881</c:v>
                </c:pt>
                <c:pt idx="178">
                  <c:v>42888</c:v>
                </c:pt>
                <c:pt idx="179">
                  <c:v>42895</c:v>
                </c:pt>
                <c:pt idx="180">
                  <c:v>42902</c:v>
                </c:pt>
                <c:pt idx="181">
                  <c:v>42909</c:v>
                </c:pt>
                <c:pt idx="182">
                  <c:v>42916</c:v>
                </c:pt>
                <c:pt idx="183">
                  <c:v>42923</c:v>
                </c:pt>
                <c:pt idx="184">
                  <c:v>42930</c:v>
                </c:pt>
                <c:pt idx="185">
                  <c:v>42937</c:v>
                </c:pt>
                <c:pt idx="186">
                  <c:v>42944</c:v>
                </c:pt>
                <c:pt idx="187">
                  <c:v>42951</c:v>
                </c:pt>
                <c:pt idx="188">
                  <c:v>42958</c:v>
                </c:pt>
                <c:pt idx="189">
                  <c:v>42965</c:v>
                </c:pt>
                <c:pt idx="190">
                  <c:v>42972</c:v>
                </c:pt>
                <c:pt idx="191">
                  <c:v>42979</c:v>
                </c:pt>
                <c:pt idx="192">
                  <c:v>42986</c:v>
                </c:pt>
                <c:pt idx="193">
                  <c:v>42993</c:v>
                </c:pt>
                <c:pt idx="194">
                  <c:v>43000</c:v>
                </c:pt>
                <c:pt idx="195">
                  <c:v>43007</c:v>
                </c:pt>
                <c:pt idx="196">
                  <c:v>43014</c:v>
                </c:pt>
                <c:pt idx="197">
                  <c:v>43021</c:v>
                </c:pt>
                <c:pt idx="198">
                  <c:v>43028</c:v>
                </c:pt>
                <c:pt idx="199">
                  <c:v>43035</c:v>
                </c:pt>
                <c:pt idx="200">
                  <c:v>43042</c:v>
                </c:pt>
                <c:pt idx="201">
                  <c:v>43049</c:v>
                </c:pt>
                <c:pt idx="202">
                  <c:v>43056</c:v>
                </c:pt>
                <c:pt idx="203">
                  <c:v>43063</c:v>
                </c:pt>
                <c:pt idx="204">
                  <c:v>43070</c:v>
                </c:pt>
                <c:pt idx="205">
                  <c:v>43077</c:v>
                </c:pt>
                <c:pt idx="206">
                  <c:v>43084</c:v>
                </c:pt>
                <c:pt idx="207">
                  <c:v>43091</c:v>
                </c:pt>
                <c:pt idx="208">
                  <c:v>43098</c:v>
                </c:pt>
                <c:pt idx="209">
                  <c:v>43105</c:v>
                </c:pt>
                <c:pt idx="210">
                  <c:v>43112</c:v>
                </c:pt>
                <c:pt idx="211">
                  <c:v>43119</c:v>
                </c:pt>
                <c:pt idx="212">
                  <c:v>43126</c:v>
                </c:pt>
                <c:pt idx="213">
                  <c:v>43133</c:v>
                </c:pt>
                <c:pt idx="214">
                  <c:v>43140</c:v>
                </c:pt>
                <c:pt idx="215">
                  <c:v>43147</c:v>
                </c:pt>
                <c:pt idx="216">
                  <c:v>43154</c:v>
                </c:pt>
                <c:pt idx="217">
                  <c:v>43161</c:v>
                </c:pt>
                <c:pt idx="218">
                  <c:v>43168</c:v>
                </c:pt>
                <c:pt idx="219">
                  <c:v>43175</c:v>
                </c:pt>
                <c:pt idx="220">
                  <c:v>43182</c:v>
                </c:pt>
                <c:pt idx="221">
                  <c:v>43189</c:v>
                </c:pt>
                <c:pt idx="222">
                  <c:v>43196</c:v>
                </c:pt>
                <c:pt idx="223">
                  <c:v>43203</c:v>
                </c:pt>
                <c:pt idx="224">
                  <c:v>43210</c:v>
                </c:pt>
                <c:pt idx="225">
                  <c:v>43217</c:v>
                </c:pt>
                <c:pt idx="226">
                  <c:v>43224</c:v>
                </c:pt>
                <c:pt idx="227">
                  <c:v>43231</c:v>
                </c:pt>
                <c:pt idx="228">
                  <c:v>43238</c:v>
                </c:pt>
                <c:pt idx="229">
                  <c:v>43245</c:v>
                </c:pt>
                <c:pt idx="230">
                  <c:v>43252</c:v>
                </c:pt>
                <c:pt idx="231">
                  <c:v>43259</c:v>
                </c:pt>
                <c:pt idx="232">
                  <c:v>43266</c:v>
                </c:pt>
                <c:pt idx="233">
                  <c:v>43273</c:v>
                </c:pt>
                <c:pt idx="234">
                  <c:v>43280</c:v>
                </c:pt>
                <c:pt idx="235">
                  <c:v>43287</c:v>
                </c:pt>
                <c:pt idx="236">
                  <c:v>43294</c:v>
                </c:pt>
                <c:pt idx="237">
                  <c:v>43301</c:v>
                </c:pt>
                <c:pt idx="238">
                  <c:v>43308</c:v>
                </c:pt>
                <c:pt idx="239">
                  <c:v>43315</c:v>
                </c:pt>
                <c:pt idx="240">
                  <c:v>43322</c:v>
                </c:pt>
                <c:pt idx="241">
                  <c:v>43329</c:v>
                </c:pt>
                <c:pt idx="242">
                  <c:v>43336</c:v>
                </c:pt>
                <c:pt idx="243">
                  <c:v>43343</c:v>
                </c:pt>
                <c:pt idx="244">
                  <c:v>43350</c:v>
                </c:pt>
                <c:pt idx="245">
                  <c:v>43357</c:v>
                </c:pt>
                <c:pt idx="246">
                  <c:v>43364</c:v>
                </c:pt>
                <c:pt idx="247">
                  <c:v>43371</c:v>
                </c:pt>
                <c:pt idx="248">
                  <c:v>43378</c:v>
                </c:pt>
                <c:pt idx="249">
                  <c:v>43385</c:v>
                </c:pt>
                <c:pt idx="250">
                  <c:v>43392</c:v>
                </c:pt>
                <c:pt idx="251">
                  <c:v>43399</c:v>
                </c:pt>
                <c:pt idx="252">
                  <c:v>43406</c:v>
                </c:pt>
                <c:pt idx="253">
                  <c:v>43413</c:v>
                </c:pt>
                <c:pt idx="254">
                  <c:v>43420</c:v>
                </c:pt>
                <c:pt idx="255">
                  <c:v>43427</c:v>
                </c:pt>
                <c:pt idx="256">
                  <c:v>43434</c:v>
                </c:pt>
                <c:pt idx="257">
                  <c:v>43441</c:v>
                </c:pt>
                <c:pt idx="258">
                  <c:v>43448</c:v>
                </c:pt>
                <c:pt idx="259">
                  <c:v>43455</c:v>
                </c:pt>
                <c:pt idx="260">
                  <c:v>43462</c:v>
                </c:pt>
                <c:pt idx="261">
                  <c:v>43469</c:v>
                </c:pt>
                <c:pt idx="262">
                  <c:v>43476</c:v>
                </c:pt>
                <c:pt idx="263">
                  <c:v>43483</c:v>
                </c:pt>
                <c:pt idx="264">
                  <c:v>43490</c:v>
                </c:pt>
                <c:pt idx="265">
                  <c:v>43497</c:v>
                </c:pt>
                <c:pt idx="266">
                  <c:v>43504</c:v>
                </c:pt>
                <c:pt idx="267">
                  <c:v>43511</c:v>
                </c:pt>
                <c:pt idx="268">
                  <c:v>43518</c:v>
                </c:pt>
                <c:pt idx="269">
                  <c:v>43525</c:v>
                </c:pt>
                <c:pt idx="270">
                  <c:v>43532</c:v>
                </c:pt>
                <c:pt idx="271">
                  <c:v>43539</c:v>
                </c:pt>
                <c:pt idx="272">
                  <c:v>43546</c:v>
                </c:pt>
                <c:pt idx="273">
                  <c:v>43553</c:v>
                </c:pt>
                <c:pt idx="274">
                  <c:v>43560</c:v>
                </c:pt>
                <c:pt idx="275">
                  <c:v>43567</c:v>
                </c:pt>
                <c:pt idx="276">
                  <c:v>43574</c:v>
                </c:pt>
                <c:pt idx="277">
                  <c:v>43581</c:v>
                </c:pt>
                <c:pt idx="278">
                  <c:v>43588</c:v>
                </c:pt>
                <c:pt idx="279">
                  <c:v>43595</c:v>
                </c:pt>
                <c:pt idx="280">
                  <c:v>43602</c:v>
                </c:pt>
                <c:pt idx="281">
                  <c:v>43609</c:v>
                </c:pt>
                <c:pt idx="282">
                  <c:v>43616</c:v>
                </c:pt>
                <c:pt idx="283">
                  <c:v>43623</c:v>
                </c:pt>
                <c:pt idx="284">
                  <c:v>43630</c:v>
                </c:pt>
                <c:pt idx="285">
                  <c:v>43637</c:v>
                </c:pt>
                <c:pt idx="286">
                  <c:v>43644</c:v>
                </c:pt>
                <c:pt idx="287">
                  <c:v>43651</c:v>
                </c:pt>
                <c:pt idx="288">
                  <c:v>43658</c:v>
                </c:pt>
                <c:pt idx="289">
                  <c:v>43665</c:v>
                </c:pt>
                <c:pt idx="290">
                  <c:v>43672</c:v>
                </c:pt>
                <c:pt idx="291">
                  <c:v>43679</c:v>
                </c:pt>
                <c:pt idx="292">
                  <c:v>43686</c:v>
                </c:pt>
                <c:pt idx="293">
                  <c:v>43693</c:v>
                </c:pt>
                <c:pt idx="294">
                  <c:v>43700</c:v>
                </c:pt>
                <c:pt idx="295">
                  <c:v>43707</c:v>
                </c:pt>
                <c:pt idx="296">
                  <c:v>43714</c:v>
                </c:pt>
                <c:pt idx="297">
                  <c:v>43721</c:v>
                </c:pt>
                <c:pt idx="298">
                  <c:v>43728</c:v>
                </c:pt>
                <c:pt idx="299">
                  <c:v>43735</c:v>
                </c:pt>
                <c:pt idx="300">
                  <c:v>43742</c:v>
                </c:pt>
                <c:pt idx="301">
                  <c:v>43749</c:v>
                </c:pt>
                <c:pt idx="302">
                  <c:v>43756</c:v>
                </c:pt>
                <c:pt idx="303">
                  <c:v>43763</c:v>
                </c:pt>
                <c:pt idx="304">
                  <c:v>43770</c:v>
                </c:pt>
                <c:pt idx="305">
                  <c:v>43777</c:v>
                </c:pt>
                <c:pt idx="306">
                  <c:v>43784</c:v>
                </c:pt>
                <c:pt idx="307">
                  <c:v>43791</c:v>
                </c:pt>
                <c:pt idx="308">
                  <c:v>43798</c:v>
                </c:pt>
                <c:pt idx="309">
                  <c:v>43805</c:v>
                </c:pt>
                <c:pt idx="310">
                  <c:v>43812</c:v>
                </c:pt>
                <c:pt idx="311">
                  <c:v>43819</c:v>
                </c:pt>
                <c:pt idx="312">
                  <c:v>43826</c:v>
                </c:pt>
                <c:pt idx="313">
                  <c:v>43833</c:v>
                </c:pt>
                <c:pt idx="314">
                  <c:v>43840</c:v>
                </c:pt>
                <c:pt idx="315">
                  <c:v>43847</c:v>
                </c:pt>
                <c:pt idx="316">
                  <c:v>43854</c:v>
                </c:pt>
                <c:pt idx="317">
                  <c:v>43861</c:v>
                </c:pt>
                <c:pt idx="318">
                  <c:v>43868</c:v>
                </c:pt>
                <c:pt idx="319">
                  <c:v>43875</c:v>
                </c:pt>
                <c:pt idx="320">
                  <c:v>43882</c:v>
                </c:pt>
                <c:pt idx="321">
                  <c:v>43889</c:v>
                </c:pt>
                <c:pt idx="322">
                  <c:v>43896</c:v>
                </c:pt>
                <c:pt idx="323">
                  <c:v>43903</c:v>
                </c:pt>
                <c:pt idx="324">
                  <c:v>43910</c:v>
                </c:pt>
                <c:pt idx="325">
                  <c:v>43917</c:v>
                </c:pt>
                <c:pt idx="326">
                  <c:v>43924</c:v>
                </c:pt>
                <c:pt idx="327">
                  <c:v>43931</c:v>
                </c:pt>
                <c:pt idx="328">
                  <c:v>43938</c:v>
                </c:pt>
                <c:pt idx="329">
                  <c:v>43945</c:v>
                </c:pt>
                <c:pt idx="330">
                  <c:v>43952</c:v>
                </c:pt>
                <c:pt idx="331">
                  <c:v>43959</c:v>
                </c:pt>
                <c:pt idx="332">
                  <c:v>43966</c:v>
                </c:pt>
                <c:pt idx="333">
                  <c:v>43973</c:v>
                </c:pt>
                <c:pt idx="334">
                  <c:v>43980</c:v>
                </c:pt>
                <c:pt idx="335">
                  <c:v>43987</c:v>
                </c:pt>
                <c:pt idx="336">
                  <c:v>43994</c:v>
                </c:pt>
                <c:pt idx="337">
                  <c:v>44001</c:v>
                </c:pt>
                <c:pt idx="338">
                  <c:v>44008</c:v>
                </c:pt>
                <c:pt idx="339">
                  <c:v>44015</c:v>
                </c:pt>
                <c:pt idx="340">
                  <c:v>44022</c:v>
                </c:pt>
                <c:pt idx="341">
                  <c:v>44029</c:v>
                </c:pt>
                <c:pt idx="342">
                  <c:v>44036</c:v>
                </c:pt>
                <c:pt idx="343">
                  <c:v>44043</c:v>
                </c:pt>
                <c:pt idx="344">
                  <c:v>44050</c:v>
                </c:pt>
                <c:pt idx="345">
                  <c:v>44057</c:v>
                </c:pt>
                <c:pt idx="346">
                  <c:v>44064</c:v>
                </c:pt>
                <c:pt idx="347">
                  <c:v>44071</c:v>
                </c:pt>
                <c:pt idx="348">
                  <c:v>44078</c:v>
                </c:pt>
                <c:pt idx="349">
                  <c:v>44085</c:v>
                </c:pt>
                <c:pt idx="350">
                  <c:v>44092</c:v>
                </c:pt>
                <c:pt idx="351">
                  <c:v>44099</c:v>
                </c:pt>
                <c:pt idx="352">
                  <c:v>44106</c:v>
                </c:pt>
                <c:pt idx="353">
                  <c:v>44113</c:v>
                </c:pt>
                <c:pt idx="354">
                  <c:v>44120</c:v>
                </c:pt>
                <c:pt idx="355">
                  <c:v>44127</c:v>
                </c:pt>
                <c:pt idx="356">
                  <c:v>44134</c:v>
                </c:pt>
                <c:pt idx="357">
                  <c:v>44141</c:v>
                </c:pt>
                <c:pt idx="358">
                  <c:v>44148</c:v>
                </c:pt>
                <c:pt idx="359">
                  <c:v>44155</c:v>
                </c:pt>
                <c:pt idx="360">
                  <c:v>44162</c:v>
                </c:pt>
                <c:pt idx="361">
                  <c:v>44169</c:v>
                </c:pt>
                <c:pt idx="362">
                  <c:v>44176</c:v>
                </c:pt>
                <c:pt idx="363">
                  <c:v>44183</c:v>
                </c:pt>
                <c:pt idx="364">
                  <c:v>44190</c:v>
                </c:pt>
                <c:pt idx="365">
                  <c:v>44197</c:v>
                </c:pt>
                <c:pt idx="366">
                  <c:v>44204</c:v>
                </c:pt>
                <c:pt idx="367">
                  <c:v>44211</c:v>
                </c:pt>
                <c:pt idx="368">
                  <c:v>44218</c:v>
                </c:pt>
                <c:pt idx="369">
                  <c:v>44225</c:v>
                </c:pt>
                <c:pt idx="370">
                  <c:v>44232</c:v>
                </c:pt>
                <c:pt idx="371">
                  <c:v>44239</c:v>
                </c:pt>
                <c:pt idx="372">
                  <c:v>44246</c:v>
                </c:pt>
                <c:pt idx="373">
                  <c:v>44253</c:v>
                </c:pt>
                <c:pt idx="374">
                  <c:v>44260</c:v>
                </c:pt>
                <c:pt idx="375">
                  <c:v>44267</c:v>
                </c:pt>
                <c:pt idx="376">
                  <c:v>44274</c:v>
                </c:pt>
                <c:pt idx="377">
                  <c:v>44281</c:v>
                </c:pt>
                <c:pt idx="378">
                  <c:v>44288</c:v>
                </c:pt>
                <c:pt idx="379">
                  <c:v>44295</c:v>
                </c:pt>
                <c:pt idx="380">
                  <c:v>44302</c:v>
                </c:pt>
                <c:pt idx="381">
                  <c:v>44309</c:v>
                </c:pt>
                <c:pt idx="382">
                  <c:v>44316</c:v>
                </c:pt>
                <c:pt idx="383">
                  <c:v>44323</c:v>
                </c:pt>
                <c:pt idx="384">
                  <c:v>44330</c:v>
                </c:pt>
                <c:pt idx="385">
                  <c:v>44337</c:v>
                </c:pt>
                <c:pt idx="386">
                  <c:v>44344</c:v>
                </c:pt>
                <c:pt idx="387">
                  <c:v>44351</c:v>
                </c:pt>
                <c:pt idx="388">
                  <c:v>44358</c:v>
                </c:pt>
                <c:pt idx="389">
                  <c:v>44365</c:v>
                </c:pt>
                <c:pt idx="390">
                  <c:v>44372</c:v>
                </c:pt>
                <c:pt idx="391">
                  <c:v>44379</c:v>
                </c:pt>
                <c:pt idx="392">
                  <c:v>44386</c:v>
                </c:pt>
                <c:pt idx="393">
                  <c:v>44393</c:v>
                </c:pt>
                <c:pt idx="394">
                  <c:v>44400</c:v>
                </c:pt>
                <c:pt idx="395">
                  <c:v>44407</c:v>
                </c:pt>
                <c:pt idx="396">
                  <c:v>44414</c:v>
                </c:pt>
                <c:pt idx="397">
                  <c:v>44421</c:v>
                </c:pt>
                <c:pt idx="398">
                  <c:v>44428</c:v>
                </c:pt>
                <c:pt idx="399">
                  <c:v>44435</c:v>
                </c:pt>
                <c:pt idx="400">
                  <c:v>44442</c:v>
                </c:pt>
                <c:pt idx="401">
                  <c:v>44449</c:v>
                </c:pt>
                <c:pt idx="402">
                  <c:v>44456</c:v>
                </c:pt>
                <c:pt idx="403">
                  <c:v>44463</c:v>
                </c:pt>
                <c:pt idx="404">
                  <c:v>44470</c:v>
                </c:pt>
                <c:pt idx="405">
                  <c:v>44477</c:v>
                </c:pt>
                <c:pt idx="406">
                  <c:v>44484</c:v>
                </c:pt>
                <c:pt idx="407">
                  <c:v>44491</c:v>
                </c:pt>
                <c:pt idx="408">
                  <c:v>44498</c:v>
                </c:pt>
                <c:pt idx="409">
                  <c:v>44505</c:v>
                </c:pt>
                <c:pt idx="410">
                  <c:v>44512</c:v>
                </c:pt>
                <c:pt idx="411">
                  <c:v>44519</c:v>
                </c:pt>
                <c:pt idx="412">
                  <c:v>44526</c:v>
                </c:pt>
                <c:pt idx="413">
                  <c:v>44533</c:v>
                </c:pt>
                <c:pt idx="414">
                  <c:v>44540</c:v>
                </c:pt>
                <c:pt idx="415">
                  <c:v>44547</c:v>
                </c:pt>
                <c:pt idx="416">
                  <c:v>44554</c:v>
                </c:pt>
                <c:pt idx="417">
                  <c:v>44561</c:v>
                </c:pt>
                <c:pt idx="418">
                  <c:v>44568</c:v>
                </c:pt>
                <c:pt idx="419">
                  <c:v>44575</c:v>
                </c:pt>
                <c:pt idx="420">
                  <c:v>44582</c:v>
                </c:pt>
                <c:pt idx="421">
                  <c:v>44589</c:v>
                </c:pt>
                <c:pt idx="422">
                  <c:v>44596</c:v>
                </c:pt>
                <c:pt idx="423">
                  <c:v>44603</c:v>
                </c:pt>
                <c:pt idx="424">
                  <c:v>44610</c:v>
                </c:pt>
                <c:pt idx="425">
                  <c:v>44617</c:v>
                </c:pt>
                <c:pt idx="426">
                  <c:v>44624</c:v>
                </c:pt>
                <c:pt idx="427">
                  <c:v>44631</c:v>
                </c:pt>
                <c:pt idx="428">
                  <c:v>44638</c:v>
                </c:pt>
                <c:pt idx="429">
                  <c:v>44645</c:v>
                </c:pt>
                <c:pt idx="430">
                  <c:v>44652</c:v>
                </c:pt>
                <c:pt idx="431">
                  <c:v>44659</c:v>
                </c:pt>
                <c:pt idx="432">
                  <c:v>44666</c:v>
                </c:pt>
                <c:pt idx="433">
                  <c:v>44673</c:v>
                </c:pt>
                <c:pt idx="434">
                  <c:v>44680</c:v>
                </c:pt>
                <c:pt idx="435">
                  <c:v>44687</c:v>
                </c:pt>
                <c:pt idx="436">
                  <c:v>44694</c:v>
                </c:pt>
                <c:pt idx="437">
                  <c:v>44701</c:v>
                </c:pt>
                <c:pt idx="438">
                  <c:v>44708</c:v>
                </c:pt>
                <c:pt idx="439">
                  <c:v>44715</c:v>
                </c:pt>
                <c:pt idx="440">
                  <c:v>44722</c:v>
                </c:pt>
                <c:pt idx="441">
                  <c:v>44729</c:v>
                </c:pt>
                <c:pt idx="442">
                  <c:v>44736</c:v>
                </c:pt>
                <c:pt idx="443">
                  <c:v>44743</c:v>
                </c:pt>
                <c:pt idx="444">
                  <c:v>44750</c:v>
                </c:pt>
                <c:pt idx="445">
                  <c:v>44757</c:v>
                </c:pt>
                <c:pt idx="446">
                  <c:v>44764</c:v>
                </c:pt>
                <c:pt idx="447">
                  <c:v>44771</c:v>
                </c:pt>
                <c:pt idx="448">
                  <c:v>44778</c:v>
                </c:pt>
                <c:pt idx="449">
                  <c:v>44785</c:v>
                </c:pt>
                <c:pt idx="450">
                  <c:v>44792</c:v>
                </c:pt>
                <c:pt idx="451">
                  <c:v>44799</c:v>
                </c:pt>
                <c:pt idx="452">
                  <c:v>44806</c:v>
                </c:pt>
                <c:pt idx="453">
                  <c:v>44813</c:v>
                </c:pt>
                <c:pt idx="454">
                  <c:v>44820</c:v>
                </c:pt>
                <c:pt idx="455">
                  <c:v>44827</c:v>
                </c:pt>
                <c:pt idx="456">
                  <c:v>44834</c:v>
                </c:pt>
                <c:pt idx="457">
                  <c:v>44841</c:v>
                </c:pt>
                <c:pt idx="458">
                  <c:v>44848</c:v>
                </c:pt>
                <c:pt idx="459">
                  <c:v>44855</c:v>
                </c:pt>
                <c:pt idx="460">
                  <c:v>44862</c:v>
                </c:pt>
              </c:numCache>
            </c:numRef>
          </c:cat>
          <c:val>
            <c:numRef>
              <c:f>'line chart'!$C$9:$C$16700</c:f>
              <c:numCache>
                <c:formatCode>General</c:formatCode>
                <c:ptCount val="16692"/>
                <c:pt idx="0">
                  <c:v>106.40317088148272</c:v>
                </c:pt>
                <c:pt idx="1">
                  <c:v>108.43989769820969</c:v>
                </c:pt>
                <c:pt idx="2">
                  <c:v>108.90973687132231</c:v>
                </c:pt>
                <c:pt idx="3">
                  <c:v>109.35030978229977</c:v>
                </c:pt>
                <c:pt idx="4">
                  <c:v>110.81827598112557</c:v>
                </c:pt>
                <c:pt idx="5">
                  <c:v>110.75017127197991</c:v>
                </c:pt>
                <c:pt idx="6">
                  <c:v>111.80307760927741</c:v>
                </c:pt>
                <c:pt idx="7">
                  <c:v>112.73553535801372</c:v>
                </c:pt>
                <c:pt idx="8">
                  <c:v>113.08595894170601</c:v>
                </c:pt>
                <c:pt idx="9">
                  <c:v>112.01531309816789</c:v>
                </c:pt>
                <c:pt idx="10">
                  <c:v>112.52311312825685</c:v>
                </c:pt>
                <c:pt idx="11">
                  <c:v>111.9939946619217</c:v>
                </c:pt>
                <c:pt idx="12">
                  <c:v>110.36286548097571</c:v>
                </c:pt>
                <c:pt idx="13">
                  <c:v>109.43139072125605</c:v>
                </c:pt>
                <c:pt idx="14">
                  <c:v>107.66923974010108</c:v>
                </c:pt>
                <c:pt idx="15">
                  <c:v>107.55921842593604</c:v>
                </c:pt>
                <c:pt idx="16">
                  <c:v>109.12817709756766</c:v>
                </c:pt>
                <c:pt idx="17">
                  <c:v>109.52175087814102</c:v>
                </c:pt>
                <c:pt idx="18">
                  <c:v>109.50525062249648</c:v>
                </c:pt>
                <c:pt idx="19">
                  <c:v>110.03396775758884</c:v>
                </c:pt>
                <c:pt idx="20">
                  <c:v>109.90971739943373</c:v>
                </c:pt>
                <c:pt idx="21">
                  <c:v>109.82720237464221</c:v>
                </c:pt>
                <c:pt idx="22">
                  <c:v>109.23133312388732</c:v>
                </c:pt>
                <c:pt idx="23">
                  <c:v>109.1052299936988</c:v>
                </c:pt>
                <c:pt idx="24">
                  <c:v>110.18869886156885</c:v>
                </c:pt>
                <c:pt idx="25">
                  <c:v>110.61711664755549</c:v>
                </c:pt>
                <c:pt idx="26">
                  <c:v>110.98827642945291</c:v>
                </c:pt>
                <c:pt idx="27">
                  <c:v>111.03462661660409</c:v>
                </c:pt>
                <c:pt idx="28">
                  <c:v>110.24230789186946</c:v>
                </c:pt>
                <c:pt idx="29">
                  <c:v>110.12200165425972</c:v>
                </c:pt>
                <c:pt idx="30">
                  <c:v>111.31695955960197</c:v>
                </c:pt>
                <c:pt idx="31">
                  <c:v>110.89568979330235</c:v>
                </c:pt>
                <c:pt idx="32">
                  <c:v>111.24310118265439</c:v>
                </c:pt>
                <c:pt idx="33">
                  <c:v>111.87645990137555</c:v>
                </c:pt>
                <c:pt idx="34">
                  <c:v>112.74282475395476</c:v>
                </c:pt>
                <c:pt idx="35">
                  <c:v>112.70885815639298</c:v>
                </c:pt>
                <c:pt idx="36">
                  <c:v>114.21867667761614</c:v>
                </c:pt>
                <c:pt idx="37">
                  <c:v>115.52350316488533</c:v>
                </c:pt>
                <c:pt idx="38">
                  <c:v>116.61289469508647</c:v>
                </c:pt>
                <c:pt idx="39">
                  <c:v>118.12149331031505</c:v>
                </c:pt>
                <c:pt idx="40">
                  <c:v>118.16469023606339</c:v>
                </c:pt>
                <c:pt idx="41">
                  <c:v>116.53252850435949</c:v>
                </c:pt>
                <c:pt idx="42">
                  <c:v>119.21721689163549</c:v>
                </c:pt>
                <c:pt idx="43">
                  <c:v>119.10100475938657</c:v>
                </c:pt>
                <c:pt idx="44">
                  <c:v>118.68137696918262</c:v>
                </c:pt>
                <c:pt idx="45">
                  <c:v>118.65773935048503</c:v>
                </c:pt>
                <c:pt idx="46">
                  <c:v>119.03645833333334</c:v>
                </c:pt>
                <c:pt idx="47">
                  <c:v>120.76767046341081</c:v>
                </c:pt>
                <c:pt idx="48">
                  <c:v>122.04671045772079</c:v>
                </c:pt>
                <c:pt idx="49">
                  <c:v>123.32105719237435</c:v>
                </c:pt>
                <c:pt idx="50">
                  <c:v>122.55213295225997</c:v>
                </c:pt>
                <c:pt idx="51">
                  <c:v>119.84556390187528</c:v>
                </c:pt>
                <c:pt idx="52">
                  <c:v>120.39568154017977</c:v>
                </c:pt>
                <c:pt idx="53">
                  <c:v>123.94305667472467</c:v>
                </c:pt>
                <c:pt idx="54">
                  <c:v>125.8813367165146</c:v>
                </c:pt>
                <c:pt idx="55">
                  <c:v>124.27574540071898</c:v>
                </c:pt>
                <c:pt idx="56">
                  <c:v>124.73465869295835</c:v>
                </c:pt>
                <c:pt idx="57">
                  <c:v>122.23565272230397</c:v>
                </c:pt>
                <c:pt idx="58">
                  <c:v>121.71623296158612</c:v>
                </c:pt>
                <c:pt idx="59">
                  <c:v>122.87879563725741</c:v>
                </c:pt>
                <c:pt idx="60">
                  <c:v>123.40002041441258</c:v>
                </c:pt>
                <c:pt idx="61">
                  <c:v>124.36529775193395</c:v>
                </c:pt>
                <c:pt idx="62">
                  <c:v>126.47879905188306</c:v>
                </c:pt>
                <c:pt idx="63">
                  <c:v>128.17922024903041</c:v>
                </c:pt>
                <c:pt idx="64">
                  <c:v>127.61337133972532</c:v>
                </c:pt>
                <c:pt idx="65">
                  <c:v>125.67296309640228</c:v>
                </c:pt>
                <c:pt idx="66">
                  <c:v>126.78580443232875</c:v>
                </c:pt>
                <c:pt idx="67">
                  <c:v>125.86809955898008</c:v>
                </c:pt>
                <c:pt idx="68">
                  <c:v>125.58012150184246</c:v>
                </c:pt>
                <c:pt idx="69">
                  <c:v>123.87138844301764</c:v>
                </c:pt>
                <c:pt idx="70">
                  <c:v>124.29135629655552</c:v>
                </c:pt>
                <c:pt idx="71">
                  <c:v>124.67390765263107</c:v>
                </c:pt>
                <c:pt idx="72">
                  <c:v>125.95389507154214</c:v>
                </c:pt>
                <c:pt idx="73">
                  <c:v>126.86138014527846</c:v>
                </c:pt>
                <c:pt idx="74">
                  <c:v>127.0129605061741</c:v>
                </c:pt>
                <c:pt idx="75">
                  <c:v>126.8199817240329</c:v>
                </c:pt>
                <c:pt idx="76">
                  <c:v>127.91569561252408</c:v>
                </c:pt>
                <c:pt idx="77">
                  <c:v>128.22756005056891</c:v>
                </c:pt>
                <c:pt idx="78">
                  <c:v>128.58907070083359</c:v>
                </c:pt>
                <c:pt idx="79">
                  <c:v>130.82963116024382</c:v>
                </c:pt>
                <c:pt idx="80">
                  <c:v>131.16679321690711</c:v>
                </c:pt>
                <c:pt idx="81">
                  <c:v>131.08583247156153</c:v>
                </c:pt>
                <c:pt idx="82">
                  <c:v>132.42855679606677</c:v>
                </c:pt>
                <c:pt idx="83">
                  <c:v>131.81135787130506</c:v>
                </c:pt>
                <c:pt idx="84">
                  <c:v>132.20964055682524</c:v>
                </c:pt>
                <c:pt idx="85">
                  <c:v>133.0589397431676</c:v>
                </c:pt>
                <c:pt idx="86">
                  <c:v>132.64905001091941</c:v>
                </c:pt>
                <c:pt idx="87">
                  <c:v>132.56948383437322</c:v>
                </c:pt>
                <c:pt idx="88">
                  <c:v>132.94405516627739</c:v>
                </c:pt>
                <c:pt idx="89">
                  <c:v>133.25037332005974</c:v>
                </c:pt>
                <c:pt idx="90">
                  <c:v>129.57019732365615</c:v>
                </c:pt>
                <c:pt idx="91">
                  <c:v>129.11612758310872</c:v>
                </c:pt>
                <c:pt idx="92">
                  <c:v>123.92601752782409</c:v>
                </c:pt>
                <c:pt idx="93">
                  <c:v>125.75490353268131</c:v>
                </c:pt>
                <c:pt idx="94">
                  <c:v>122.91457816704481</c:v>
                </c:pt>
                <c:pt idx="95">
                  <c:v>126.34363097757088</c:v>
                </c:pt>
                <c:pt idx="96">
                  <c:v>125.97313306536915</c:v>
                </c:pt>
                <c:pt idx="97">
                  <c:v>126.40614780902553</c:v>
                </c:pt>
                <c:pt idx="98">
                  <c:v>126.38962413975648</c:v>
                </c:pt>
                <c:pt idx="99">
                  <c:v>127.14528462192014</c:v>
                </c:pt>
                <c:pt idx="100">
                  <c:v>126.97066666666666</c:v>
                </c:pt>
                <c:pt idx="101">
                  <c:v>129.03475330128737</c:v>
                </c:pt>
                <c:pt idx="102">
                  <c:v>130.33484362913029</c:v>
                </c:pt>
                <c:pt idx="103">
                  <c:v>130.24448162340116</c:v>
                </c:pt>
                <c:pt idx="104">
                  <c:v>130.67897881586094</c:v>
                </c:pt>
                <c:pt idx="105">
                  <c:v>131.82291666666666</c:v>
                </c:pt>
                <c:pt idx="106">
                  <c:v>132.09781056639693</c:v>
                </c:pt>
                <c:pt idx="107">
                  <c:v>132.60856755641976</c:v>
                </c:pt>
                <c:pt idx="108">
                  <c:v>128.22706514827448</c:v>
                </c:pt>
                <c:pt idx="109">
                  <c:v>127.3823598959565</c:v>
                </c:pt>
                <c:pt idx="110">
                  <c:v>128.94577217032634</c:v>
                </c:pt>
                <c:pt idx="111">
                  <c:v>127.97260113576489</c:v>
                </c:pt>
                <c:pt idx="112">
                  <c:v>128.5490696191525</c:v>
                </c:pt>
                <c:pt idx="113">
                  <c:v>124.37472085752567</c:v>
                </c:pt>
                <c:pt idx="114">
                  <c:v>124.8496551724138</c:v>
                </c:pt>
                <c:pt idx="115">
                  <c:v>120.30026109660574</c:v>
                </c:pt>
                <c:pt idx="116">
                  <c:v>122.53831734480096</c:v>
                </c:pt>
                <c:pt idx="117">
                  <c:v>122.70052310374891</c:v>
                </c:pt>
                <c:pt idx="118">
                  <c:v>125.93505284486062</c:v>
                </c:pt>
                <c:pt idx="119">
                  <c:v>124.36301479621814</c:v>
                </c:pt>
                <c:pt idx="120">
                  <c:v>125.88453389830508</c:v>
                </c:pt>
                <c:pt idx="121">
                  <c:v>123.76375093452954</c:v>
                </c:pt>
                <c:pt idx="122">
                  <c:v>123.86314186248913</c:v>
                </c:pt>
                <c:pt idx="123">
                  <c:v>124.80061182126079</c:v>
                </c:pt>
                <c:pt idx="124">
                  <c:v>125.10225227681737</c:v>
                </c:pt>
                <c:pt idx="125">
                  <c:v>125.05728750333066</c:v>
                </c:pt>
                <c:pt idx="126">
                  <c:v>126.45620748299319</c:v>
                </c:pt>
                <c:pt idx="127">
                  <c:v>125.65349869032983</c:v>
                </c:pt>
                <c:pt idx="128">
                  <c:v>124.6136264693078</c:v>
                </c:pt>
                <c:pt idx="129">
                  <c:v>125.67231763211663</c:v>
                </c:pt>
                <c:pt idx="130">
                  <c:v>127.31157523636558</c:v>
                </c:pt>
                <c:pt idx="131">
                  <c:v>128.78812156171554</c:v>
                </c:pt>
                <c:pt idx="132">
                  <c:v>126.503514709711</c:v>
                </c:pt>
                <c:pt idx="133">
                  <c:v>127.17368748703051</c:v>
                </c:pt>
                <c:pt idx="134">
                  <c:v>127.34194145789392</c:v>
                </c:pt>
                <c:pt idx="135">
                  <c:v>126.71437397034595</c:v>
                </c:pt>
                <c:pt idx="136">
                  <c:v>124.51249238269348</c:v>
                </c:pt>
                <c:pt idx="137">
                  <c:v>123.48931841302138</c:v>
                </c:pt>
                <c:pt idx="138">
                  <c:v>122.315273451463</c:v>
                </c:pt>
                <c:pt idx="139">
                  <c:v>120.96167530751245</c:v>
                </c:pt>
                <c:pt idx="140">
                  <c:v>121.010651983739</c:v>
                </c:pt>
                <c:pt idx="141">
                  <c:v>123.14161129568106</c:v>
                </c:pt>
                <c:pt idx="142">
                  <c:v>122.51918093592803</c:v>
                </c:pt>
                <c:pt idx="143">
                  <c:v>120.81125152874033</c:v>
                </c:pt>
                <c:pt idx="144">
                  <c:v>120.70890744250372</c:v>
                </c:pt>
                <c:pt idx="145">
                  <c:v>118.54558648214378</c:v>
                </c:pt>
                <c:pt idx="146">
                  <c:v>117.62341543852418</c:v>
                </c:pt>
                <c:pt idx="147">
                  <c:v>115.11899206719551</c:v>
                </c:pt>
                <c:pt idx="148">
                  <c:v>115.1334214002642</c:v>
                </c:pt>
                <c:pt idx="149">
                  <c:v>118.42666250714917</c:v>
                </c:pt>
                <c:pt idx="150">
                  <c:v>116.3911416094822</c:v>
                </c:pt>
                <c:pt idx="151">
                  <c:v>114.40217391304348</c:v>
                </c:pt>
                <c:pt idx="152">
                  <c:v>113.21776814734561</c:v>
                </c:pt>
                <c:pt idx="153">
                  <c:v>110.8434338375238</c:v>
                </c:pt>
                <c:pt idx="154">
                  <c:v>112.83290540200372</c:v>
                </c:pt>
                <c:pt idx="155">
                  <c:v>112.8030989033102</c:v>
                </c:pt>
                <c:pt idx="156">
                  <c:v>112.87138684661093</c:v>
                </c:pt>
                <c:pt idx="157">
                  <c:v>113.73634521279226</c:v>
                </c:pt>
                <c:pt idx="158">
                  <c:v>113.13911716943063</c:v>
                </c:pt>
                <c:pt idx="159">
                  <c:v>111.92003948667326</c:v>
                </c:pt>
                <c:pt idx="160">
                  <c:v>110.87348370438934</c:v>
                </c:pt>
                <c:pt idx="161">
                  <c:v>112.82038811341859</c:v>
                </c:pt>
                <c:pt idx="162">
                  <c:v>113.04621036349576</c:v>
                </c:pt>
                <c:pt idx="163">
                  <c:v>114.1431504559996</c:v>
                </c:pt>
                <c:pt idx="164">
                  <c:v>114.98881431767339</c:v>
                </c:pt>
                <c:pt idx="165">
                  <c:v>116.10668185269553</c:v>
                </c:pt>
                <c:pt idx="166">
                  <c:v>116.2776325172332</c:v>
                </c:pt>
                <c:pt idx="167">
                  <c:v>114.81516231938451</c:v>
                </c:pt>
                <c:pt idx="168">
                  <c:v>114.76859074362974</c:v>
                </c:pt>
                <c:pt idx="169">
                  <c:v>114.41895520278864</c:v>
                </c:pt>
                <c:pt idx="170">
                  <c:v>114.48282379624817</c:v>
                </c:pt>
                <c:pt idx="171">
                  <c:v>114.96291365538227</c:v>
                </c:pt>
                <c:pt idx="172">
                  <c:v>113.83094460999953</c:v>
                </c:pt>
                <c:pt idx="173">
                  <c:v>114.74489795918367</c:v>
                </c:pt>
                <c:pt idx="174">
                  <c:v>114.91199852947933</c:v>
                </c:pt>
                <c:pt idx="175">
                  <c:v>114.81974130813686</c:v>
                </c:pt>
                <c:pt idx="176">
                  <c:v>114.65817448680352</c:v>
                </c:pt>
                <c:pt idx="177">
                  <c:v>114.00988079590265</c:v>
                </c:pt>
                <c:pt idx="178">
                  <c:v>115.2290863444813</c:v>
                </c:pt>
                <c:pt idx="179">
                  <c:v>114.89141209335858</c:v>
                </c:pt>
                <c:pt idx="180">
                  <c:v>115.7697685957869</c:v>
                </c:pt>
                <c:pt idx="181">
                  <c:v>119.10957054110021</c:v>
                </c:pt>
                <c:pt idx="182">
                  <c:v>117.27502710516806</c:v>
                </c:pt>
                <c:pt idx="183">
                  <c:v>116.75643869098809</c:v>
                </c:pt>
                <c:pt idx="184">
                  <c:v>115.68288575733405</c:v>
                </c:pt>
                <c:pt idx="185">
                  <c:v>115.97393448397322</c:v>
                </c:pt>
                <c:pt idx="186">
                  <c:v>114.17388627468227</c:v>
                </c:pt>
                <c:pt idx="187">
                  <c:v>112.9762634667601</c:v>
                </c:pt>
                <c:pt idx="188">
                  <c:v>113.2778790979049</c:v>
                </c:pt>
                <c:pt idx="189">
                  <c:v>112.9575207053166</c:v>
                </c:pt>
                <c:pt idx="190">
                  <c:v>113.13456534203678</c:v>
                </c:pt>
                <c:pt idx="191">
                  <c:v>114.62360898974471</c:v>
                </c:pt>
                <c:pt idx="192">
                  <c:v>116.35601728578288</c:v>
                </c:pt>
                <c:pt idx="193">
                  <c:v>115.38262445000433</c:v>
                </c:pt>
                <c:pt idx="194">
                  <c:v>114.37908496732025</c:v>
                </c:pt>
                <c:pt idx="195">
                  <c:v>114.21147569146196</c:v>
                </c:pt>
                <c:pt idx="196">
                  <c:v>114.54243495294469</c:v>
                </c:pt>
                <c:pt idx="197">
                  <c:v>113.29421201502934</c:v>
                </c:pt>
                <c:pt idx="198">
                  <c:v>114.13354664870326</c:v>
                </c:pt>
                <c:pt idx="199">
                  <c:v>111.55986509274874</c:v>
                </c:pt>
                <c:pt idx="200">
                  <c:v>110.59178288729738</c:v>
                </c:pt>
                <c:pt idx="201">
                  <c:v>109.84940643483367</c:v>
                </c:pt>
                <c:pt idx="202">
                  <c:v>110.41220219336945</c:v>
                </c:pt>
                <c:pt idx="203">
                  <c:v>110.12023217247101</c:v>
                </c:pt>
                <c:pt idx="204">
                  <c:v>111.11755687233249</c:v>
                </c:pt>
                <c:pt idx="205">
                  <c:v>110.16261844664213</c:v>
                </c:pt>
                <c:pt idx="206">
                  <c:v>110.84926999794365</c:v>
                </c:pt>
                <c:pt idx="207">
                  <c:v>109.44496553974143</c:v>
                </c:pt>
                <c:pt idx="208">
                  <c:v>109.38337801608577</c:v>
                </c:pt>
                <c:pt idx="209">
                  <c:v>109.78002848551986</c:v>
                </c:pt>
                <c:pt idx="210">
                  <c:v>109.67376440711077</c:v>
                </c:pt>
                <c:pt idx="211">
                  <c:v>109.7002240593371</c:v>
                </c:pt>
                <c:pt idx="212">
                  <c:v>111.24947954123927</c:v>
                </c:pt>
                <c:pt idx="213">
                  <c:v>109.81936444496687</c:v>
                </c:pt>
                <c:pt idx="214">
                  <c:v>109.77971737323358</c:v>
                </c:pt>
                <c:pt idx="215">
                  <c:v>110.00517577736196</c:v>
                </c:pt>
                <c:pt idx="216">
                  <c:v>109.16703043771577</c:v>
                </c:pt>
                <c:pt idx="217">
                  <c:v>109.67269770278514</c:v>
                </c:pt>
                <c:pt idx="218">
                  <c:v>110.04508423633629</c:v>
                </c:pt>
                <c:pt idx="219">
                  <c:v>109.99085596151555</c:v>
                </c:pt>
                <c:pt idx="220">
                  <c:v>108.90718562874251</c:v>
                </c:pt>
                <c:pt idx="221">
                  <c:v>109.35974734424347</c:v>
                </c:pt>
                <c:pt idx="222">
                  <c:v>109.08190224570673</c:v>
                </c:pt>
                <c:pt idx="223">
                  <c:v>109.09939905798278</c:v>
                </c:pt>
                <c:pt idx="224">
                  <c:v>108.54314002828853</c:v>
                </c:pt>
                <c:pt idx="225">
                  <c:v>109.94369962331403</c:v>
                </c:pt>
                <c:pt idx="226">
                  <c:v>108.10722857259081</c:v>
                </c:pt>
                <c:pt idx="227">
                  <c:v>108.0377403559059</c:v>
                </c:pt>
                <c:pt idx="228">
                  <c:v>109.32879182528549</c:v>
                </c:pt>
                <c:pt idx="229">
                  <c:v>109.42918057846252</c:v>
                </c:pt>
                <c:pt idx="230">
                  <c:v>109.79468599033817</c:v>
                </c:pt>
                <c:pt idx="231">
                  <c:v>109.74999006319806</c:v>
                </c:pt>
                <c:pt idx="232">
                  <c:v>111.02337082236579</c:v>
                </c:pt>
                <c:pt idx="233">
                  <c:v>111.9181008423683</c:v>
                </c:pt>
                <c:pt idx="234">
                  <c:v>111.51319815592997</c:v>
                </c:pt>
                <c:pt idx="235">
                  <c:v>113.10812994989494</c:v>
                </c:pt>
                <c:pt idx="236">
                  <c:v>113.73121202430445</c:v>
                </c:pt>
                <c:pt idx="237">
                  <c:v>113.29182133876181</c:v>
                </c:pt>
                <c:pt idx="238">
                  <c:v>113.6802150877748</c:v>
                </c:pt>
                <c:pt idx="239">
                  <c:v>115.15391624737532</c:v>
                </c:pt>
                <c:pt idx="240">
                  <c:v>115.1633621893326</c:v>
                </c:pt>
                <c:pt idx="241">
                  <c:v>116.60455984292983</c:v>
                </c:pt>
                <c:pt idx="242">
                  <c:v>116.71215537360074</c:v>
                </c:pt>
                <c:pt idx="243">
                  <c:v>116.93190302172974</c:v>
                </c:pt>
                <c:pt idx="244">
                  <c:v>117.75633582896263</c:v>
                </c:pt>
                <c:pt idx="245">
                  <c:v>117.63171416149561</c:v>
                </c:pt>
                <c:pt idx="246">
                  <c:v>117.06463405148946</c:v>
                </c:pt>
                <c:pt idx="247">
                  <c:v>118.56488908016746</c:v>
                </c:pt>
                <c:pt idx="248">
                  <c:v>119.25253008207825</c:v>
                </c:pt>
                <c:pt idx="249">
                  <c:v>119.59476257561946</c:v>
                </c:pt>
                <c:pt idx="250">
                  <c:v>120.92357480706994</c:v>
                </c:pt>
                <c:pt idx="251">
                  <c:v>119.59879206212251</c:v>
                </c:pt>
                <c:pt idx="252">
                  <c:v>119.10915934755333</c:v>
                </c:pt>
                <c:pt idx="253">
                  <c:v>121.89221656103723</c:v>
                </c:pt>
                <c:pt idx="254">
                  <c:v>121.665129538023</c:v>
                </c:pt>
                <c:pt idx="255">
                  <c:v>122.6337094134872</c:v>
                </c:pt>
                <c:pt idx="256">
                  <c:v>124.17257190496038</c:v>
                </c:pt>
                <c:pt idx="257">
                  <c:v>123.10182587300902</c:v>
                </c:pt>
                <c:pt idx="258">
                  <c:v>122.74215373870531</c:v>
                </c:pt>
                <c:pt idx="259">
                  <c:v>121.95200441338727</c:v>
                </c:pt>
                <c:pt idx="260">
                  <c:v>122.38873341157353</c:v>
                </c:pt>
                <c:pt idx="261">
                  <c:v>121.78837953091686</c:v>
                </c:pt>
                <c:pt idx="262">
                  <c:v>121.29385870268872</c:v>
                </c:pt>
                <c:pt idx="263">
                  <c:v>120.82699780368307</c:v>
                </c:pt>
                <c:pt idx="264">
                  <c:v>119.33920519195922</c:v>
                </c:pt>
                <c:pt idx="265">
                  <c:v>120.0340616432666</c:v>
                </c:pt>
                <c:pt idx="266">
                  <c:v>119.70184156679333</c:v>
                </c:pt>
                <c:pt idx="267">
                  <c:v>120.56824694997135</c:v>
                </c:pt>
                <c:pt idx="268">
                  <c:v>119.0123756369813</c:v>
                </c:pt>
                <c:pt idx="269">
                  <c:v>119.63976306564051</c:v>
                </c:pt>
                <c:pt idx="270">
                  <c:v>118.57048802567689</c:v>
                </c:pt>
                <c:pt idx="271">
                  <c:v>118.85304946374259</c:v>
                </c:pt>
                <c:pt idx="272">
                  <c:v>117.9480989740495</c:v>
                </c:pt>
                <c:pt idx="273">
                  <c:v>118.25704577253646</c:v>
                </c:pt>
                <c:pt idx="274">
                  <c:v>116.02521436122314</c:v>
                </c:pt>
                <c:pt idx="275">
                  <c:v>113.04601956123604</c:v>
                </c:pt>
                <c:pt idx="276">
                  <c:v>108.42383899723617</c:v>
                </c:pt>
                <c:pt idx="277">
                  <c:v>111.39147286821705</c:v>
                </c:pt>
                <c:pt idx="278">
                  <c:v>112.32797278490798</c:v>
                </c:pt>
                <c:pt idx="279">
                  <c:v>113.50097172093763</c:v>
                </c:pt>
                <c:pt idx="280">
                  <c:v>114.05625699216877</c:v>
                </c:pt>
                <c:pt idx="281">
                  <c:v>116.42399064252005</c:v>
                </c:pt>
                <c:pt idx="282">
                  <c:v>115.53070788456796</c:v>
                </c:pt>
                <c:pt idx="283">
                  <c:v>115.91161536020311</c:v>
                </c:pt>
                <c:pt idx="284">
                  <c:v>115.95870906502135</c:v>
                </c:pt>
                <c:pt idx="285">
                  <c:v>116.23416743898673</c:v>
                </c:pt>
                <c:pt idx="286">
                  <c:v>115.59087927774992</c:v>
                </c:pt>
                <c:pt idx="287">
                  <c:v>115.34179724732165</c:v>
                </c:pt>
                <c:pt idx="288">
                  <c:v>113.17861898421154</c:v>
                </c:pt>
                <c:pt idx="289">
                  <c:v>113.79019908116388</c:v>
                </c:pt>
                <c:pt idx="290">
                  <c:v>113.2897686258121</c:v>
                </c:pt>
                <c:pt idx="291">
                  <c:v>115.88645808829294</c:v>
                </c:pt>
                <c:pt idx="292">
                  <c:v>117.32342595154341</c:v>
                </c:pt>
                <c:pt idx="293">
                  <c:v>117.72774534111812</c:v>
                </c:pt>
                <c:pt idx="294">
                  <c:v>117.33869346733667</c:v>
                </c:pt>
                <c:pt idx="295">
                  <c:v>116.64827803609424</c:v>
                </c:pt>
                <c:pt idx="296">
                  <c:v>115.31893520843799</c:v>
                </c:pt>
                <c:pt idx="297">
                  <c:v>113.38543652306518</c:v>
                </c:pt>
                <c:pt idx="298">
                  <c:v>115.11939384662482</c:v>
                </c:pt>
                <c:pt idx="299">
                  <c:v>113.7284466094487</c:v>
                </c:pt>
                <c:pt idx="300">
                  <c:v>114.74111358227009</c:v>
                </c:pt>
                <c:pt idx="301">
                  <c:v>113.48747591522157</c:v>
                </c:pt>
                <c:pt idx="302">
                  <c:v>114.74118816423274</c:v>
                </c:pt>
                <c:pt idx="303">
                  <c:v>114.43836133660561</c:v>
                </c:pt>
                <c:pt idx="304">
                  <c:v>116.08852788852045</c:v>
                </c:pt>
                <c:pt idx="305">
                  <c:v>115.45877659574467</c:v>
                </c:pt>
                <c:pt idx="306">
                  <c:v>117.0725426721601</c:v>
                </c:pt>
                <c:pt idx="307">
                  <c:v>118.34957189253028</c:v>
                </c:pt>
                <c:pt idx="308">
                  <c:v>119.03487220857323</c:v>
                </c:pt>
                <c:pt idx="309">
                  <c:v>119.44495228344729</c:v>
                </c:pt>
                <c:pt idx="310">
                  <c:v>118.49045712017896</c:v>
                </c:pt>
                <c:pt idx="311">
                  <c:v>119.39937375462566</c:v>
                </c:pt>
                <c:pt idx="312">
                  <c:v>119.08715158794645</c:v>
                </c:pt>
                <c:pt idx="313">
                  <c:v>118.15131393048884</c:v>
                </c:pt>
                <c:pt idx="314">
                  <c:v>118.99933335672435</c:v>
                </c:pt>
                <c:pt idx="315">
                  <c:v>119.12033997857858</c:v>
                </c:pt>
                <c:pt idx="316">
                  <c:v>118.62194142902021</c:v>
                </c:pt>
                <c:pt idx="317">
                  <c:v>118.62822349570202</c:v>
                </c:pt>
                <c:pt idx="318">
                  <c:v>119.57727320288794</c:v>
                </c:pt>
                <c:pt idx="319">
                  <c:v>118.80450894549968</c:v>
                </c:pt>
                <c:pt idx="320">
                  <c:v>119.90994450068064</c:v>
                </c:pt>
                <c:pt idx="321">
                  <c:v>120.44418468731737</c:v>
                </c:pt>
                <c:pt idx="322">
                  <c:v>125.0882295908474</c:v>
                </c:pt>
                <c:pt idx="323">
                  <c:v>129.30088495575222</c:v>
                </c:pt>
                <c:pt idx="324">
                  <c:v>132.578003316083</c:v>
                </c:pt>
                <c:pt idx="325">
                  <c:v>130.80542738361737</c:v>
                </c:pt>
                <c:pt idx="326">
                  <c:v>136.78860836573139</c:v>
                </c:pt>
                <c:pt idx="327">
                  <c:v>133.40398473929631</c:v>
                </c:pt>
                <c:pt idx="328">
                  <c:v>137.82136341018412</c:v>
                </c:pt>
                <c:pt idx="329">
                  <c:v>140.31089392535176</c:v>
                </c:pt>
                <c:pt idx="330">
                  <c:v>135.98103634700158</c:v>
                </c:pt>
                <c:pt idx="331">
                  <c:v>135.12395017649209</c:v>
                </c:pt>
                <c:pt idx="332">
                  <c:v>139.21120438866262</c:v>
                </c:pt>
                <c:pt idx="333">
                  <c:v>135.50107040433008</c:v>
                </c:pt>
                <c:pt idx="334">
                  <c:v>134.86177720591101</c:v>
                </c:pt>
                <c:pt idx="335">
                  <c:v>127.96669491213204</c:v>
                </c:pt>
                <c:pt idx="336">
                  <c:v>128.23380216739679</c:v>
                </c:pt>
                <c:pt idx="337">
                  <c:v>130.28328185037296</c:v>
                </c:pt>
                <c:pt idx="338">
                  <c:v>130.31655063656294</c:v>
                </c:pt>
                <c:pt idx="339">
                  <c:v>129.4835995383298</c:v>
                </c:pt>
                <c:pt idx="340">
                  <c:v>126.67983466842242</c:v>
                </c:pt>
                <c:pt idx="341">
                  <c:v>130.3231870435977</c:v>
                </c:pt>
                <c:pt idx="342">
                  <c:v>129.02024584237165</c:v>
                </c:pt>
                <c:pt idx="343">
                  <c:v>128.45044139811955</c:v>
                </c:pt>
                <c:pt idx="344">
                  <c:v>126.57222202692726</c:v>
                </c:pt>
                <c:pt idx="345">
                  <c:v>125.63781717066389</c:v>
                </c:pt>
                <c:pt idx="346">
                  <c:v>125.28241735393999</c:v>
                </c:pt>
                <c:pt idx="347">
                  <c:v>122.73263853755607</c:v>
                </c:pt>
                <c:pt idx="348">
                  <c:v>122.68727787170906</c:v>
                </c:pt>
                <c:pt idx="349">
                  <c:v>124.2664524242001</c:v>
                </c:pt>
                <c:pt idx="350">
                  <c:v>126.27139321691241</c:v>
                </c:pt>
                <c:pt idx="351">
                  <c:v>125.67177990532797</c:v>
                </c:pt>
                <c:pt idx="352">
                  <c:v>124.38921946097305</c:v>
                </c:pt>
                <c:pt idx="353">
                  <c:v>124.25797737632958</c:v>
                </c:pt>
                <c:pt idx="354">
                  <c:v>123.4073522442624</c:v>
                </c:pt>
                <c:pt idx="355">
                  <c:v>122.66653099986435</c:v>
                </c:pt>
                <c:pt idx="356">
                  <c:v>122.68462144545518</c:v>
                </c:pt>
                <c:pt idx="357">
                  <c:v>123.85421867199202</c:v>
                </c:pt>
                <c:pt idx="358">
                  <c:v>122.54988119649772</c:v>
                </c:pt>
                <c:pt idx="359">
                  <c:v>119.33229813664596</c:v>
                </c:pt>
                <c:pt idx="360">
                  <c:v>117.60374198034197</c:v>
                </c:pt>
                <c:pt idx="361">
                  <c:v>118.37821011673154</c:v>
                </c:pt>
                <c:pt idx="362">
                  <c:v>118.35872727841567</c:v>
                </c:pt>
                <c:pt idx="363">
                  <c:v>118.00966838070019</c:v>
                </c:pt>
                <c:pt idx="364">
                  <c:v>117.1003028243001</c:v>
                </c:pt>
                <c:pt idx="365">
                  <c:v>117.58576564499421</c:v>
                </c:pt>
                <c:pt idx="366">
                  <c:v>117.48197810673709</c:v>
                </c:pt>
                <c:pt idx="367">
                  <c:v>118.9051292055584</c:v>
                </c:pt>
                <c:pt idx="368">
                  <c:v>118.31306093528578</c:v>
                </c:pt>
                <c:pt idx="369">
                  <c:v>119.35967677757033</c:v>
                </c:pt>
                <c:pt idx="370">
                  <c:v>115.69450149639107</c:v>
                </c:pt>
                <c:pt idx="371">
                  <c:v>115.50615575353919</c:v>
                </c:pt>
                <c:pt idx="372">
                  <c:v>113.31076780651507</c:v>
                </c:pt>
                <c:pt idx="373">
                  <c:v>113.38698097403375</c:v>
                </c:pt>
                <c:pt idx="374">
                  <c:v>112.03382739660532</c:v>
                </c:pt>
                <c:pt idx="375">
                  <c:v>111.12437752992224</c:v>
                </c:pt>
                <c:pt idx="376">
                  <c:v>112.4937852776884</c:v>
                </c:pt>
                <c:pt idx="377">
                  <c:v>113.2474271887117</c:v>
                </c:pt>
                <c:pt idx="378">
                  <c:v>111.72878622040439</c:v>
                </c:pt>
                <c:pt idx="379">
                  <c:v>110.91822621164648</c:v>
                </c:pt>
                <c:pt idx="380">
                  <c:v>112.15374346423405</c:v>
                </c:pt>
                <c:pt idx="381">
                  <c:v>114.11741770177686</c:v>
                </c:pt>
                <c:pt idx="382">
                  <c:v>112.53175511571425</c:v>
                </c:pt>
                <c:pt idx="383">
                  <c:v>112.57650107515025</c:v>
                </c:pt>
                <c:pt idx="384">
                  <c:v>113.98135446121111</c:v>
                </c:pt>
                <c:pt idx="385">
                  <c:v>115.04308782106702</c:v>
                </c:pt>
                <c:pt idx="386">
                  <c:v>113.26384687310929</c:v>
                </c:pt>
                <c:pt idx="387">
                  <c:v>111.79168031444479</c:v>
                </c:pt>
                <c:pt idx="388">
                  <c:v>114.25815741570898</c:v>
                </c:pt>
                <c:pt idx="389">
                  <c:v>115.35352416809698</c:v>
                </c:pt>
                <c:pt idx="390">
                  <c:v>114.72108696240559</c:v>
                </c:pt>
                <c:pt idx="391">
                  <c:v>115.48392313290033</c:v>
                </c:pt>
                <c:pt idx="392">
                  <c:v>115.67913226485349</c:v>
                </c:pt>
                <c:pt idx="393">
                  <c:v>116.42508143322476</c:v>
                </c:pt>
                <c:pt idx="394">
                  <c:v>117.00442893571332</c:v>
                </c:pt>
                <c:pt idx="395">
                  <c:v>117.61694330674715</c:v>
                </c:pt>
                <c:pt idx="396">
                  <c:v>117.16519465272034</c:v>
                </c:pt>
                <c:pt idx="397">
                  <c:v>117.31711840606205</c:v>
                </c:pt>
                <c:pt idx="398">
                  <c:v>120.74397777238272</c:v>
                </c:pt>
                <c:pt idx="399">
                  <c:v>117.74253238170765</c:v>
                </c:pt>
                <c:pt idx="400">
                  <c:v>118.2463465553236</c:v>
                </c:pt>
                <c:pt idx="401">
                  <c:v>116.55396481589098</c:v>
                </c:pt>
                <c:pt idx="402">
                  <c:v>117.29969060066145</c:v>
                </c:pt>
                <c:pt idx="403">
                  <c:v>116.96916393486315</c:v>
                </c:pt>
                <c:pt idx="404">
                  <c:v>115.77510171759373</c:v>
                </c:pt>
                <c:pt idx="405">
                  <c:v>114.52115692174243</c:v>
                </c:pt>
                <c:pt idx="406">
                  <c:v>113.24789726445381</c:v>
                </c:pt>
                <c:pt idx="407">
                  <c:v>114.35120903303554</c:v>
                </c:pt>
                <c:pt idx="408">
                  <c:v>114.90177662988181</c:v>
                </c:pt>
                <c:pt idx="409">
                  <c:v>113.09114249037226</c:v>
                </c:pt>
                <c:pt idx="410">
                  <c:v>113.24397884249989</c:v>
                </c:pt>
                <c:pt idx="411">
                  <c:v>112.77986515003346</c:v>
                </c:pt>
                <c:pt idx="412">
                  <c:v>114.30765564176575</c:v>
                </c:pt>
                <c:pt idx="413">
                  <c:v>113.67170742170742</c:v>
                </c:pt>
                <c:pt idx="414">
                  <c:v>113.40895491323464</c:v>
                </c:pt>
                <c:pt idx="415">
                  <c:v>117.11054745296975</c:v>
                </c:pt>
                <c:pt idx="416">
                  <c:v>116.29305206416669</c:v>
                </c:pt>
                <c:pt idx="417">
                  <c:v>116.56641990540817</c:v>
                </c:pt>
                <c:pt idx="418">
                  <c:v>112.87030511836713</c:v>
                </c:pt>
                <c:pt idx="419">
                  <c:v>112.1391349661282</c:v>
                </c:pt>
                <c:pt idx="420">
                  <c:v>113.72442316064433</c:v>
                </c:pt>
                <c:pt idx="421">
                  <c:v>114.22128104287562</c:v>
                </c:pt>
                <c:pt idx="422">
                  <c:v>113.61784779735089</c:v>
                </c:pt>
                <c:pt idx="423">
                  <c:v>112.91624895006368</c:v>
                </c:pt>
                <c:pt idx="424">
                  <c:v>112.95459554771877</c:v>
                </c:pt>
                <c:pt idx="425">
                  <c:v>115.98912983195606</c:v>
                </c:pt>
                <c:pt idx="426">
                  <c:v>118.72006841505132</c:v>
                </c:pt>
                <c:pt idx="427">
                  <c:v>119.16345817290865</c:v>
                </c:pt>
                <c:pt idx="428">
                  <c:v>119.47654375465402</c:v>
                </c:pt>
                <c:pt idx="429">
                  <c:v>117.93676751158353</c:v>
                </c:pt>
                <c:pt idx="430">
                  <c:v>119.00642677007349</c:v>
                </c:pt>
                <c:pt idx="431">
                  <c:v>124.74067959829414</c:v>
                </c:pt>
                <c:pt idx="432">
                  <c:v>123.51986569669837</c:v>
                </c:pt>
                <c:pt idx="433">
                  <c:v>122.25192595147753</c:v>
                </c:pt>
                <c:pt idx="434">
                  <c:v>122.67949929145017</c:v>
                </c:pt>
                <c:pt idx="435">
                  <c:v>122.5488433417236</c:v>
                </c:pt>
                <c:pt idx="436">
                  <c:v>123.57698670424607</c:v>
                </c:pt>
                <c:pt idx="437">
                  <c:v>126.84777894802058</c:v>
                </c:pt>
                <c:pt idx="438">
                  <c:v>124.14474460304352</c:v>
                </c:pt>
                <c:pt idx="439">
                  <c:v>121.71296433547776</c:v>
                </c:pt>
                <c:pt idx="440">
                  <c:v>123.12726821551536</c:v>
                </c:pt>
                <c:pt idx="441">
                  <c:v>124.84864438010001</c:v>
                </c:pt>
                <c:pt idx="442">
                  <c:v>128.08900605718233</c:v>
                </c:pt>
                <c:pt idx="443">
                  <c:v>130.82796009367078</c:v>
                </c:pt>
                <c:pt idx="444">
                  <c:v>130.23417282080413</c:v>
                </c:pt>
                <c:pt idx="445">
                  <c:v>131.89209994547261</c:v>
                </c:pt>
                <c:pt idx="446">
                  <c:v>128.11538341985019</c:v>
                </c:pt>
                <c:pt idx="447">
                  <c:v>125.68857048252613</c:v>
                </c:pt>
                <c:pt idx="448">
                  <c:v>124.23178489977194</c:v>
                </c:pt>
                <c:pt idx="449">
                  <c:v>122.14996062877307</c:v>
                </c:pt>
                <c:pt idx="450">
                  <c:v>122.88542469326063</c:v>
                </c:pt>
                <c:pt idx="451">
                  <c:v>122.54982754936972</c:v>
                </c:pt>
                <c:pt idx="452">
                  <c:v>123.7519722309877</c:v>
                </c:pt>
                <c:pt idx="453">
                  <c:v>124.88011803762448</c:v>
                </c:pt>
                <c:pt idx="454">
                  <c:v>126.43346787109999</c:v>
                </c:pt>
                <c:pt idx="455">
                  <c:v>127.39467475564545</c:v>
                </c:pt>
                <c:pt idx="456">
                  <c:v>130.00864005529635</c:v>
                </c:pt>
                <c:pt idx="457">
                  <c:v>129.49466820620799</c:v>
                </c:pt>
                <c:pt idx="458">
                  <c:v>132.51151355656359</c:v>
                </c:pt>
                <c:pt idx="459">
                  <c:v>130.17842768983095</c:v>
                </c:pt>
                <c:pt idx="460">
                  <c:v>132.02764976958525</c:v>
                </c:pt>
              </c:numCache>
            </c:numRef>
          </c:val>
          <c:smooth val="0"/>
          <c:extLst>
            <c:ext xmlns:c16="http://schemas.microsoft.com/office/drawing/2014/chart" uri="{C3380CC4-5D6E-409C-BE32-E72D297353CC}">
              <c16:uniqueId val="{00000002-7F27-4AF9-92BB-434E86E8EEAA}"/>
            </c:ext>
          </c:extLst>
        </c:ser>
        <c:dLbls>
          <c:showLegendKey val="0"/>
          <c:showVal val="0"/>
          <c:showCatName val="0"/>
          <c:showSerName val="0"/>
          <c:showPercent val="0"/>
          <c:showBubbleSize val="0"/>
        </c:dLbls>
        <c:smooth val="0"/>
        <c:axId val="1724917967"/>
        <c:axId val="1724918383"/>
      </c:lineChart>
      <c:dateAx>
        <c:axId val="1724917967"/>
        <c:scaling>
          <c:orientation val="minMax"/>
        </c:scaling>
        <c:delete val="0"/>
        <c:axPos val="b"/>
        <c:numFmt formatCode="yyyy" sourceLinked="0"/>
        <c:majorTickMark val="none"/>
        <c:minorTickMark val="none"/>
        <c:tickLblPos val="low"/>
        <c:spPr>
          <a:noFill/>
          <a:ln w="12700"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724918383"/>
        <c:crosses val="autoZero"/>
        <c:auto val="0"/>
        <c:lblOffset val="100"/>
        <c:baseTimeUnit val="days"/>
        <c:majorUnit val="2"/>
        <c:majorTimeUnit val="years"/>
      </c:dateAx>
      <c:valAx>
        <c:axId val="1724918383"/>
        <c:scaling>
          <c:orientation val="minMax"/>
          <c:max val="150"/>
          <c:min val="100"/>
        </c:scaling>
        <c:delete val="0"/>
        <c:axPos val="l"/>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724917967"/>
        <c:crosses val="autoZero"/>
        <c:crossBetween val="between"/>
        <c:majorUnit val="10"/>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Frutiger 45 Light" panose="020B0603020202020204" pitchFamily="34" charset="0"/>
          <a:ea typeface="+mn-ea"/>
        </a:defRPr>
      </a:pPr>
      <a:endParaRPr lang="en-US"/>
    </a:p>
  </c:txPr>
  <c:externalData r:id="rId4">
    <c:autoUpdate val="0"/>
  </c:externalData>
  <c:userShapes r:id="rId5"/>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727635608049"/>
          <c:y val="6.2833972676492364E-2"/>
          <c:w val="0.79077236439195098"/>
          <c:h val="0.79125277609529576"/>
        </c:manualLayout>
      </c:layout>
      <c:lineChart>
        <c:grouping val="standard"/>
        <c:varyColors val="0"/>
        <c:ser>
          <c:idx val="0"/>
          <c:order val="0"/>
          <c:tx>
            <c:strRef>
              <c:f>Sheet1!$F$7</c:f>
              <c:strCache>
                <c:ptCount val="1"/>
                <c:pt idx="0">
                  <c:v>Forward earnings yield</c:v>
                </c:pt>
              </c:strCache>
            </c:strRef>
          </c:tx>
          <c:spPr>
            <a:ln w="28575" cap="rnd">
              <a:solidFill>
                <a:srgbClr val="B0B0B0"/>
              </a:solidFill>
              <a:round/>
            </a:ln>
            <a:effectLst/>
          </c:spPr>
          <c:marker>
            <c:symbol val="none"/>
          </c:marker>
          <c:cat>
            <c:numRef>
              <c:f>Sheet1!$C$8:$C$1052</c:f>
              <c:numCache>
                <c:formatCode>m/d/yyyy</c:formatCode>
                <c:ptCount val="1045"/>
                <c:pt idx="0">
                  <c:v>37561</c:v>
                </c:pt>
                <c:pt idx="1">
                  <c:v>37568</c:v>
                </c:pt>
                <c:pt idx="2">
                  <c:v>37575</c:v>
                </c:pt>
                <c:pt idx="3">
                  <c:v>37582</c:v>
                </c:pt>
                <c:pt idx="4">
                  <c:v>37589</c:v>
                </c:pt>
                <c:pt idx="5">
                  <c:v>37596</c:v>
                </c:pt>
                <c:pt idx="6">
                  <c:v>37603</c:v>
                </c:pt>
                <c:pt idx="7">
                  <c:v>37610</c:v>
                </c:pt>
                <c:pt idx="8">
                  <c:v>37617</c:v>
                </c:pt>
                <c:pt idx="9">
                  <c:v>37624</c:v>
                </c:pt>
                <c:pt idx="10">
                  <c:v>37631</c:v>
                </c:pt>
                <c:pt idx="11">
                  <c:v>37638</c:v>
                </c:pt>
                <c:pt idx="12">
                  <c:v>37645</c:v>
                </c:pt>
                <c:pt idx="13">
                  <c:v>37652</c:v>
                </c:pt>
                <c:pt idx="14">
                  <c:v>37659</c:v>
                </c:pt>
                <c:pt idx="15">
                  <c:v>37666</c:v>
                </c:pt>
                <c:pt idx="16">
                  <c:v>37673</c:v>
                </c:pt>
                <c:pt idx="17">
                  <c:v>37680</c:v>
                </c:pt>
                <c:pt idx="18">
                  <c:v>37687</c:v>
                </c:pt>
                <c:pt idx="19">
                  <c:v>37694</c:v>
                </c:pt>
                <c:pt idx="20">
                  <c:v>37701</c:v>
                </c:pt>
                <c:pt idx="21">
                  <c:v>37708</c:v>
                </c:pt>
                <c:pt idx="22">
                  <c:v>37715</c:v>
                </c:pt>
                <c:pt idx="23">
                  <c:v>37722</c:v>
                </c:pt>
                <c:pt idx="24">
                  <c:v>37729</c:v>
                </c:pt>
                <c:pt idx="25">
                  <c:v>37736</c:v>
                </c:pt>
                <c:pt idx="26">
                  <c:v>37743</c:v>
                </c:pt>
                <c:pt idx="27">
                  <c:v>37750</c:v>
                </c:pt>
                <c:pt idx="28">
                  <c:v>37757</c:v>
                </c:pt>
                <c:pt idx="29">
                  <c:v>37764</c:v>
                </c:pt>
                <c:pt idx="30">
                  <c:v>37771</c:v>
                </c:pt>
                <c:pt idx="31">
                  <c:v>37778</c:v>
                </c:pt>
                <c:pt idx="32">
                  <c:v>37785</c:v>
                </c:pt>
                <c:pt idx="33">
                  <c:v>37792</c:v>
                </c:pt>
                <c:pt idx="34">
                  <c:v>37799</c:v>
                </c:pt>
                <c:pt idx="35">
                  <c:v>37806</c:v>
                </c:pt>
                <c:pt idx="36">
                  <c:v>37813</c:v>
                </c:pt>
                <c:pt idx="37">
                  <c:v>37820</c:v>
                </c:pt>
                <c:pt idx="38">
                  <c:v>37827</c:v>
                </c:pt>
                <c:pt idx="39">
                  <c:v>37834</c:v>
                </c:pt>
                <c:pt idx="40">
                  <c:v>37841</c:v>
                </c:pt>
                <c:pt idx="41">
                  <c:v>37848</c:v>
                </c:pt>
                <c:pt idx="42">
                  <c:v>37855</c:v>
                </c:pt>
                <c:pt idx="43">
                  <c:v>37862</c:v>
                </c:pt>
                <c:pt idx="44">
                  <c:v>37869</c:v>
                </c:pt>
                <c:pt idx="45">
                  <c:v>37876</c:v>
                </c:pt>
                <c:pt idx="46">
                  <c:v>37883</c:v>
                </c:pt>
                <c:pt idx="47">
                  <c:v>37890</c:v>
                </c:pt>
                <c:pt idx="48">
                  <c:v>37897</c:v>
                </c:pt>
                <c:pt idx="49">
                  <c:v>37904</c:v>
                </c:pt>
                <c:pt idx="50">
                  <c:v>37911</c:v>
                </c:pt>
                <c:pt idx="51">
                  <c:v>37918</c:v>
                </c:pt>
                <c:pt idx="52">
                  <c:v>37925</c:v>
                </c:pt>
                <c:pt idx="53">
                  <c:v>37932</c:v>
                </c:pt>
                <c:pt idx="54">
                  <c:v>37939</c:v>
                </c:pt>
                <c:pt idx="55">
                  <c:v>37946</c:v>
                </c:pt>
                <c:pt idx="56">
                  <c:v>37953</c:v>
                </c:pt>
                <c:pt idx="57">
                  <c:v>37960</c:v>
                </c:pt>
                <c:pt idx="58">
                  <c:v>37967</c:v>
                </c:pt>
                <c:pt idx="59">
                  <c:v>37974</c:v>
                </c:pt>
                <c:pt idx="60">
                  <c:v>37981</c:v>
                </c:pt>
                <c:pt idx="61">
                  <c:v>37988</c:v>
                </c:pt>
                <c:pt idx="62">
                  <c:v>37995</c:v>
                </c:pt>
                <c:pt idx="63">
                  <c:v>38002</c:v>
                </c:pt>
                <c:pt idx="64">
                  <c:v>38009</c:v>
                </c:pt>
                <c:pt idx="65">
                  <c:v>38016</c:v>
                </c:pt>
                <c:pt idx="66">
                  <c:v>38023</c:v>
                </c:pt>
                <c:pt idx="67">
                  <c:v>38030</c:v>
                </c:pt>
                <c:pt idx="68">
                  <c:v>38037</c:v>
                </c:pt>
                <c:pt idx="69">
                  <c:v>38044</c:v>
                </c:pt>
                <c:pt idx="70">
                  <c:v>38051</c:v>
                </c:pt>
                <c:pt idx="71">
                  <c:v>38058</c:v>
                </c:pt>
                <c:pt idx="72">
                  <c:v>38065</c:v>
                </c:pt>
                <c:pt idx="73">
                  <c:v>38072</c:v>
                </c:pt>
                <c:pt idx="74">
                  <c:v>38079</c:v>
                </c:pt>
                <c:pt idx="75">
                  <c:v>38086</c:v>
                </c:pt>
                <c:pt idx="76">
                  <c:v>38093</c:v>
                </c:pt>
                <c:pt idx="77">
                  <c:v>38100</c:v>
                </c:pt>
                <c:pt idx="78">
                  <c:v>38107</c:v>
                </c:pt>
                <c:pt idx="79">
                  <c:v>38114</c:v>
                </c:pt>
                <c:pt idx="80">
                  <c:v>38121</c:v>
                </c:pt>
                <c:pt idx="81">
                  <c:v>38128</c:v>
                </c:pt>
                <c:pt idx="82">
                  <c:v>38135</c:v>
                </c:pt>
                <c:pt idx="83">
                  <c:v>38142</c:v>
                </c:pt>
                <c:pt idx="84">
                  <c:v>38149</c:v>
                </c:pt>
                <c:pt idx="85">
                  <c:v>38156</c:v>
                </c:pt>
                <c:pt idx="86">
                  <c:v>38163</c:v>
                </c:pt>
                <c:pt idx="87">
                  <c:v>38170</c:v>
                </c:pt>
                <c:pt idx="88">
                  <c:v>38177</c:v>
                </c:pt>
                <c:pt idx="89">
                  <c:v>38184</c:v>
                </c:pt>
                <c:pt idx="90">
                  <c:v>38191</c:v>
                </c:pt>
                <c:pt idx="91">
                  <c:v>38198</c:v>
                </c:pt>
                <c:pt idx="92">
                  <c:v>38205</c:v>
                </c:pt>
                <c:pt idx="93">
                  <c:v>38212</c:v>
                </c:pt>
                <c:pt idx="94">
                  <c:v>38219</c:v>
                </c:pt>
                <c:pt idx="95">
                  <c:v>38226</c:v>
                </c:pt>
                <c:pt idx="96">
                  <c:v>38233</c:v>
                </c:pt>
                <c:pt idx="97">
                  <c:v>38240</c:v>
                </c:pt>
                <c:pt idx="98">
                  <c:v>38247</c:v>
                </c:pt>
                <c:pt idx="99">
                  <c:v>38254</c:v>
                </c:pt>
                <c:pt idx="100">
                  <c:v>38261</c:v>
                </c:pt>
                <c:pt idx="101">
                  <c:v>38268</c:v>
                </c:pt>
                <c:pt idx="102">
                  <c:v>38275</c:v>
                </c:pt>
                <c:pt idx="103">
                  <c:v>38282</c:v>
                </c:pt>
                <c:pt idx="104">
                  <c:v>38289</c:v>
                </c:pt>
                <c:pt idx="105">
                  <c:v>38296</c:v>
                </c:pt>
                <c:pt idx="106">
                  <c:v>38303</c:v>
                </c:pt>
                <c:pt idx="107">
                  <c:v>38310</c:v>
                </c:pt>
                <c:pt idx="108">
                  <c:v>38317</c:v>
                </c:pt>
                <c:pt idx="109">
                  <c:v>38324</c:v>
                </c:pt>
                <c:pt idx="110">
                  <c:v>38331</c:v>
                </c:pt>
                <c:pt idx="111">
                  <c:v>38338</c:v>
                </c:pt>
                <c:pt idx="112">
                  <c:v>38345</c:v>
                </c:pt>
                <c:pt idx="113">
                  <c:v>38352</c:v>
                </c:pt>
                <c:pt idx="114">
                  <c:v>38359</c:v>
                </c:pt>
                <c:pt idx="115">
                  <c:v>38366</c:v>
                </c:pt>
                <c:pt idx="116">
                  <c:v>38373</c:v>
                </c:pt>
                <c:pt idx="117">
                  <c:v>38380</c:v>
                </c:pt>
                <c:pt idx="118">
                  <c:v>38387</c:v>
                </c:pt>
                <c:pt idx="119">
                  <c:v>38394</c:v>
                </c:pt>
                <c:pt idx="120">
                  <c:v>38401</c:v>
                </c:pt>
                <c:pt idx="121">
                  <c:v>38408</c:v>
                </c:pt>
                <c:pt idx="122">
                  <c:v>38415</c:v>
                </c:pt>
                <c:pt idx="123">
                  <c:v>38422</c:v>
                </c:pt>
                <c:pt idx="124">
                  <c:v>38429</c:v>
                </c:pt>
                <c:pt idx="125">
                  <c:v>38436</c:v>
                </c:pt>
                <c:pt idx="126">
                  <c:v>38443</c:v>
                </c:pt>
                <c:pt idx="127">
                  <c:v>38450</c:v>
                </c:pt>
                <c:pt idx="128">
                  <c:v>38457</c:v>
                </c:pt>
                <c:pt idx="129">
                  <c:v>38464</c:v>
                </c:pt>
                <c:pt idx="130">
                  <c:v>38471</c:v>
                </c:pt>
                <c:pt idx="131">
                  <c:v>38478</c:v>
                </c:pt>
                <c:pt idx="132">
                  <c:v>38485</c:v>
                </c:pt>
                <c:pt idx="133">
                  <c:v>38492</c:v>
                </c:pt>
                <c:pt idx="134">
                  <c:v>38499</c:v>
                </c:pt>
                <c:pt idx="135">
                  <c:v>38506</c:v>
                </c:pt>
                <c:pt idx="136">
                  <c:v>38513</c:v>
                </c:pt>
                <c:pt idx="137">
                  <c:v>38520</c:v>
                </c:pt>
                <c:pt idx="138">
                  <c:v>38527</c:v>
                </c:pt>
                <c:pt idx="139">
                  <c:v>38534</c:v>
                </c:pt>
                <c:pt idx="140">
                  <c:v>38541</c:v>
                </c:pt>
                <c:pt idx="141">
                  <c:v>38548</c:v>
                </c:pt>
                <c:pt idx="142">
                  <c:v>38555</c:v>
                </c:pt>
                <c:pt idx="143">
                  <c:v>38562</c:v>
                </c:pt>
                <c:pt idx="144">
                  <c:v>38569</c:v>
                </c:pt>
                <c:pt idx="145">
                  <c:v>38576</c:v>
                </c:pt>
                <c:pt idx="146">
                  <c:v>38583</c:v>
                </c:pt>
                <c:pt idx="147">
                  <c:v>38590</c:v>
                </c:pt>
                <c:pt idx="148">
                  <c:v>38597</c:v>
                </c:pt>
                <c:pt idx="149">
                  <c:v>38604</c:v>
                </c:pt>
                <c:pt idx="150">
                  <c:v>38611</c:v>
                </c:pt>
                <c:pt idx="151">
                  <c:v>38618</c:v>
                </c:pt>
                <c:pt idx="152">
                  <c:v>38625</c:v>
                </c:pt>
                <c:pt idx="153">
                  <c:v>38632</c:v>
                </c:pt>
                <c:pt idx="154">
                  <c:v>38639</c:v>
                </c:pt>
                <c:pt idx="155">
                  <c:v>38646</c:v>
                </c:pt>
                <c:pt idx="156">
                  <c:v>38653</c:v>
                </c:pt>
                <c:pt idx="157">
                  <c:v>38660</c:v>
                </c:pt>
                <c:pt idx="158">
                  <c:v>38667</c:v>
                </c:pt>
                <c:pt idx="159">
                  <c:v>38674</c:v>
                </c:pt>
                <c:pt idx="160">
                  <c:v>38681</c:v>
                </c:pt>
                <c:pt idx="161">
                  <c:v>38688</c:v>
                </c:pt>
                <c:pt idx="162">
                  <c:v>38695</c:v>
                </c:pt>
                <c:pt idx="163">
                  <c:v>38702</c:v>
                </c:pt>
                <c:pt idx="164">
                  <c:v>38709</c:v>
                </c:pt>
                <c:pt idx="165">
                  <c:v>38716</c:v>
                </c:pt>
                <c:pt idx="166">
                  <c:v>38723</c:v>
                </c:pt>
                <c:pt idx="167">
                  <c:v>38730</c:v>
                </c:pt>
                <c:pt idx="168">
                  <c:v>38737</c:v>
                </c:pt>
                <c:pt idx="169">
                  <c:v>38744</c:v>
                </c:pt>
                <c:pt idx="170">
                  <c:v>38751</c:v>
                </c:pt>
                <c:pt idx="171">
                  <c:v>38758</c:v>
                </c:pt>
                <c:pt idx="172">
                  <c:v>38765</c:v>
                </c:pt>
                <c:pt idx="173">
                  <c:v>38772</c:v>
                </c:pt>
                <c:pt idx="174">
                  <c:v>38779</c:v>
                </c:pt>
                <c:pt idx="175">
                  <c:v>38786</c:v>
                </c:pt>
                <c:pt idx="176">
                  <c:v>38793</c:v>
                </c:pt>
                <c:pt idx="177">
                  <c:v>38800</c:v>
                </c:pt>
                <c:pt idx="178">
                  <c:v>38807</c:v>
                </c:pt>
                <c:pt idx="179">
                  <c:v>38814</c:v>
                </c:pt>
                <c:pt idx="180">
                  <c:v>38821</c:v>
                </c:pt>
                <c:pt idx="181">
                  <c:v>38828</c:v>
                </c:pt>
                <c:pt idx="182">
                  <c:v>38835</c:v>
                </c:pt>
                <c:pt idx="183">
                  <c:v>38842</c:v>
                </c:pt>
                <c:pt idx="184">
                  <c:v>38849</c:v>
                </c:pt>
                <c:pt idx="185">
                  <c:v>38856</c:v>
                </c:pt>
                <c:pt idx="186">
                  <c:v>38863</c:v>
                </c:pt>
                <c:pt idx="187">
                  <c:v>38870</c:v>
                </c:pt>
                <c:pt idx="188">
                  <c:v>38877</c:v>
                </c:pt>
                <c:pt idx="189">
                  <c:v>38884</c:v>
                </c:pt>
                <c:pt idx="190">
                  <c:v>38891</c:v>
                </c:pt>
                <c:pt idx="191">
                  <c:v>38898</c:v>
                </c:pt>
                <c:pt idx="192">
                  <c:v>38905</c:v>
                </c:pt>
                <c:pt idx="193">
                  <c:v>38912</c:v>
                </c:pt>
                <c:pt idx="194">
                  <c:v>38919</c:v>
                </c:pt>
                <c:pt idx="195">
                  <c:v>38926</c:v>
                </c:pt>
                <c:pt idx="196">
                  <c:v>38933</c:v>
                </c:pt>
                <c:pt idx="197">
                  <c:v>38940</c:v>
                </c:pt>
                <c:pt idx="198">
                  <c:v>38947</c:v>
                </c:pt>
                <c:pt idx="199">
                  <c:v>38954</c:v>
                </c:pt>
                <c:pt idx="200">
                  <c:v>38961</c:v>
                </c:pt>
                <c:pt idx="201">
                  <c:v>38968</c:v>
                </c:pt>
                <c:pt idx="202">
                  <c:v>38975</c:v>
                </c:pt>
                <c:pt idx="203">
                  <c:v>38982</c:v>
                </c:pt>
                <c:pt idx="204">
                  <c:v>38989</c:v>
                </c:pt>
                <c:pt idx="205">
                  <c:v>38996</c:v>
                </c:pt>
                <c:pt idx="206">
                  <c:v>39003</c:v>
                </c:pt>
                <c:pt idx="207">
                  <c:v>39010</c:v>
                </c:pt>
                <c:pt idx="208">
                  <c:v>39017</c:v>
                </c:pt>
                <c:pt idx="209">
                  <c:v>39024</c:v>
                </c:pt>
                <c:pt idx="210">
                  <c:v>39031</c:v>
                </c:pt>
                <c:pt idx="211">
                  <c:v>39038</c:v>
                </c:pt>
                <c:pt idx="212">
                  <c:v>39045</c:v>
                </c:pt>
                <c:pt idx="213">
                  <c:v>39052</c:v>
                </c:pt>
                <c:pt idx="214">
                  <c:v>39059</c:v>
                </c:pt>
                <c:pt idx="215">
                  <c:v>39066</c:v>
                </c:pt>
                <c:pt idx="216">
                  <c:v>39073</c:v>
                </c:pt>
                <c:pt idx="217">
                  <c:v>39080</c:v>
                </c:pt>
                <c:pt idx="218">
                  <c:v>39087</c:v>
                </c:pt>
                <c:pt idx="219">
                  <c:v>39094</c:v>
                </c:pt>
                <c:pt idx="220">
                  <c:v>39101</c:v>
                </c:pt>
                <c:pt idx="221">
                  <c:v>39108</c:v>
                </c:pt>
                <c:pt idx="222">
                  <c:v>39115</c:v>
                </c:pt>
                <c:pt idx="223">
                  <c:v>39122</c:v>
                </c:pt>
                <c:pt idx="224">
                  <c:v>39129</c:v>
                </c:pt>
                <c:pt idx="225">
                  <c:v>39136</c:v>
                </c:pt>
                <c:pt idx="226">
                  <c:v>39143</c:v>
                </c:pt>
                <c:pt idx="227">
                  <c:v>39150</c:v>
                </c:pt>
                <c:pt idx="228">
                  <c:v>39157</c:v>
                </c:pt>
                <c:pt idx="229">
                  <c:v>39164</c:v>
                </c:pt>
                <c:pt idx="230">
                  <c:v>39171</c:v>
                </c:pt>
                <c:pt idx="231">
                  <c:v>39178</c:v>
                </c:pt>
                <c:pt idx="232">
                  <c:v>39185</c:v>
                </c:pt>
                <c:pt idx="233">
                  <c:v>39192</c:v>
                </c:pt>
                <c:pt idx="234">
                  <c:v>39199</c:v>
                </c:pt>
                <c:pt idx="235">
                  <c:v>39206</c:v>
                </c:pt>
                <c:pt idx="236">
                  <c:v>39213</c:v>
                </c:pt>
                <c:pt idx="237">
                  <c:v>39220</c:v>
                </c:pt>
                <c:pt idx="238">
                  <c:v>39227</c:v>
                </c:pt>
                <c:pt idx="239">
                  <c:v>39234</c:v>
                </c:pt>
                <c:pt idx="240">
                  <c:v>39241</c:v>
                </c:pt>
                <c:pt idx="241">
                  <c:v>39248</c:v>
                </c:pt>
                <c:pt idx="242">
                  <c:v>39255</c:v>
                </c:pt>
                <c:pt idx="243">
                  <c:v>39262</c:v>
                </c:pt>
                <c:pt idx="244">
                  <c:v>39269</c:v>
                </c:pt>
                <c:pt idx="245">
                  <c:v>39276</c:v>
                </c:pt>
                <c:pt idx="246">
                  <c:v>39283</c:v>
                </c:pt>
                <c:pt idx="247">
                  <c:v>39290</c:v>
                </c:pt>
                <c:pt idx="248">
                  <c:v>39297</c:v>
                </c:pt>
                <c:pt idx="249">
                  <c:v>39304</c:v>
                </c:pt>
                <c:pt idx="250">
                  <c:v>39311</c:v>
                </c:pt>
                <c:pt idx="251">
                  <c:v>39318</c:v>
                </c:pt>
                <c:pt idx="252">
                  <c:v>39325</c:v>
                </c:pt>
                <c:pt idx="253">
                  <c:v>39332</c:v>
                </c:pt>
                <c:pt idx="254">
                  <c:v>39339</c:v>
                </c:pt>
                <c:pt idx="255">
                  <c:v>39346</c:v>
                </c:pt>
                <c:pt idx="256">
                  <c:v>39353</c:v>
                </c:pt>
                <c:pt idx="257">
                  <c:v>39360</c:v>
                </c:pt>
                <c:pt idx="258">
                  <c:v>39367</c:v>
                </c:pt>
                <c:pt idx="259">
                  <c:v>39374</c:v>
                </c:pt>
                <c:pt idx="260">
                  <c:v>39381</c:v>
                </c:pt>
                <c:pt idx="261">
                  <c:v>39388</c:v>
                </c:pt>
                <c:pt idx="262">
                  <c:v>39395</c:v>
                </c:pt>
                <c:pt idx="263">
                  <c:v>39402</c:v>
                </c:pt>
                <c:pt idx="264">
                  <c:v>39409</c:v>
                </c:pt>
                <c:pt idx="265">
                  <c:v>39416</c:v>
                </c:pt>
                <c:pt idx="266">
                  <c:v>39423</c:v>
                </c:pt>
                <c:pt idx="267">
                  <c:v>39430</c:v>
                </c:pt>
                <c:pt idx="268">
                  <c:v>39437</c:v>
                </c:pt>
                <c:pt idx="269">
                  <c:v>39444</c:v>
                </c:pt>
                <c:pt idx="270">
                  <c:v>39451</c:v>
                </c:pt>
                <c:pt idx="271">
                  <c:v>39458</c:v>
                </c:pt>
                <c:pt idx="272">
                  <c:v>39465</c:v>
                </c:pt>
                <c:pt idx="273">
                  <c:v>39472</c:v>
                </c:pt>
                <c:pt idx="274">
                  <c:v>39479</c:v>
                </c:pt>
                <c:pt idx="275">
                  <c:v>39486</c:v>
                </c:pt>
                <c:pt idx="276">
                  <c:v>39493</c:v>
                </c:pt>
                <c:pt idx="277">
                  <c:v>39500</c:v>
                </c:pt>
                <c:pt idx="278">
                  <c:v>39507</c:v>
                </c:pt>
                <c:pt idx="279">
                  <c:v>39514</c:v>
                </c:pt>
                <c:pt idx="280">
                  <c:v>39521</c:v>
                </c:pt>
                <c:pt idx="281">
                  <c:v>39528</c:v>
                </c:pt>
                <c:pt idx="282">
                  <c:v>39535</c:v>
                </c:pt>
                <c:pt idx="283">
                  <c:v>39542</c:v>
                </c:pt>
                <c:pt idx="284">
                  <c:v>39549</c:v>
                </c:pt>
                <c:pt idx="285">
                  <c:v>39556</c:v>
                </c:pt>
                <c:pt idx="286">
                  <c:v>39563</c:v>
                </c:pt>
                <c:pt idx="287">
                  <c:v>39570</c:v>
                </c:pt>
                <c:pt idx="288">
                  <c:v>39577</c:v>
                </c:pt>
                <c:pt idx="289">
                  <c:v>39584</c:v>
                </c:pt>
                <c:pt idx="290">
                  <c:v>39591</c:v>
                </c:pt>
                <c:pt idx="291">
                  <c:v>39598</c:v>
                </c:pt>
                <c:pt idx="292">
                  <c:v>39605</c:v>
                </c:pt>
                <c:pt idx="293">
                  <c:v>39612</c:v>
                </c:pt>
                <c:pt idx="294">
                  <c:v>39619</c:v>
                </c:pt>
                <c:pt idx="295">
                  <c:v>39626</c:v>
                </c:pt>
                <c:pt idx="296">
                  <c:v>39633</c:v>
                </c:pt>
                <c:pt idx="297">
                  <c:v>39640</c:v>
                </c:pt>
                <c:pt idx="298">
                  <c:v>39647</c:v>
                </c:pt>
                <c:pt idx="299">
                  <c:v>39654</c:v>
                </c:pt>
                <c:pt idx="300">
                  <c:v>39661</c:v>
                </c:pt>
                <c:pt idx="301">
                  <c:v>39668</c:v>
                </c:pt>
                <c:pt idx="302">
                  <c:v>39675</c:v>
                </c:pt>
                <c:pt idx="303">
                  <c:v>39682</c:v>
                </c:pt>
                <c:pt idx="304">
                  <c:v>39689</c:v>
                </c:pt>
                <c:pt idx="305">
                  <c:v>39696</c:v>
                </c:pt>
                <c:pt idx="306">
                  <c:v>39703</c:v>
                </c:pt>
                <c:pt idx="307">
                  <c:v>39710</c:v>
                </c:pt>
                <c:pt idx="308">
                  <c:v>39717</c:v>
                </c:pt>
                <c:pt idx="309">
                  <c:v>39724</c:v>
                </c:pt>
                <c:pt idx="310">
                  <c:v>39731</c:v>
                </c:pt>
                <c:pt idx="311">
                  <c:v>39738</c:v>
                </c:pt>
                <c:pt idx="312">
                  <c:v>39745</c:v>
                </c:pt>
                <c:pt idx="313">
                  <c:v>39752</c:v>
                </c:pt>
                <c:pt idx="314">
                  <c:v>39759</c:v>
                </c:pt>
                <c:pt idx="315">
                  <c:v>39766</c:v>
                </c:pt>
                <c:pt idx="316">
                  <c:v>39773</c:v>
                </c:pt>
                <c:pt idx="317">
                  <c:v>39780</c:v>
                </c:pt>
                <c:pt idx="318">
                  <c:v>39787</c:v>
                </c:pt>
                <c:pt idx="319">
                  <c:v>39794</c:v>
                </c:pt>
                <c:pt idx="320">
                  <c:v>39801</c:v>
                </c:pt>
                <c:pt idx="321">
                  <c:v>39808</c:v>
                </c:pt>
                <c:pt idx="322">
                  <c:v>39815</c:v>
                </c:pt>
                <c:pt idx="323">
                  <c:v>39822</c:v>
                </c:pt>
                <c:pt idx="324">
                  <c:v>39829</c:v>
                </c:pt>
                <c:pt idx="325">
                  <c:v>39836</c:v>
                </c:pt>
                <c:pt idx="326">
                  <c:v>39843</c:v>
                </c:pt>
                <c:pt idx="327">
                  <c:v>39850</c:v>
                </c:pt>
                <c:pt idx="328">
                  <c:v>39857</c:v>
                </c:pt>
                <c:pt idx="329">
                  <c:v>39864</c:v>
                </c:pt>
                <c:pt idx="330">
                  <c:v>39871</c:v>
                </c:pt>
                <c:pt idx="331">
                  <c:v>39878</c:v>
                </c:pt>
                <c:pt idx="332">
                  <c:v>39885</c:v>
                </c:pt>
                <c:pt idx="333">
                  <c:v>39892</c:v>
                </c:pt>
                <c:pt idx="334">
                  <c:v>39899</c:v>
                </c:pt>
                <c:pt idx="335">
                  <c:v>39906</c:v>
                </c:pt>
                <c:pt idx="336">
                  <c:v>39913</c:v>
                </c:pt>
                <c:pt idx="337">
                  <c:v>39920</c:v>
                </c:pt>
                <c:pt idx="338">
                  <c:v>39927</c:v>
                </c:pt>
                <c:pt idx="339">
                  <c:v>39934</c:v>
                </c:pt>
                <c:pt idx="340">
                  <c:v>39941</c:v>
                </c:pt>
                <c:pt idx="341">
                  <c:v>39948</c:v>
                </c:pt>
                <c:pt idx="342">
                  <c:v>39955</c:v>
                </c:pt>
                <c:pt idx="343">
                  <c:v>39962</c:v>
                </c:pt>
                <c:pt idx="344">
                  <c:v>39969</c:v>
                </c:pt>
                <c:pt idx="345">
                  <c:v>39976</c:v>
                </c:pt>
                <c:pt idx="346">
                  <c:v>39983</c:v>
                </c:pt>
                <c:pt idx="347">
                  <c:v>39990</c:v>
                </c:pt>
                <c:pt idx="348">
                  <c:v>39997</c:v>
                </c:pt>
                <c:pt idx="349">
                  <c:v>40004</c:v>
                </c:pt>
                <c:pt idx="350">
                  <c:v>40011</c:v>
                </c:pt>
                <c:pt idx="351">
                  <c:v>40018</c:v>
                </c:pt>
                <c:pt idx="352">
                  <c:v>40025</c:v>
                </c:pt>
                <c:pt idx="353">
                  <c:v>40032</c:v>
                </c:pt>
                <c:pt idx="354">
                  <c:v>40039</c:v>
                </c:pt>
                <c:pt idx="355">
                  <c:v>40046</c:v>
                </c:pt>
                <c:pt idx="356">
                  <c:v>40053</c:v>
                </c:pt>
                <c:pt idx="357">
                  <c:v>40060</c:v>
                </c:pt>
                <c:pt idx="358">
                  <c:v>40067</c:v>
                </c:pt>
                <c:pt idx="359">
                  <c:v>40074</c:v>
                </c:pt>
                <c:pt idx="360">
                  <c:v>40081</c:v>
                </c:pt>
                <c:pt idx="361">
                  <c:v>40088</c:v>
                </c:pt>
                <c:pt idx="362">
                  <c:v>40095</c:v>
                </c:pt>
                <c:pt idx="363">
                  <c:v>40102</c:v>
                </c:pt>
                <c:pt idx="364">
                  <c:v>40109</c:v>
                </c:pt>
                <c:pt idx="365">
                  <c:v>40116</c:v>
                </c:pt>
                <c:pt idx="366">
                  <c:v>40123</c:v>
                </c:pt>
                <c:pt idx="367">
                  <c:v>40130</c:v>
                </c:pt>
                <c:pt idx="368">
                  <c:v>40137</c:v>
                </c:pt>
                <c:pt idx="369">
                  <c:v>40144</c:v>
                </c:pt>
                <c:pt idx="370">
                  <c:v>40151</c:v>
                </c:pt>
                <c:pt idx="371">
                  <c:v>40158</c:v>
                </c:pt>
                <c:pt idx="372">
                  <c:v>40165</c:v>
                </c:pt>
                <c:pt idx="373">
                  <c:v>40172</c:v>
                </c:pt>
                <c:pt idx="374">
                  <c:v>40179</c:v>
                </c:pt>
                <c:pt idx="375">
                  <c:v>40186</c:v>
                </c:pt>
                <c:pt idx="376">
                  <c:v>40193</c:v>
                </c:pt>
                <c:pt idx="377">
                  <c:v>40200</c:v>
                </c:pt>
                <c:pt idx="378">
                  <c:v>40207</c:v>
                </c:pt>
                <c:pt idx="379">
                  <c:v>40214</c:v>
                </c:pt>
                <c:pt idx="380">
                  <c:v>40221</c:v>
                </c:pt>
                <c:pt idx="381">
                  <c:v>40228</c:v>
                </c:pt>
                <c:pt idx="382">
                  <c:v>40235</c:v>
                </c:pt>
                <c:pt idx="383">
                  <c:v>40242</c:v>
                </c:pt>
                <c:pt idx="384">
                  <c:v>40249</c:v>
                </c:pt>
                <c:pt idx="385">
                  <c:v>40256</c:v>
                </c:pt>
                <c:pt idx="386">
                  <c:v>40263</c:v>
                </c:pt>
                <c:pt idx="387">
                  <c:v>40270</c:v>
                </c:pt>
                <c:pt idx="388">
                  <c:v>40277</c:v>
                </c:pt>
                <c:pt idx="389">
                  <c:v>40284</c:v>
                </c:pt>
                <c:pt idx="390">
                  <c:v>40291</c:v>
                </c:pt>
                <c:pt idx="391">
                  <c:v>40298</c:v>
                </c:pt>
                <c:pt idx="392">
                  <c:v>40305</c:v>
                </c:pt>
                <c:pt idx="393">
                  <c:v>40312</c:v>
                </c:pt>
                <c:pt idx="394">
                  <c:v>40319</c:v>
                </c:pt>
                <c:pt idx="395">
                  <c:v>40326</c:v>
                </c:pt>
                <c:pt idx="396">
                  <c:v>40333</c:v>
                </c:pt>
                <c:pt idx="397">
                  <c:v>40340</c:v>
                </c:pt>
                <c:pt idx="398">
                  <c:v>40347</c:v>
                </c:pt>
                <c:pt idx="399">
                  <c:v>40354</c:v>
                </c:pt>
                <c:pt idx="400">
                  <c:v>40361</c:v>
                </c:pt>
                <c:pt idx="401">
                  <c:v>40368</c:v>
                </c:pt>
                <c:pt idx="402">
                  <c:v>40375</c:v>
                </c:pt>
                <c:pt idx="403">
                  <c:v>40382</c:v>
                </c:pt>
                <c:pt idx="404">
                  <c:v>40389</c:v>
                </c:pt>
                <c:pt idx="405">
                  <c:v>40396</c:v>
                </c:pt>
                <c:pt idx="406">
                  <c:v>40403</c:v>
                </c:pt>
                <c:pt idx="407">
                  <c:v>40410</c:v>
                </c:pt>
                <c:pt idx="408">
                  <c:v>40417</c:v>
                </c:pt>
                <c:pt idx="409">
                  <c:v>40424</c:v>
                </c:pt>
                <c:pt idx="410">
                  <c:v>40431</c:v>
                </c:pt>
                <c:pt idx="411">
                  <c:v>40438</c:v>
                </c:pt>
                <c:pt idx="412">
                  <c:v>40445</c:v>
                </c:pt>
                <c:pt idx="413">
                  <c:v>40452</c:v>
                </c:pt>
                <c:pt idx="414">
                  <c:v>40459</c:v>
                </c:pt>
                <c:pt idx="415">
                  <c:v>40466</c:v>
                </c:pt>
                <c:pt idx="416">
                  <c:v>40473</c:v>
                </c:pt>
                <c:pt idx="417">
                  <c:v>40480</c:v>
                </c:pt>
                <c:pt idx="418">
                  <c:v>40487</c:v>
                </c:pt>
                <c:pt idx="419">
                  <c:v>40494</c:v>
                </c:pt>
                <c:pt idx="420">
                  <c:v>40501</c:v>
                </c:pt>
                <c:pt idx="421">
                  <c:v>40508</c:v>
                </c:pt>
                <c:pt idx="422">
                  <c:v>40515</c:v>
                </c:pt>
                <c:pt idx="423">
                  <c:v>40522</c:v>
                </c:pt>
                <c:pt idx="424">
                  <c:v>40529</c:v>
                </c:pt>
                <c:pt idx="425">
                  <c:v>40536</c:v>
                </c:pt>
                <c:pt idx="426">
                  <c:v>40543</c:v>
                </c:pt>
                <c:pt idx="427">
                  <c:v>40550</c:v>
                </c:pt>
                <c:pt idx="428">
                  <c:v>40557</c:v>
                </c:pt>
                <c:pt idx="429">
                  <c:v>40564</c:v>
                </c:pt>
                <c:pt idx="430">
                  <c:v>40571</c:v>
                </c:pt>
                <c:pt idx="431">
                  <c:v>40578</c:v>
                </c:pt>
                <c:pt idx="432">
                  <c:v>40585</c:v>
                </c:pt>
                <c:pt idx="433">
                  <c:v>40592</c:v>
                </c:pt>
                <c:pt idx="434">
                  <c:v>40599</c:v>
                </c:pt>
                <c:pt idx="435">
                  <c:v>40606</c:v>
                </c:pt>
                <c:pt idx="436">
                  <c:v>40613</c:v>
                </c:pt>
                <c:pt idx="437">
                  <c:v>40620</c:v>
                </c:pt>
                <c:pt idx="438">
                  <c:v>40627</c:v>
                </c:pt>
                <c:pt idx="439">
                  <c:v>40634</c:v>
                </c:pt>
                <c:pt idx="440">
                  <c:v>40641</c:v>
                </c:pt>
                <c:pt idx="441">
                  <c:v>40648</c:v>
                </c:pt>
                <c:pt idx="442">
                  <c:v>40655</c:v>
                </c:pt>
                <c:pt idx="443">
                  <c:v>40662</c:v>
                </c:pt>
                <c:pt idx="444">
                  <c:v>40669</c:v>
                </c:pt>
                <c:pt idx="445">
                  <c:v>40676</c:v>
                </c:pt>
                <c:pt idx="446">
                  <c:v>40683</c:v>
                </c:pt>
                <c:pt idx="447">
                  <c:v>40690</c:v>
                </c:pt>
                <c:pt idx="448">
                  <c:v>40697</c:v>
                </c:pt>
                <c:pt idx="449">
                  <c:v>40704</c:v>
                </c:pt>
                <c:pt idx="450">
                  <c:v>40711</c:v>
                </c:pt>
                <c:pt idx="451">
                  <c:v>40718</c:v>
                </c:pt>
                <c:pt idx="452">
                  <c:v>40725</c:v>
                </c:pt>
                <c:pt idx="453">
                  <c:v>40732</c:v>
                </c:pt>
                <c:pt idx="454">
                  <c:v>40739</c:v>
                </c:pt>
                <c:pt idx="455">
                  <c:v>40746</c:v>
                </c:pt>
                <c:pt idx="456">
                  <c:v>40753</c:v>
                </c:pt>
                <c:pt idx="457">
                  <c:v>40760</c:v>
                </c:pt>
                <c:pt idx="458">
                  <c:v>40767</c:v>
                </c:pt>
                <c:pt idx="459">
                  <c:v>40774</c:v>
                </c:pt>
                <c:pt idx="460">
                  <c:v>40781</c:v>
                </c:pt>
                <c:pt idx="461">
                  <c:v>40788</c:v>
                </c:pt>
                <c:pt idx="462">
                  <c:v>40795</c:v>
                </c:pt>
                <c:pt idx="463">
                  <c:v>40802</c:v>
                </c:pt>
                <c:pt idx="464">
                  <c:v>40809</c:v>
                </c:pt>
                <c:pt idx="465">
                  <c:v>40816</c:v>
                </c:pt>
                <c:pt idx="466">
                  <c:v>40823</c:v>
                </c:pt>
                <c:pt idx="467">
                  <c:v>40830</c:v>
                </c:pt>
                <c:pt idx="468">
                  <c:v>40837</c:v>
                </c:pt>
                <c:pt idx="469">
                  <c:v>40844</c:v>
                </c:pt>
                <c:pt idx="470">
                  <c:v>40851</c:v>
                </c:pt>
                <c:pt idx="471">
                  <c:v>40858</c:v>
                </c:pt>
                <c:pt idx="472">
                  <c:v>40865</c:v>
                </c:pt>
                <c:pt idx="473">
                  <c:v>40872</c:v>
                </c:pt>
                <c:pt idx="474">
                  <c:v>40879</c:v>
                </c:pt>
                <c:pt idx="475">
                  <c:v>40886</c:v>
                </c:pt>
                <c:pt idx="476">
                  <c:v>40893</c:v>
                </c:pt>
                <c:pt idx="477">
                  <c:v>40900</c:v>
                </c:pt>
                <c:pt idx="478">
                  <c:v>40907</c:v>
                </c:pt>
                <c:pt idx="479">
                  <c:v>40914</c:v>
                </c:pt>
                <c:pt idx="480">
                  <c:v>40921</c:v>
                </c:pt>
                <c:pt idx="481">
                  <c:v>40928</c:v>
                </c:pt>
                <c:pt idx="482">
                  <c:v>40935</c:v>
                </c:pt>
                <c:pt idx="483">
                  <c:v>40942</c:v>
                </c:pt>
                <c:pt idx="484">
                  <c:v>40949</c:v>
                </c:pt>
                <c:pt idx="485">
                  <c:v>40956</c:v>
                </c:pt>
                <c:pt idx="486">
                  <c:v>40963</c:v>
                </c:pt>
                <c:pt idx="487">
                  <c:v>40970</c:v>
                </c:pt>
                <c:pt idx="488">
                  <c:v>40977</c:v>
                </c:pt>
                <c:pt idx="489">
                  <c:v>40984</c:v>
                </c:pt>
                <c:pt idx="490">
                  <c:v>40991</c:v>
                </c:pt>
                <c:pt idx="491">
                  <c:v>40998</c:v>
                </c:pt>
                <c:pt idx="492">
                  <c:v>41005</c:v>
                </c:pt>
                <c:pt idx="493">
                  <c:v>41012</c:v>
                </c:pt>
                <c:pt idx="494">
                  <c:v>41019</c:v>
                </c:pt>
                <c:pt idx="495">
                  <c:v>41026</c:v>
                </c:pt>
                <c:pt idx="496">
                  <c:v>41033</c:v>
                </c:pt>
                <c:pt idx="497">
                  <c:v>41040</c:v>
                </c:pt>
                <c:pt idx="498">
                  <c:v>41047</c:v>
                </c:pt>
                <c:pt idx="499">
                  <c:v>41054</c:v>
                </c:pt>
                <c:pt idx="500">
                  <c:v>41061</c:v>
                </c:pt>
                <c:pt idx="501">
                  <c:v>41068</c:v>
                </c:pt>
                <c:pt idx="502">
                  <c:v>41075</c:v>
                </c:pt>
                <c:pt idx="503">
                  <c:v>41082</c:v>
                </c:pt>
                <c:pt idx="504">
                  <c:v>41089</c:v>
                </c:pt>
                <c:pt idx="505">
                  <c:v>41096</c:v>
                </c:pt>
                <c:pt idx="506">
                  <c:v>41103</c:v>
                </c:pt>
                <c:pt idx="507">
                  <c:v>41110</c:v>
                </c:pt>
                <c:pt idx="508">
                  <c:v>41117</c:v>
                </c:pt>
                <c:pt idx="509">
                  <c:v>41124</c:v>
                </c:pt>
                <c:pt idx="510">
                  <c:v>41131</c:v>
                </c:pt>
                <c:pt idx="511">
                  <c:v>41138</c:v>
                </c:pt>
                <c:pt idx="512">
                  <c:v>41145</c:v>
                </c:pt>
                <c:pt idx="513">
                  <c:v>41152</c:v>
                </c:pt>
                <c:pt idx="514">
                  <c:v>41159</c:v>
                </c:pt>
                <c:pt idx="515">
                  <c:v>41166</c:v>
                </c:pt>
                <c:pt idx="516">
                  <c:v>41173</c:v>
                </c:pt>
                <c:pt idx="517">
                  <c:v>41180</c:v>
                </c:pt>
                <c:pt idx="518">
                  <c:v>41187</c:v>
                </c:pt>
                <c:pt idx="519">
                  <c:v>41194</c:v>
                </c:pt>
                <c:pt idx="520">
                  <c:v>41201</c:v>
                </c:pt>
                <c:pt idx="521">
                  <c:v>41208</c:v>
                </c:pt>
                <c:pt idx="522">
                  <c:v>41215</c:v>
                </c:pt>
                <c:pt idx="523">
                  <c:v>41222</c:v>
                </c:pt>
                <c:pt idx="524">
                  <c:v>41229</c:v>
                </c:pt>
                <c:pt idx="525">
                  <c:v>41236</c:v>
                </c:pt>
                <c:pt idx="526">
                  <c:v>41243</c:v>
                </c:pt>
                <c:pt idx="527">
                  <c:v>41250</c:v>
                </c:pt>
                <c:pt idx="528">
                  <c:v>41257</c:v>
                </c:pt>
                <c:pt idx="529">
                  <c:v>41264</c:v>
                </c:pt>
                <c:pt idx="530">
                  <c:v>41271</c:v>
                </c:pt>
                <c:pt idx="531">
                  <c:v>41278</c:v>
                </c:pt>
                <c:pt idx="532">
                  <c:v>41285</c:v>
                </c:pt>
                <c:pt idx="533">
                  <c:v>41292</c:v>
                </c:pt>
                <c:pt idx="534">
                  <c:v>41299</c:v>
                </c:pt>
                <c:pt idx="535">
                  <c:v>41306</c:v>
                </c:pt>
                <c:pt idx="536">
                  <c:v>41313</c:v>
                </c:pt>
                <c:pt idx="537">
                  <c:v>41320</c:v>
                </c:pt>
                <c:pt idx="538">
                  <c:v>41327</c:v>
                </c:pt>
                <c:pt idx="539">
                  <c:v>41334</c:v>
                </c:pt>
                <c:pt idx="540">
                  <c:v>41341</c:v>
                </c:pt>
                <c:pt idx="541">
                  <c:v>41348</c:v>
                </c:pt>
                <c:pt idx="542">
                  <c:v>41355</c:v>
                </c:pt>
                <c:pt idx="543">
                  <c:v>41362</c:v>
                </c:pt>
                <c:pt idx="544">
                  <c:v>41369</c:v>
                </c:pt>
                <c:pt idx="545">
                  <c:v>41376</c:v>
                </c:pt>
                <c:pt idx="546">
                  <c:v>41383</c:v>
                </c:pt>
                <c:pt idx="547">
                  <c:v>41390</c:v>
                </c:pt>
                <c:pt idx="548">
                  <c:v>41397</c:v>
                </c:pt>
                <c:pt idx="549">
                  <c:v>41404</c:v>
                </c:pt>
                <c:pt idx="550">
                  <c:v>41411</c:v>
                </c:pt>
                <c:pt idx="551">
                  <c:v>41418</c:v>
                </c:pt>
                <c:pt idx="552">
                  <c:v>41425</c:v>
                </c:pt>
                <c:pt idx="553">
                  <c:v>41432</c:v>
                </c:pt>
                <c:pt idx="554">
                  <c:v>41439</c:v>
                </c:pt>
                <c:pt idx="555">
                  <c:v>41446</c:v>
                </c:pt>
                <c:pt idx="556">
                  <c:v>41453</c:v>
                </c:pt>
                <c:pt idx="557">
                  <c:v>41460</c:v>
                </c:pt>
                <c:pt idx="558">
                  <c:v>41467</c:v>
                </c:pt>
                <c:pt idx="559">
                  <c:v>41474</c:v>
                </c:pt>
                <c:pt idx="560">
                  <c:v>41481</c:v>
                </c:pt>
                <c:pt idx="561">
                  <c:v>41488</c:v>
                </c:pt>
                <c:pt idx="562">
                  <c:v>41495</c:v>
                </c:pt>
                <c:pt idx="563">
                  <c:v>41502</c:v>
                </c:pt>
                <c:pt idx="564">
                  <c:v>41509</c:v>
                </c:pt>
                <c:pt idx="565">
                  <c:v>41516</c:v>
                </c:pt>
                <c:pt idx="566">
                  <c:v>41523</c:v>
                </c:pt>
                <c:pt idx="567">
                  <c:v>41530</c:v>
                </c:pt>
                <c:pt idx="568">
                  <c:v>41537</c:v>
                </c:pt>
                <c:pt idx="569">
                  <c:v>41544</c:v>
                </c:pt>
                <c:pt idx="570">
                  <c:v>41551</c:v>
                </c:pt>
                <c:pt idx="571">
                  <c:v>41558</c:v>
                </c:pt>
                <c:pt idx="572">
                  <c:v>41565</c:v>
                </c:pt>
                <c:pt idx="573">
                  <c:v>41572</c:v>
                </c:pt>
                <c:pt idx="574">
                  <c:v>41579</c:v>
                </c:pt>
                <c:pt idx="575">
                  <c:v>41586</c:v>
                </c:pt>
                <c:pt idx="576">
                  <c:v>41593</c:v>
                </c:pt>
                <c:pt idx="577">
                  <c:v>41600</c:v>
                </c:pt>
                <c:pt idx="578">
                  <c:v>41607</c:v>
                </c:pt>
                <c:pt idx="579">
                  <c:v>41614</c:v>
                </c:pt>
                <c:pt idx="580">
                  <c:v>41621</c:v>
                </c:pt>
                <c:pt idx="581">
                  <c:v>41628</c:v>
                </c:pt>
                <c:pt idx="582">
                  <c:v>41635</c:v>
                </c:pt>
                <c:pt idx="583">
                  <c:v>41642</c:v>
                </c:pt>
                <c:pt idx="584">
                  <c:v>41649</c:v>
                </c:pt>
                <c:pt idx="585">
                  <c:v>41656</c:v>
                </c:pt>
                <c:pt idx="586">
                  <c:v>41663</c:v>
                </c:pt>
                <c:pt idx="587">
                  <c:v>41670</c:v>
                </c:pt>
                <c:pt idx="588">
                  <c:v>41677</c:v>
                </c:pt>
                <c:pt idx="589">
                  <c:v>41684</c:v>
                </c:pt>
                <c:pt idx="590">
                  <c:v>41691</c:v>
                </c:pt>
                <c:pt idx="591">
                  <c:v>41698</c:v>
                </c:pt>
                <c:pt idx="592">
                  <c:v>41705</c:v>
                </c:pt>
                <c:pt idx="593">
                  <c:v>41712</c:v>
                </c:pt>
                <c:pt idx="594">
                  <c:v>41719</c:v>
                </c:pt>
                <c:pt idx="595">
                  <c:v>41726</c:v>
                </c:pt>
                <c:pt idx="596">
                  <c:v>41733</c:v>
                </c:pt>
                <c:pt idx="597">
                  <c:v>41740</c:v>
                </c:pt>
                <c:pt idx="598">
                  <c:v>41747</c:v>
                </c:pt>
                <c:pt idx="599">
                  <c:v>41754</c:v>
                </c:pt>
                <c:pt idx="600">
                  <c:v>41761</c:v>
                </c:pt>
                <c:pt idx="601">
                  <c:v>41768</c:v>
                </c:pt>
                <c:pt idx="602">
                  <c:v>41775</c:v>
                </c:pt>
                <c:pt idx="603">
                  <c:v>41782</c:v>
                </c:pt>
                <c:pt idx="604">
                  <c:v>41789</c:v>
                </c:pt>
                <c:pt idx="605">
                  <c:v>41796</c:v>
                </c:pt>
                <c:pt idx="606">
                  <c:v>41803</c:v>
                </c:pt>
                <c:pt idx="607">
                  <c:v>41810</c:v>
                </c:pt>
                <c:pt idx="608">
                  <c:v>41817</c:v>
                </c:pt>
                <c:pt idx="609">
                  <c:v>41824</c:v>
                </c:pt>
                <c:pt idx="610">
                  <c:v>41831</c:v>
                </c:pt>
                <c:pt idx="611">
                  <c:v>41838</c:v>
                </c:pt>
                <c:pt idx="612">
                  <c:v>41845</c:v>
                </c:pt>
                <c:pt idx="613">
                  <c:v>41852</c:v>
                </c:pt>
                <c:pt idx="614">
                  <c:v>41859</c:v>
                </c:pt>
                <c:pt idx="615">
                  <c:v>41866</c:v>
                </c:pt>
                <c:pt idx="616">
                  <c:v>41873</c:v>
                </c:pt>
                <c:pt idx="617">
                  <c:v>41880</c:v>
                </c:pt>
                <c:pt idx="618">
                  <c:v>41887</c:v>
                </c:pt>
                <c:pt idx="619">
                  <c:v>41894</c:v>
                </c:pt>
                <c:pt idx="620">
                  <c:v>41901</c:v>
                </c:pt>
                <c:pt idx="621">
                  <c:v>41908</c:v>
                </c:pt>
                <c:pt idx="622">
                  <c:v>41915</c:v>
                </c:pt>
                <c:pt idx="623">
                  <c:v>41922</c:v>
                </c:pt>
                <c:pt idx="624">
                  <c:v>41929</c:v>
                </c:pt>
                <c:pt idx="625">
                  <c:v>41936</c:v>
                </c:pt>
                <c:pt idx="626">
                  <c:v>41943</c:v>
                </c:pt>
                <c:pt idx="627">
                  <c:v>41950</c:v>
                </c:pt>
                <c:pt idx="628">
                  <c:v>41957</c:v>
                </c:pt>
                <c:pt idx="629">
                  <c:v>41964</c:v>
                </c:pt>
                <c:pt idx="630">
                  <c:v>41971</c:v>
                </c:pt>
                <c:pt idx="631">
                  <c:v>41978</c:v>
                </c:pt>
                <c:pt idx="632">
                  <c:v>41985</c:v>
                </c:pt>
                <c:pt idx="633">
                  <c:v>41992</c:v>
                </c:pt>
                <c:pt idx="634">
                  <c:v>41999</c:v>
                </c:pt>
                <c:pt idx="635">
                  <c:v>42006</c:v>
                </c:pt>
                <c:pt idx="636">
                  <c:v>42013</c:v>
                </c:pt>
                <c:pt idx="637">
                  <c:v>42020</c:v>
                </c:pt>
                <c:pt idx="638">
                  <c:v>42027</c:v>
                </c:pt>
                <c:pt idx="639">
                  <c:v>42034</c:v>
                </c:pt>
                <c:pt idx="640">
                  <c:v>42041</c:v>
                </c:pt>
                <c:pt idx="641">
                  <c:v>42048</c:v>
                </c:pt>
                <c:pt idx="642">
                  <c:v>42055</c:v>
                </c:pt>
                <c:pt idx="643">
                  <c:v>42062</c:v>
                </c:pt>
                <c:pt idx="644">
                  <c:v>42069</c:v>
                </c:pt>
                <c:pt idx="645">
                  <c:v>42076</c:v>
                </c:pt>
                <c:pt idx="646">
                  <c:v>42083</c:v>
                </c:pt>
                <c:pt idx="647">
                  <c:v>42090</c:v>
                </c:pt>
                <c:pt idx="648">
                  <c:v>42097</c:v>
                </c:pt>
                <c:pt idx="649">
                  <c:v>42104</c:v>
                </c:pt>
                <c:pt idx="650">
                  <c:v>42111</c:v>
                </c:pt>
                <c:pt idx="651">
                  <c:v>42118</c:v>
                </c:pt>
                <c:pt idx="652">
                  <c:v>42125</c:v>
                </c:pt>
                <c:pt idx="653">
                  <c:v>42132</c:v>
                </c:pt>
                <c:pt idx="654">
                  <c:v>42139</c:v>
                </c:pt>
                <c:pt idx="655">
                  <c:v>42146</c:v>
                </c:pt>
                <c:pt idx="656">
                  <c:v>42153</c:v>
                </c:pt>
                <c:pt idx="657">
                  <c:v>42160</c:v>
                </c:pt>
                <c:pt idx="658">
                  <c:v>42167</c:v>
                </c:pt>
                <c:pt idx="659">
                  <c:v>42174</c:v>
                </c:pt>
                <c:pt idx="660">
                  <c:v>42181</c:v>
                </c:pt>
                <c:pt idx="661">
                  <c:v>42188</c:v>
                </c:pt>
                <c:pt idx="662">
                  <c:v>42195</c:v>
                </c:pt>
                <c:pt idx="663">
                  <c:v>42202</c:v>
                </c:pt>
                <c:pt idx="664">
                  <c:v>42209</c:v>
                </c:pt>
                <c:pt idx="665">
                  <c:v>42216</c:v>
                </c:pt>
                <c:pt idx="666">
                  <c:v>42223</c:v>
                </c:pt>
                <c:pt idx="667">
                  <c:v>42230</c:v>
                </c:pt>
                <c:pt idx="668">
                  <c:v>42237</c:v>
                </c:pt>
                <c:pt idx="669">
                  <c:v>42244</c:v>
                </c:pt>
                <c:pt idx="670">
                  <c:v>42251</c:v>
                </c:pt>
                <c:pt idx="671">
                  <c:v>42258</c:v>
                </c:pt>
                <c:pt idx="672">
                  <c:v>42265</c:v>
                </c:pt>
                <c:pt idx="673">
                  <c:v>42272</c:v>
                </c:pt>
                <c:pt idx="674">
                  <c:v>42279</c:v>
                </c:pt>
                <c:pt idx="675">
                  <c:v>42286</c:v>
                </c:pt>
                <c:pt idx="676">
                  <c:v>42293</c:v>
                </c:pt>
                <c:pt idx="677">
                  <c:v>42300</c:v>
                </c:pt>
                <c:pt idx="678">
                  <c:v>42307</c:v>
                </c:pt>
                <c:pt idx="679">
                  <c:v>42314</c:v>
                </c:pt>
                <c:pt idx="680">
                  <c:v>42321</c:v>
                </c:pt>
                <c:pt idx="681">
                  <c:v>42328</c:v>
                </c:pt>
                <c:pt idx="682">
                  <c:v>42335</c:v>
                </c:pt>
                <c:pt idx="683">
                  <c:v>42342</c:v>
                </c:pt>
                <c:pt idx="684">
                  <c:v>42349</c:v>
                </c:pt>
                <c:pt idx="685">
                  <c:v>42356</c:v>
                </c:pt>
                <c:pt idx="686">
                  <c:v>42363</c:v>
                </c:pt>
                <c:pt idx="687">
                  <c:v>42370</c:v>
                </c:pt>
                <c:pt idx="688">
                  <c:v>42377</c:v>
                </c:pt>
                <c:pt idx="689">
                  <c:v>42384</c:v>
                </c:pt>
                <c:pt idx="690">
                  <c:v>42391</c:v>
                </c:pt>
                <c:pt idx="691">
                  <c:v>42398</c:v>
                </c:pt>
                <c:pt idx="692">
                  <c:v>42405</c:v>
                </c:pt>
                <c:pt idx="693">
                  <c:v>42412</c:v>
                </c:pt>
                <c:pt idx="694">
                  <c:v>42419</c:v>
                </c:pt>
                <c:pt idx="695">
                  <c:v>42426</c:v>
                </c:pt>
                <c:pt idx="696">
                  <c:v>42433</c:v>
                </c:pt>
                <c:pt idx="697">
                  <c:v>42440</c:v>
                </c:pt>
                <c:pt idx="698">
                  <c:v>42447</c:v>
                </c:pt>
                <c:pt idx="699">
                  <c:v>42454</c:v>
                </c:pt>
                <c:pt idx="700">
                  <c:v>42461</c:v>
                </c:pt>
                <c:pt idx="701">
                  <c:v>42468</c:v>
                </c:pt>
                <c:pt idx="702">
                  <c:v>42475</c:v>
                </c:pt>
                <c:pt idx="703">
                  <c:v>42482</c:v>
                </c:pt>
                <c:pt idx="704">
                  <c:v>42489</c:v>
                </c:pt>
                <c:pt idx="705">
                  <c:v>42496</c:v>
                </c:pt>
                <c:pt idx="706">
                  <c:v>42503</c:v>
                </c:pt>
                <c:pt idx="707">
                  <c:v>42510</c:v>
                </c:pt>
                <c:pt idx="708">
                  <c:v>42517</c:v>
                </c:pt>
                <c:pt idx="709">
                  <c:v>42524</c:v>
                </c:pt>
                <c:pt idx="710">
                  <c:v>42531</c:v>
                </c:pt>
                <c:pt idx="711">
                  <c:v>42538</c:v>
                </c:pt>
                <c:pt idx="712">
                  <c:v>42545</c:v>
                </c:pt>
                <c:pt idx="713">
                  <c:v>42552</c:v>
                </c:pt>
                <c:pt idx="714">
                  <c:v>42559</c:v>
                </c:pt>
                <c:pt idx="715">
                  <c:v>42566</c:v>
                </c:pt>
                <c:pt idx="716">
                  <c:v>42573</c:v>
                </c:pt>
                <c:pt idx="717">
                  <c:v>42580</c:v>
                </c:pt>
                <c:pt idx="718">
                  <c:v>42587</c:v>
                </c:pt>
                <c:pt idx="719">
                  <c:v>42594</c:v>
                </c:pt>
                <c:pt idx="720">
                  <c:v>42601</c:v>
                </c:pt>
                <c:pt idx="721">
                  <c:v>42608</c:v>
                </c:pt>
                <c:pt idx="722">
                  <c:v>42615</c:v>
                </c:pt>
                <c:pt idx="723">
                  <c:v>42622</c:v>
                </c:pt>
                <c:pt idx="724">
                  <c:v>42629</c:v>
                </c:pt>
                <c:pt idx="725">
                  <c:v>42636</c:v>
                </c:pt>
                <c:pt idx="726">
                  <c:v>42643</c:v>
                </c:pt>
                <c:pt idx="727">
                  <c:v>42650</c:v>
                </c:pt>
                <c:pt idx="728">
                  <c:v>42657</c:v>
                </c:pt>
                <c:pt idx="729">
                  <c:v>42664</c:v>
                </c:pt>
                <c:pt idx="730">
                  <c:v>42671</c:v>
                </c:pt>
                <c:pt idx="731">
                  <c:v>42678</c:v>
                </c:pt>
                <c:pt idx="732">
                  <c:v>42685</c:v>
                </c:pt>
                <c:pt idx="733">
                  <c:v>42692</c:v>
                </c:pt>
                <c:pt idx="734">
                  <c:v>42699</c:v>
                </c:pt>
                <c:pt idx="735">
                  <c:v>42706</c:v>
                </c:pt>
                <c:pt idx="736">
                  <c:v>42713</c:v>
                </c:pt>
                <c:pt idx="737">
                  <c:v>42720</c:v>
                </c:pt>
                <c:pt idx="738">
                  <c:v>42727</c:v>
                </c:pt>
                <c:pt idx="739">
                  <c:v>42734</c:v>
                </c:pt>
                <c:pt idx="740">
                  <c:v>42741</c:v>
                </c:pt>
                <c:pt idx="741">
                  <c:v>42748</c:v>
                </c:pt>
                <c:pt idx="742">
                  <c:v>42755</c:v>
                </c:pt>
                <c:pt idx="743">
                  <c:v>42762</c:v>
                </c:pt>
                <c:pt idx="744">
                  <c:v>42769</c:v>
                </c:pt>
                <c:pt idx="745">
                  <c:v>42776</c:v>
                </c:pt>
                <c:pt idx="746">
                  <c:v>42783</c:v>
                </c:pt>
                <c:pt idx="747">
                  <c:v>42790</c:v>
                </c:pt>
                <c:pt idx="748">
                  <c:v>42797</c:v>
                </c:pt>
                <c:pt idx="749">
                  <c:v>42804</c:v>
                </c:pt>
                <c:pt idx="750">
                  <c:v>42811</c:v>
                </c:pt>
                <c:pt idx="751">
                  <c:v>42818</c:v>
                </c:pt>
                <c:pt idx="752">
                  <c:v>42825</c:v>
                </c:pt>
                <c:pt idx="753">
                  <c:v>42832</c:v>
                </c:pt>
                <c:pt idx="754">
                  <c:v>42839</c:v>
                </c:pt>
                <c:pt idx="755">
                  <c:v>42846</c:v>
                </c:pt>
                <c:pt idx="756">
                  <c:v>42853</c:v>
                </c:pt>
                <c:pt idx="757">
                  <c:v>42860</c:v>
                </c:pt>
                <c:pt idx="758">
                  <c:v>42867</c:v>
                </c:pt>
                <c:pt idx="759">
                  <c:v>42874</c:v>
                </c:pt>
                <c:pt idx="760">
                  <c:v>42881</c:v>
                </c:pt>
                <c:pt idx="761">
                  <c:v>42888</c:v>
                </c:pt>
                <c:pt idx="762">
                  <c:v>42895</c:v>
                </c:pt>
                <c:pt idx="763">
                  <c:v>42902</c:v>
                </c:pt>
                <c:pt idx="764">
                  <c:v>42909</c:v>
                </c:pt>
                <c:pt idx="765">
                  <c:v>42916</c:v>
                </c:pt>
                <c:pt idx="766">
                  <c:v>42923</c:v>
                </c:pt>
                <c:pt idx="767">
                  <c:v>42930</c:v>
                </c:pt>
                <c:pt idx="768">
                  <c:v>42937</c:v>
                </c:pt>
                <c:pt idx="769">
                  <c:v>42944</c:v>
                </c:pt>
                <c:pt idx="770">
                  <c:v>42951</c:v>
                </c:pt>
                <c:pt idx="771">
                  <c:v>42958</c:v>
                </c:pt>
                <c:pt idx="772">
                  <c:v>42965</c:v>
                </c:pt>
                <c:pt idx="773">
                  <c:v>42972</c:v>
                </c:pt>
                <c:pt idx="774">
                  <c:v>42979</c:v>
                </c:pt>
                <c:pt idx="775">
                  <c:v>42986</c:v>
                </c:pt>
                <c:pt idx="776">
                  <c:v>42993</c:v>
                </c:pt>
                <c:pt idx="777">
                  <c:v>43000</c:v>
                </c:pt>
                <c:pt idx="778">
                  <c:v>43007</c:v>
                </c:pt>
                <c:pt idx="779">
                  <c:v>43014</c:v>
                </c:pt>
                <c:pt idx="780">
                  <c:v>43021</c:v>
                </c:pt>
                <c:pt idx="781">
                  <c:v>43028</c:v>
                </c:pt>
                <c:pt idx="782">
                  <c:v>43035</c:v>
                </c:pt>
                <c:pt idx="783">
                  <c:v>43042</c:v>
                </c:pt>
                <c:pt idx="784">
                  <c:v>43049</c:v>
                </c:pt>
                <c:pt idx="785">
                  <c:v>43056</c:v>
                </c:pt>
                <c:pt idx="786">
                  <c:v>43063</c:v>
                </c:pt>
                <c:pt idx="787">
                  <c:v>43070</c:v>
                </c:pt>
                <c:pt idx="788">
                  <c:v>43077</c:v>
                </c:pt>
                <c:pt idx="789">
                  <c:v>43084</c:v>
                </c:pt>
                <c:pt idx="790">
                  <c:v>43091</c:v>
                </c:pt>
                <c:pt idx="791">
                  <c:v>43098</c:v>
                </c:pt>
                <c:pt idx="792">
                  <c:v>43105</c:v>
                </c:pt>
                <c:pt idx="793">
                  <c:v>43112</c:v>
                </c:pt>
                <c:pt idx="794">
                  <c:v>43119</c:v>
                </c:pt>
                <c:pt idx="795">
                  <c:v>43126</c:v>
                </c:pt>
                <c:pt idx="796">
                  <c:v>43133</c:v>
                </c:pt>
                <c:pt idx="797">
                  <c:v>43140</c:v>
                </c:pt>
                <c:pt idx="798">
                  <c:v>43147</c:v>
                </c:pt>
                <c:pt idx="799">
                  <c:v>43154</c:v>
                </c:pt>
                <c:pt idx="800">
                  <c:v>43161</c:v>
                </c:pt>
                <c:pt idx="801">
                  <c:v>43168</c:v>
                </c:pt>
                <c:pt idx="802">
                  <c:v>43175</c:v>
                </c:pt>
                <c:pt idx="803">
                  <c:v>43182</c:v>
                </c:pt>
                <c:pt idx="804">
                  <c:v>43189</c:v>
                </c:pt>
                <c:pt idx="805">
                  <c:v>43196</c:v>
                </c:pt>
                <c:pt idx="806">
                  <c:v>43203</c:v>
                </c:pt>
                <c:pt idx="807">
                  <c:v>43210</c:v>
                </c:pt>
                <c:pt idx="808">
                  <c:v>43217</c:v>
                </c:pt>
                <c:pt idx="809">
                  <c:v>43224</c:v>
                </c:pt>
                <c:pt idx="810">
                  <c:v>43231</c:v>
                </c:pt>
                <c:pt idx="811">
                  <c:v>43238</c:v>
                </c:pt>
                <c:pt idx="812">
                  <c:v>43245</c:v>
                </c:pt>
                <c:pt idx="813">
                  <c:v>43252</c:v>
                </c:pt>
                <c:pt idx="814">
                  <c:v>43259</c:v>
                </c:pt>
                <c:pt idx="815">
                  <c:v>43266</c:v>
                </c:pt>
                <c:pt idx="816">
                  <c:v>43273</c:v>
                </c:pt>
                <c:pt idx="817">
                  <c:v>43280</c:v>
                </c:pt>
                <c:pt idx="818">
                  <c:v>43287</c:v>
                </c:pt>
                <c:pt idx="819">
                  <c:v>43294</c:v>
                </c:pt>
                <c:pt idx="820">
                  <c:v>43301</c:v>
                </c:pt>
                <c:pt idx="821">
                  <c:v>43308</c:v>
                </c:pt>
                <c:pt idx="822">
                  <c:v>43315</c:v>
                </c:pt>
                <c:pt idx="823">
                  <c:v>43322</c:v>
                </c:pt>
                <c:pt idx="824">
                  <c:v>43329</c:v>
                </c:pt>
                <c:pt idx="825">
                  <c:v>43336</c:v>
                </c:pt>
                <c:pt idx="826">
                  <c:v>43343</c:v>
                </c:pt>
                <c:pt idx="827">
                  <c:v>43350</c:v>
                </c:pt>
                <c:pt idx="828">
                  <c:v>43357</c:v>
                </c:pt>
                <c:pt idx="829">
                  <c:v>43364</c:v>
                </c:pt>
                <c:pt idx="830">
                  <c:v>43371</c:v>
                </c:pt>
                <c:pt idx="831">
                  <c:v>43378</c:v>
                </c:pt>
                <c:pt idx="832">
                  <c:v>43385</c:v>
                </c:pt>
                <c:pt idx="833">
                  <c:v>43392</c:v>
                </c:pt>
                <c:pt idx="834">
                  <c:v>43399</c:v>
                </c:pt>
                <c:pt idx="835">
                  <c:v>43406</c:v>
                </c:pt>
                <c:pt idx="836">
                  <c:v>43413</c:v>
                </c:pt>
                <c:pt idx="837">
                  <c:v>43420</c:v>
                </c:pt>
                <c:pt idx="838">
                  <c:v>43427</c:v>
                </c:pt>
                <c:pt idx="839">
                  <c:v>43434</c:v>
                </c:pt>
                <c:pt idx="840">
                  <c:v>43441</c:v>
                </c:pt>
                <c:pt idx="841">
                  <c:v>43448</c:v>
                </c:pt>
                <c:pt idx="842">
                  <c:v>43455</c:v>
                </c:pt>
                <c:pt idx="843">
                  <c:v>43462</c:v>
                </c:pt>
                <c:pt idx="844">
                  <c:v>43469</c:v>
                </c:pt>
                <c:pt idx="845">
                  <c:v>43476</c:v>
                </c:pt>
                <c:pt idx="846">
                  <c:v>43483</c:v>
                </c:pt>
                <c:pt idx="847">
                  <c:v>43490</c:v>
                </c:pt>
                <c:pt idx="848">
                  <c:v>43497</c:v>
                </c:pt>
                <c:pt idx="849">
                  <c:v>43504</c:v>
                </c:pt>
                <c:pt idx="850">
                  <c:v>43511</c:v>
                </c:pt>
                <c:pt idx="851">
                  <c:v>43518</c:v>
                </c:pt>
                <c:pt idx="852">
                  <c:v>43525</c:v>
                </c:pt>
                <c:pt idx="853">
                  <c:v>43532</c:v>
                </c:pt>
                <c:pt idx="854">
                  <c:v>43539</c:v>
                </c:pt>
                <c:pt idx="855">
                  <c:v>43546</c:v>
                </c:pt>
                <c:pt idx="856">
                  <c:v>43553</c:v>
                </c:pt>
                <c:pt idx="857">
                  <c:v>43560</c:v>
                </c:pt>
                <c:pt idx="858">
                  <c:v>43567</c:v>
                </c:pt>
                <c:pt idx="859">
                  <c:v>43574</c:v>
                </c:pt>
                <c:pt idx="860">
                  <c:v>43581</c:v>
                </c:pt>
                <c:pt idx="861">
                  <c:v>43588</c:v>
                </c:pt>
                <c:pt idx="862">
                  <c:v>43595</c:v>
                </c:pt>
                <c:pt idx="863">
                  <c:v>43602</c:v>
                </c:pt>
                <c:pt idx="864">
                  <c:v>43609</c:v>
                </c:pt>
                <c:pt idx="865">
                  <c:v>43616</c:v>
                </c:pt>
                <c:pt idx="866">
                  <c:v>43623</c:v>
                </c:pt>
                <c:pt idx="867">
                  <c:v>43630</c:v>
                </c:pt>
                <c:pt idx="868">
                  <c:v>43637</c:v>
                </c:pt>
                <c:pt idx="869">
                  <c:v>43644</c:v>
                </c:pt>
                <c:pt idx="870">
                  <c:v>43651</c:v>
                </c:pt>
                <c:pt idx="871">
                  <c:v>43658</c:v>
                </c:pt>
                <c:pt idx="872">
                  <c:v>43665</c:v>
                </c:pt>
                <c:pt idx="873">
                  <c:v>43672</c:v>
                </c:pt>
                <c:pt idx="874">
                  <c:v>43679</c:v>
                </c:pt>
                <c:pt idx="875">
                  <c:v>43686</c:v>
                </c:pt>
                <c:pt idx="876">
                  <c:v>43693</c:v>
                </c:pt>
                <c:pt idx="877">
                  <c:v>43700</c:v>
                </c:pt>
                <c:pt idx="878">
                  <c:v>43707</c:v>
                </c:pt>
                <c:pt idx="879">
                  <c:v>43714</c:v>
                </c:pt>
                <c:pt idx="880">
                  <c:v>43721</c:v>
                </c:pt>
                <c:pt idx="881">
                  <c:v>43728</c:v>
                </c:pt>
                <c:pt idx="882">
                  <c:v>43735</c:v>
                </c:pt>
                <c:pt idx="883">
                  <c:v>43742</c:v>
                </c:pt>
                <c:pt idx="884">
                  <c:v>43749</c:v>
                </c:pt>
                <c:pt idx="885">
                  <c:v>43756</c:v>
                </c:pt>
                <c:pt idx="886">
                  <c:v>43763</c:v>
                </c:pt>
                <c:pt idx="887">
                  <c:v>43770</c:v>
                </c:pt>
                <c:pt idx="888">
                  <c:v>43777</c:v>
                </c:pt>
                <c:pt idx="889">
                  <c:v>43784</c:v>
                </c:pt>
                <c:pt idx="890">
                  <c:v>43791</c:v>
                </c:pt>
                <c:pt idx="891">
                  <c:v>43798</c:v>
                </c:pt>
                <c:pt idx="892">
                  <c:v>43805</c:v>
                </c:pt>
                <c:pt idx="893">
                  <c:v>43812</c:v>
                </c:pt>
                <c:pt idx="894">
                  <c:v>43819</c:v>
                </c:pt>
                <c:pt idx="895">
                  <c:v>43826</c:v>
                </c:pt>
                <c:pt idx="896">
                  <c:v>43833</c:v>
                </c:pt>
                <c:pt idx="897">
                  <c:v>43840</c:v>
                </c:pt>
                <c:pt idx="898">
                  <c:v>43847</c:v>
                </c:pt>
                <c:pt idx="899">
                  <c:v>43854</c:v>
                </c:pt>
                <c:pt idx="900">
                  <c:v>43861</c:v>
                </c:pt>
                <c:pt idx="901">
                  <c:v>43868</c:v>
                </c:pt>
                <c:pt idx="902">
                  <c:v>43875</c:v>
                </c:pt>
                <c:pt idx="903">
                  <c:v>43882</c:v>
                </c:pt>
                <c:pt idx="904">
                  <c:v>43889</c:v>
                </c:pt>
                <c:pt idx="905">
                  <c:v>43896</c:v>
                </c:pt>
                <c:pt idx="906">
                  <c:v>43903</c:v>
                </c:pt>
                <c:pt idx="907">
                  <c:v>43910</c:v>
                </c:pt>
                <c:pt idx="908">
                  <c:v>43917</c:v>
                </c:pt>
                <c:pt idx="909">
                  <c:v>43924</c:v>
                </c:pt>
                <c:pt idx="910">
                  <c:v>43931</c:v>
                </c:pt>
                <c:pt idx="911">
                  <c:v>43938</c:v>
                </c:pt>
                <c:pt idx="912">
                  <c:v>43945</c:v>
                </c:pt>
                <c:pt idx="913">
                  <c:v>43952</c:v>
                </c:pt>
                <c:pt idx="914">
                  <c:v>43959</c:v>
                </c:pt>
                <c:pt idx="915">
                  <c:v>43966</c:v>
                </c:pt>
                <c:pt idx="916">
                  <c:v>43973</c:v>
                </c:pt>
                <c:pt idx="917">
                  <c:v>43980</c:v>
                </c:pt>
                <c:pt idx="918">
                  <c:v>43987</c:v>
                </c:pt>
                <c:pt idx="919">
                  <c:v>43994</c:v>
                </c:pt>
                <c:pt idx="920">
                  <c:v>44001</c:v>
                </c:pt>
                <c:pt idx="921">
                  <c:v>44008</c:v>
                </c:pt>
                <c:pt idx="922">
                  <c:v>44015</c:v>
                </c:pt>
                <c:pt idx="923">
                  <c:v>44022</c:v>
                </c:pt>
                <c:pt idx="924">
                  <c:v>44029</c:v>
                </c:pt>
                <c:pt idx="925">
                  <c:v>44036</c:v>
                </c:pt>
                <c:pt idx="926">
                  <c:v>44043</c:v>
                </c:pt>
                <c:pt idx="927">
                  <c:v>44050</c:v>
                </c:pt>
                <c:pt idx="928">
                  <c:v>44057</c:v>
                </c:pt>
                <c:pt idx="929">
                  <c:v>44064</c:v>
                </c:pt>
                <c:pt idx="930">
                  <c:v>44071</c:v>
                </c:pt>
                <c:pt idx="931">
                  <c:v>44078</c:v>
                </c:pt>
                <c:pt idx="932">
                  <c:v>44085</c:v>
                </c:pt>
                <c:pt idx="933">
                  <c:v>44092</c:v>
                </c:pt>
                <c:pt idx="934">
                  <c:v>44099</c:v>
                </c:pt>
                <c:pt idx="935">
                  <c:v>44106</c:v>
                </c:pt>
                <c:pt idx="936">
                  <c:v>44113</c:v>
                </c:pt>
                <c:pt idx="937">
                  <c:v>44120</c:v>
                </c:pt>
                <c:pt idx="938">
                  <c:v>44127</c:v>
                </c:pt>
                <c:pt idx="939">
                  <c:v>44134</c:v>
                </c:pt>
                <c:pt idx="940">
                  <c:v>44141</c:v>
                </c:pt>
                <c:pt idx="941">
                  <c:v>44148</c:v>
                </c:pt>
                <c:pt idx="942">
                  <c:v>44155</c:v>
                </c:pt>
                <c:pt idx="943">
                  <c:v>44162</c:v>
                </c:pt>
                <c:pt idx="944">
                  <c:v>44169</c:v>
                </c:pt>
                <c:pt idx="945">
                  <c:v>44176</c:v>
                </c:pt>
                <c:pt idx="946">
                  <c:v>44183</c:v>
                </c:pt>
                <c:pt idx="947">
                  <c:v>44190</c:v>
                </c:pt>
                <c:pt idx="948">
                  <c:v>44197</c:v>
                </c:pt>
                <c:pt idx="949">
                  <c:v>44204</c:v>
                </c:pt>
                <c:pt idx="950">
                  <c:v>44211</c:v>
                </c:pt>
                <c:pt idx="951">
                  <c:v>44218</c:v>
                </c:pt>
                <c:pt idx="952">
                  <c:v>44225</c:v>
                </c:pt>
                <c:pt idx="953">
                  <c:v>44232</c:v>
                </c:pt>
                <c:pt idx="954">
                  <c:v>44239</c:v>
                </c:pt>
                <c:pt idx="955">
                  <c:v>44246</c:v>
                </c:pt>
                <c:pt idx="956">
                  <c:v>44253</c:v>
                </c:pt>
                <c:pt idx="957">
                  <c:v>44260</c:v>
                </c:pt>
                <c:pt idx="958">
                  <c:v>44267</c:v>
                </c:pt>
                <c:pt idx="959">
                  <c:v>44274</c:v>
                </c:pt>
                <c:pt idx="960">
                  <c:v>44281</c:v>
                </c:pt>
                <c:pt idx="961">
                  <c:v>44288</c:v>
                </c:pt>
                <c:pt idx="962">
                  <c:v>44295</c:v>
                </c:pt>
                <c:pt idx="963">
                  <c:v>44302</c:v>
                </c:pt>
                <c:pt idx="964">
                  <c:v>44309</c:v>
                </c:pt>
                <c:pt idx="965">
                  <c:v>44316</c:v>
                </c:pt>
                <c:pt idx="966">
                  <c:v>44323</c:v>
                </c:pt>
                <c:pt idx="967">
                  <c:v>44330</c:v>
                </c:pt>
                <c:pt idx="968">
                  <c:v>44337</c:v>
                </c:pt>
                <c:pt idx="969">
                  <c:v>44344</c:v>
                </c:pt>
                <c:pt idx="970">
                  <c:v>44351</c:v>
                </c:pt>
                <c:pt idx="971">
                  <c:v>44358</c:v>
                </c:pt>
                <c:pt idx="972">
                  <c:v>44365</c:v>
                </c:pt>
                <c:pt idx="973">
                  <c:v>44372</c:v>
                </c:pt>
                <c:pt idx="974">
                  <c:v>44379</c:v>
                </c:pt>
                <c:pt idx="975">
                  <c:v>44386</c:v>
                </c:pt>
                <c:pt idx="976">
                  <c:v>44393</c:v>
                </c:pt>
                <c:pt idx="977">
                  <c:v>44400</c:v>
                </c:pt>
                <c:pt idx="978">
                  <c:v>44407</c:v>
                </c:pt>
                <c:pt idx="979">
                  <c:v>44414</c:v>
                </c:pt>
                <c:pt idx="980">
                  <c:v>44421</c:v>
                </c:pt>
                <c:pt idx="981">
                  <c:v>44428</c:v>
                </c:pt>
                <c:pt idx="982">
                  <c:v>44435</c:v>
                </c:pt>
                <c:pt idx="983">
                  <c:v>44442</c:v>
                </c:pt>
                <c:pt idx="984">
                  <c:v>44449</c:v>
                </c:pt>
                <c:pt idx="985">
                  <c:v>44456</c:v>
                </c:pt>
                <c:pt idx="986">
                  <c:v>44463</c:v>
                </c:pt>
                <c:pt idx="987">
                  <c:v>44470</c:v>
                </c:pt>
                <c:pt idx="988">
                  <c:v>44477</c:v>
                </c:pt>
                <c:pt idx="989">
                  <c:v>44484</c:v>
                </c:pt>
                <c:pt idx="990">
                  <c:v>44491</c:v>
                </c:pt>
                <c:pt idx="991">
                  <c:v>44498</c:v>
                </c:pt>
                <c:pt idx="992">
                  <c:v>44505</c:v>
                </c:pt>
                <c:pt idx="993">
                  <c:v>44512</c:v>
                </c:pt>
                <c:pt idx="994">
                  <c:v>44519</c:v>
                </c:pt>
                <c:pt idx="995">
                  <c:v>44526</c:v>
                </c:pt>
                <c:pt idx="996">
                  <c:v>44533</c:v>
                </c:pt>
                <c:pt idx="997">
                  <c:v>44540</c:v>
                </c:pt>
                <c:pt idx="998">
                  <c:v>44547</c:v>
                </c:pt>
                <c:pt idx="999">
                  <c:v>44554</c:v>
                </c:pt>
                <c:pt idx="1000">
                  <c:v>44561</c:v>
                </c:pt>
                <c:pt idx="1001">
                  <c:v>44568</c:v>
                </c:pt>
                <c:pt idx="1002">
                  <c:v>44575</c:v>
                </c:pt>
                <c:pt idx="1003">
                  <c:v>44582</c:v>
                </c:pt>
                <c:pt idx="1004">
                  <c:v>44589</c:v>
                </c:pt>
                <c:pt idx="1005">
                  <c:v>44596</c:v>
                </c:pt>
                <c:pt idx="1006">
                  <c:v>44603</c:v>
                </c:pt>
                <c:pt idx="1007">
                  <c:v>44610</c:v>
                </c:pt>
                <c:pt idx="1008">
                  <c:v>44617</c:v>
                </c:pt>
                <c:pt idx="1009">
                  <c:v>44624</c:v>
                </c:pt>
                <c:pt idx="1010">
                  <c:v>44631</c:v>
                </c:pt>
                <c:pt idx="1011">
                  <c:v>44638</c:v>
                </c:pt>
                <c:pt idx="1012">
                  <c:v>44645</c:v>
                </c:pt>
                <c:pt idx="1013">
                  <c:v>44652</c:v>
                </c:pt>
                <c:pt idx="1014">
                  <c:v>44659</c:v>
                </c:pt>
                <c:pt idx="1015">
                  <c:v>44666</c:v>
                </c:pt>
                <c:pt idx="1016">
                  <c:v>44673</c:v>
                </c:pt>
                <c:pt idx="1017">
                  <c:v>44680</c:v>
                </c:pt>
                <c:pt idx="1018">
                  <c:v>44687</c:v>
                </c:pt>
                <c:pt idx="1019">
                  <c:v>44694</c:v>
                </c:pt>
                <c:pt idx="1020">
                  <c:v>44701</c:v>
                </c:pt>
                <c:pt idx="1021">
                  <c:v>44708</c:v>
                </c:pt>
                <c:pt idx="1022">
                  <c:v>44715</c:v>
                </c:pt>
                <c:pt idx="1023">
                  <c:v>44722</c:v>
                </c:pt>
                <c:pt idx="1024">
                  <c:v>44729</c:v>
                </c:pt>
                <c:pt idx="1025">
                  <c:v>44736</c:v>
                </c:pt>
                <c:pt idx="1026">
                  <c:v>44743</c:v>
                </c:pt>
                <c:pt idx="1027">
                  <c:v>44750</c:v>
                </c:pt>
                <c:pt idx="1028">
                  <c:v>44757</c:v>
                </c:pt>
                <c:pt idx="1029">
                  <c:v>44764</c:v>
                </c:pt>
                <c:pt idx="1030">
                  <c:v>44771</c:v>
                </c:pt>
                <c:pt idx="1031">
                  <c:v>44778</c:v>
                </c:pt>
                <c:pt idx="1032">
                  <c:v>44785</c:v>
                </c:pt>
                <c:pt idx="1033">
                  <c:v>44792</c:v>
                </c:pt>
                <c:pt idx="1034">
                  <c:v>44799</c:v>
                </c:pt>
                <c:pt idx="1035">
                  <c:v>44806</c:v>
                </c:pt>
                <c:pt idx="1036">
                  <c:v>44813</c:v>
                </c:pt>
                <c:pt idx="1037">
                  <c:v>44820</c:v>
                </c:pt>
                <c:pt idx="1038">
                  <c:v>44827</c:v>
                </c:pt>
                <c:pt idx="1039">
                  <c:v>44834</c:v>
                </c:pt>
                <c:pt idx="1040">
                  <c:v>44841</c:v>
                </c:pt>
                <c:pt idx="1041">
                  <c:v>44848</c:v>
                </c:pt>
                <c:pt idx="1042">
                  <c:v>44855</c:v>
                </c:pt>
                <c:pt idx="1043">
                  <c:v>44862</c:v>
                </c:pt>
                <c:pt idx="1044">
                  <c:v>44869</c:v>
                </c:pt>
              </c:numCache>
            </c:numRef>
          </c:cat>
          <c:val>
            <c:numRef>
              <c:f>Sheet1!$F$8:$F$1052</c:f>
              <c:numCache>
                <c:formatCode>0.00%</c:formatCode>
                <c:ptCount val="1045"/>
                <c:pt idx="0">
                  <c:v>7.0945292866808438E-2</c:v>
                </c:pt>
                <c:pt idx="1">
                  <c:v>7.1465430788553844E-2</c:v>
                </c:pt>
                <c:pt idx="2">
                  <c:v>7.1139078498293512E-2</c:v>
                </c:pt>
                <c:pt idx="3">
                  <c:v>7.1400072013156998E-2</c:v>
                </c:pt>
                <c:pt idx="4">
                  <c:v>7.0582689588163425E-2</c:v>
                </c:pt>
                <c:pt idx="5">
                  <c:v>7.0322234362719727E-2</c:v>
                </c:pt>
                <c:pt idx="6">
                  <c:v>7.0421453732231465E-2</c:v>
                </c:pt>
                <c:pt idx="7">
                  <c:v>6.9202588033640669E-2</c:v>
                </c:pt>
                <c:pt idx="8">
                  <c:v>6.9933663903455762E-2</c:v>
                </c:pt>
                <c:pt idx="9">
                  <c:v>6.8096306044149527E-2</c:v>
                </c:pt>
                <c:pt idx="10">
                  <c:v>6.8731993863882956E-2</c:v>
                </c:pt>
                <c:pt idx="11">
                  <c:v>7.0719178082191775E-2</c:v>
                </c:pt>
                <c:pt idx="12">
                  <c:v>7.4767671078569423E-2</c:v>
                </c:pt>
                <c:pt idx="13">
                  <c:v>7.2823094932554885E-2</c:v>
                </c:pt>
                <c:pt idx="14">
                  <c:v>7.4490470750916846E-2</c:v>
                </c:pt>
                <c:pt idx="15">
                  <c:v>7.4366028109838445E-2</c:v>
                </c:pt>
                <c:pt idx="16">
                  <c:v>7.319700690043382E-2</c:v>
                </c:pt>
                <c:pt idx="17">
                  <c:v>7.3728664437796937E-2</c:v>
                </c:pt>
                <c:pt idx="18">
                  <c:v>7.3520953764268926E-2</c:v>
                </c:pt>
                <c:pt idx="19">
                  <c:v>7.482439779356323E-2</c:v>
                </c:pt>
                <c:pt idx="20">
                  <c:v>7.548530387377772E-2</c:v>
                </c:pt>
                <c:pt idx="21">
                  <c:v>7.5331753327128451E-2</c:v>
                </c:pt>
                <c:pt idx="22">
                  <c:v>7.5434534046907573E-2</c:v>
                </c:pt>
                <c:pt idx="23">
                  <c:v>7.6305533147372415E-2</c:v>
                </c:pt>
                <c:pt idx="24">
                  <c:v>7.7412563992153488E-2</c:v>
                </c:pt>
                <c:pt idx="25">
                  <c:v>7.8389194112574237E-2</c:v>
                </c:pt>
                <c:pt idx="26">
                  <c:v>7.6180611139884183E-2</c:v>
                </c:pt>
                <c:pt idx="27">
                  <c:v>7.4553279330587113E-2</c:v>
                </c:pt>
                <c:pt idx="28">
                  <c:v>7.4802577834256145E-2</c:v>
                </c:pt>
                <c:pt idx="29">
                  <c:v>7.3820934294800009E-2</c:v>
                </c:pt>
                <c:pt idx="30">
                  <c:v>7.2879542258814795E-2</c:v>
                </c:pt>
                <c:pt idx="31">
                  <c:v>7.099536518547872E-2</c:v>
                </c:pt>
                <c:pt idx="32">
                  <c:v>6.9739102471883488E-2</c:v>
                </c:pt>
                <c:pt idx="33">
                  <c:v>7.213140023806873E-2</c:v>
                </c:pt>
                <c:pt idx="34">
                  <c:v>7.370042087026521E-2</c:v>
                </c:pt>
                <c:pt idx="35">
                  <c:v>7.4423906128507814E-2</c:v>
                </c:pt>
                <c:pt idx="36">
                  <c:v>7.5721207871481622E-2</c:v>
                </c:pt>
                <c:pt idx="37">
                  <c:v>7.4071070746386997E-2</c:v>
                </c:pt>
                <c:pt idx="38">
                  <c:v>7.3873388147549082E-2</c:v>
                </c:pt>
                <c:pt idx="39">
                  <c:v>7.5136636993437769E-2</c:v>
                </c:pt>
                <c:pt idx="40">
                  <c:v>7.2573668320415258E-2</c:v>
                </c:pt>
                <c:pt idx="41">
                  <c:v>7.124515820167994E-2</c:v>
                </c:pt>
                <c:pt idx="42">
                  <c:v>7.1827858854088975E-2</c:v>
                </c:pt>
                <c:pt idx="43">
                  <c:v>7.1227798421414468E-2</c:v>
                </c:pt>
                <c:pt idx="44">
                  <c:v>7.0381962955956459E-2</c:v>
                </c:pt>
                <c:pt idx="45">
                  <c:v>7.0567036529326055E-2</c:v>
                </c:pt>
                <c:pt idx="46">
                  <c:v>7.3351319730029424E-2</c:v>
                </c:pt>
                <c:pt idx="47">
                  <c:v>7.3854295786410659E-2</c:v>
                </c:pt>
                <c:pt idx="48">
                  <c:v>7.1414605948808621E-2</c:v>
                </c:pt>
                <c:pt idx="49">
                  <c:v>7.0295960973650512E-2</c:v>
                </c:pt>
                <c:pt idx="50">
                  <c:v>7.1704792342988488E-2</c:v>
                </c:pt>
                <c:pt idx="51">
                  <c:v>7.3248898867161391E-2</c:v>
                </c:pt>
                <c:pt idx="52">
                  <c:v>7.3983036177947034E-2</c:v>
                </c:pt>
                <c:pt idx="53">
                  <c:v>7.3817563191391974E-2</c:v>
                </c:pt>
                <c:pt idx="54">
                  <c:v>7.29395100389955E-2</c:v>
                </c:pt>
                <c:pt idx="55">
                  <c:v>7.3349400097094106E-2</c:v>
                </c:pt>
                <c:pt idx="56">
                  <c:v>7.2218096774468887E-2</c:v>
                </c:pt>
                <c:pt idx="57">
                  <c:v>6.9947008589403378E-2</c:v>
                </c:pt>
                <c:pt idx="58">
                  <c:v>6.7616056515867121E-2</c:v>
                </c:pt>
                <c:pt idx="59">
                  <c:v>6.6070014378089945E-2</c:v>
                </c:pt>
                <c:pt idx="60">
                  <c:v>6.5517898669513172E-2</c:v>
                </c:pt>
                <c:pt idx="61">
                  <c:v>6.3983142344435265E-2</c:v>
                </c:pt>
                <c:pt idx="62">
                  <c:v>6.4550781249999994E-2</c:v>
                </c:pt>
                <c:pt idx="63">
                  <c:v>6.794314649477215E-2</c:v>
                </c:pt>
                <c:pt idx="64">
                  <c:v>6.5938301436470656E-2</c:v>
                </c:pt>
                <c:pt idx="65">
                  <c:v>6.7755300999268839E-2</c:v>
                </c:pt>
                <c:pt idx="66">
                  <c:v>6.7814698774975035E-2</c:v>
                </c:pt>
                <c:pt idx="67">
                  <c:v>6.6089669774525475E-2</c:v>
                </c:pt>
                <c:pt idx="68">
                  <c:v>6.696293004480984E-2</c:v>
                </c:pt>
                <c:pt idx="69">
                  <c:v>6.5882575840383595E-2</c:v>
                </c:pt>
                <c:pt idx="70">
                  <c:v>6.4691319156243737E-2</c:v>
                </c:pt>
                <c:pt idx="71">
                  <c:v>6.6436418414961243E-2</c:v>
                </c:pt>
                <c:pt idx="72">
                  <c:v>6.5855112933955809E-2</c:v>
                </c:pt>
                <c:pt idx="73">
                  <c:v>6.7835714125199439E-2</c:v>
                </c:pt>
                <c:pt idx="74">
                  <c:v>6.5303767802415702E-2</c:v>
                </c:pt>
                <c:pt idx="75">
                  <c:v>6.4105558976972676E-2</c:v>
                </c:pt>
                <c:pt idx="76">
                  <c:v>6.512262902208639E-2</c:v>
                </c:pt>
                <c:pt idx="77">
                  <c:v>6.674764177747472E-2</c:v>
                </c:pt>
                <c:pt idx="78">
                  <c:v>6.7931266310516089E-2</c:v>
                </c:pt>
                <c:pt idx="79">
                  <c:v>6.7246795812192728E-2</c:v>
                </c:pt>
                <c:pt idx="80">
                  <c:v>6.7910156532296539E-2</c:v>
                </c:pt>
                <c:pt idx="81">
                  <c:v>7.2017290010623097E-2</c:v>
                </c:pt>
                <c:pt idx="82">
                  <c:v>7.0828980077097675E-2</c:v>
                </c:pt>
                <c:pt idx="83">
                  <c:v>7.0461403923761198E-2</c:v>
                </c:pt>
                <c:pt idx="84">
                  <c:v>7.0145142645106962E-2</c:v>
                </c:pt>
                <c:pt idx="85">
                  <c:v>7.0948176266710683E-2</c:v>
                </c:pt>
                <c:pt idx="86">
                  <c:v>7.1266241615837861E-2</c:v>
                </c:pt>
                <c:pt idx="87">
                  <c:v>7.1613507791621844E-2</c:v>
                </c:pt>
                <c:pt idx="88">
                  <c:v>7.014692983947185E-2</c:v>
                </c:pt>
                <c:pt idx="89">
                  <c:v>7.2617653787664688E-2</c:v>
                </c:pt>
                <c:pt idx="90">
                  <c:v>7.4549950953979635E-2</c:v>
                </c:pt>
                <c:pt idx="91">
                  <c:v>7.3072964628134993E-2</c:v>
                </c:pt>
                <c:pt idx="92">
                  <c:v>7.4930394995382815E-2</c:v>
                </c:pt>
                <c:pt idx="93">
                  <c:v>7.491791101762571E-2</c:v>
                </c:pt>
                <c:pt idx="94">
                  <c:v>7.5678396117147426E-2</c:v>
                </c:pt>
                <c:pt idx="95">
                  <c:v>7.5699271764316442E-2</c:v>
                </c:pt>
                <c:pt idx="96">
                  <c:v>7.3633582870482175E-2</c:v>
                </c:pt>
                <c:pt idx="97">
                  <c:v>7.2903937091546675E-2</c:v>
                </c:pt>
                <c:pt idx="98">
                  <c:v>7.5347294756632543E-2</c:v>
                </c:pt>
                <c:pt idx="99">
                  <c:v>7.3994768694225041E-2</c:v>
                </c:pt>
                <c:pt idx="100">
                  <c:v>7.2394500476692256E-2</c:v>
                </c:pt>
                <c:pt idx="101">
                  <c:v>7.0932533585712707E-2</c:v>
                </c:pt>
                <c:pt idx="102">
                  <c:v>7.7438313763330366E-2</c:v>
                </c:pt>
                <c:pt idx="103">
                  <c:v>7.6708706770277316E-2</c:v>
                </c:pt>
                <c:pt idx="104">
                  <c:v>7.7228786922533751E-2</c:v>
                </c:pt>
                <c:pt idx="105">
                  <c:v>7.5621665279749381E-2</c:v>
                </c:pt>
                <c:pt idx="106">
                  <c:v>7.5159483571215713E-2</c:v>
                </c:pt>
                <c:pt idx="107">
                  <c:v>7.8240746335391714E-2</c:v>
                </c:pt>
                <c:pt idx="108">
                  <c:v>7.5972612544956367E-2</c:v>
                </c:pt>
                <c:pt idx="109">
                  <c:v>7.8382828295056967E-2</c:v>
                </c:pt>
                <c:pt idx="110">
                  <c:v>7.975781317368219E-2</c:v>
                </c:pt>
                <c:pt idx="111">
                  <c:v>8.1132063915922023E-2</c:v>
                </c:pt>
                <c:pt idx="112">
                  <c:v>7.8885937853578364E-2</c:v>
                </c:pt>
                <c:pt idx="113">
                  <c:v>7.9116324348859568E-2</c:v>
                </c:pt>
                <c:pt idx="114">
                  <c:v>8.2052203213458366E-2</c:v>
                </c:pt>
                <c:pt idx="115">
                  <c:v>8.0012321668015599E-2</c:v>
                </c:pt>
                <c:pt idx="116">
                  <c:v>8.0520943074072718E-2</c:v>
                </c:pt>
                <c:pt idx="117">
                  <c:v>7.8985817119235968E-2</c:v>
                </c:pt>
                <c:pt idx="118">
                  <c:v>7.5700136612021851E-2</c:v>
                </c:pt>
                <c:pt idx="119">
                  <c:v>7.4400416226104757E-2</c:v>
                </c:pt>
                <c:pt idx="120">
                  <c:v>7.2653118400068953E-2</c:v>
                </c:pt>
                <c:pt idx="121">
                  <c:v>6.9890021042156872E-2</c:v>
                </c:pt>
                <c:pt idx="122">
                  <c:v>6.8376458418898972E-2</c:v>
                </c:pt>
                <c:pt idx="123">
                  <c:v>7.0557026401984066E-2</c:v>
                </c:pt>
                <c:pt idx="124">
                  <c:v>7.429790627702601E-2</c:v>
                </c:pt>
                <c:pt idx="125">
                  <c:v>7.7659234720666007E-2</c:v>
                </c:pt>
                <c:pt idx="126">
                  <c:v>7.5600052693979708E-2</c:v>
                </c:pt>
                <c:pt idx="127">
                  <c:v>7.6034766018336947E-2</c:v>
                </c:pt>
                <c:pt idx="128">
                  <c:v>8.6759576028712676E-2</c:v>
                </c:pt>
                <c:pt idx="129">
                  <c:v>8.40347528038701E-2</c:v>
                </c:pt>
                <c:pt idx="130">
                  <c:v>8.6471011702466044E-2</c:v>
                </c:pt>
                <c:pt idx="131">
                  <c:v>8.4761060785085995E-2</c:v>
                </c:pt>
                <c:pt idx="132">
                  <c:v>8.9368107783878561E-2</c:v>
                </c:pt>
                <c:pt idx="133">
                  <c:v>9.0046259371510604E-2</c:v>
                </c:pt>
                <c:pt idx="134">
                  <c:v>8.6448112536781196E-2</c:v>
                </c:pt>
                <c:pt idx="135">
                  <c:v>8.5688883106181349E-2</c:v>
                </c:pt>
                <c:pt idx="136">
                  <c:v>8.3899528642405199E-2</c:v>
                </c:pt>
                <c:pt idx="137">
                  <c:v>8.0061175131597662E-2</c:v>
                </c:pt>
                <c:pt idx="138">
                  <c:v>8.0981626622125144E-2</c:v>
                </c:pt>
                <c:pt idx="139">
                  <c:v>8.0470864613656087E-2</c:v>
                </c:pt>
                <c:pt idx="140">
                  <c:v>7.8053637417398972E-2</c:v>
                </c:pt>
                <c:pt idx="141">
                  <c:v>8.4980207256498824E-2</c:v>
                </c:pt>
                <c:pt idx="142">
                  <c:v>8.3400557257461858E-2</c:v>
                </c:pt>
                <c:pt idx="143">
                  <c:v>8.2612702708002431E-2</c:v>
                </c:pt>
                <c:pt idx="144">
                  <c:v>8.0862947572480123E-2</c:v>
                </c:pt>
                <c:pt idx="145">
                  <c:v>7.7551771744132539E-2</c:v>
                </c:pt>
                <c:pt idx="146">
                  <c:v>8.6763965777554103E-2</c:v>
                </c:pt>
                <c:pt idx="147">
                  <c:v>8.6790173177607732E-2</c:v>
                </c:pt>
                <c:pt idx="148">
                  <c:v>8.1948437040222727E-2</c:v>
                </c:pt>
                <c:pt idx="149">
                  <c:v>8.0638982190108788E-2</c:v>
                </c:pt>
                <c:pt idx="150">
                  <c:v>8.417446926030521E-2</c:v>
                </c:pt>
                <c:pt idx="151">
                  <c:v>8.3637989182873171E-2</c:v>
                </c:pt>
                <c:pt idx="152">
                  <c:v>8.1968421965819382E-2</c:v>
                </c:pt>
                <c:pt idx="153">
                  <c:v>8.8447982925425092E-2</c:v>
                </c:pt>
                <c:pt idx="154">
                  <c:v>9.0785927388553386E-2</c:v>
                </c:pt>
                <c:pt idx="155">
                  <c:v>0.10329127811300055</c:v>
                </c:pt>
                <c:pt idx="156">
                  <c:v>0.10028663006323292</c:v>
                </c:pt>
                <c:pt idx="157">
                  <c:v>9.7457348000790464E-2</c:v>
                </c:pt>
                <c:pt idx="158">
                  <c:v>0.10146120197700677</c:v>
                </c:pt>
                <c:pt idx="159">
                  <c:v>9.8585062437681018E-2</c:v>
                </c:pt>
                <c:pt idx="160">
                  <c:v>9.5408552444146269E-2</c:v>
                </c:pt>
                <c:pt idx="161">
                  <c:v>9.5079129574678539E-2</c:v>
                </c:pt>
                <c:pt idx="162">
                  <c:v>9.40949877639808E-2</c:v>
                </c:pt>
                <c:pt idx="163">
                  <c:v>9.6117004090956665E-2</c:v>
                </c:pt>
                <c:pt idx="164">
                  <c:v>9.6947276140468441E-2</c:v>
                </c:pt>
                <c:pt idx="165">
                  <c:v>9.8121376542292249E-2</c:v>
                </c:pt>
                <c:pt idx="166">
                  <c:v>9.245463061044043E-2</c:v>
                </c:pt>
                <c:pt idx="167">
                  <c:v>9.0764160145758943E-2</c:v>
                </c:pt>
                <c:pt idx="168">
                  <c:v>9.0486312994673079E-2</c:v>
                </c:pt>
                <c:pt idx="169">
                  <c:v>9.0591224324279587E-2</c:v>
                </c:pt>
                <c:pt idx="170">
                  <c:v>9.3108584604768202E-2</c:v>
                </c:pt>
                <c:pt idx="171">
                  <c:v>9.5937610962795419E-2</c:v>
                </c:pt>
                <c:pt idx="172">
                  <c:v>9.6282592608714579E-2</c:v>
                </c:pt>
                <c:pt idx="173">
                  <c:v>9.5893021080528648E-2</c:v>
                </c:pt>
                <c:pt idx="174">
                  <c:v>9.2947796266808574E-2</c:v>
                </c:pt>
                <c:pt idx="175">
                  <c:v>9.7457911328727623E-2</c:v>
                </c:pt>
                <c:pt idx="176">
                  <c:v>9.3268641952046732E-2</c:v>
                </c:pt>
                <c:pt idx="177">
                  <c:v>9.2813296171537038E-2</c:v>
                </c:pt>
                <c:pt idx="178">
                  <c:v>9.179127276430353E-2</c:v>
                </c:pt>
                <c:pt idx="179">
                  <c:v>8.9555637438570493E-2</c:v>
                </c:pt>
                <c:pt idx="180">
                  <c:v>9.0108751941998952E-2</c:v>
                </c:pt>
                <c:pt idx="181">
                  <c:v>8.462573773408312E-2</c:v>
                </c:pt>
                <c:pt idx="182">
                  <c:v>8.9666734201755124E-2</c:v>
                </c:pt>
                <c:pt idx="183">
                  <c:v>8.780476524500698E-2</c:v>
                </c:pt>
                <c:pt idx="184">
                  <c:v>9.0081972093761786E-2</c:v>
                </c:pt>
                <c:pt idx="185">
                  <c:v>9.8962476444089009E-2</c:v>
                </c:pt>
                <c:pt idx="186">
                  <c:v>9.503623683850676E-2</c:v>
                </c:pt>
                <c:pt idx="187">
                  <c:v>9.2653454985447525E-2</c:v>
                </c:pt>
                <c:pt idx="188">
                  <c:v>0.10064613311134894</c:v>
                </c:pt>
                <c:pt idx="189">
                  <c:v>9.7936274856698036E-2</c:v>
                </c:pt>
                <c:pt idx="190">
                  <c:v>9.7368986207229044E-2</c:v>
                </c:pt>
                <c:pt idx="191">
                  <c:v>9.2689499447859841E-2</c:v>
                </c:pt>
                <c:pt idx="192">
                  <c:v>9.3964126955539365E-2</c:v>
                </c:pt>
                <c:pt idx="193">
                  <c:v>9.4148552506475192E-2</c:v>
                </c:pt>
                <c:pt idx="194">
                  <c:v>9.70499596757078E-2</c:v>
                </c:pt>
                <c:pt idx="195">
                  <c:v>9.1905510800141227E-2</c:v>
                </c:pt>
                <c:pt idx="196">
                  <c:v>9.3368452931237855E-2</c:v>
                </c:pt>
                <c:pt idx="197">
                  <c:v>9.4222715495386869E-2</c:v>
                </c:pt>
                <c:pt idx="198">
                  <c:v>9.6208452319884313E-2</c:v>
                </c:pt>
                <c:pt idx="199">
                  <c:v>9.5929430120216833E-2</c:v>
                </c:pt>
                <c:pt idx="200">
                  <c:v>9.8303120332356608E-2</c:v>
                </c:pt>
                <c:pt idx="201">
                  <c:v>0.1028193570335091</c:v>
                </c:pt>
                <c:pt idx="202">
                  <c:v>0.10336804835085273</c:v>
                </c:pt>
                <c:pt idx="203">
                  <c:v>0.10661494868977665</c:v>
                </c:pt>
                <c:pt idx="204">
                  <c:v>0.10039014055394792</c:v>
                </c:pt>
                <c:pt idx="205">
                  <c:v>0.10191272377117346</c:v>
                </c:pt>
                <c:pt idx="206">
                  <c:v>0.10045067173583375</c:v>
                </c:pt>
                <c:pt idx="207">
                  <c:v>9.7367331836596474E-2</c:v>
                </c:pt>
                <c:pt idx="208">
                  <c:v>9.3761881206333358E-2</c:v>
                </c:pt>
                <c:pt idx="209">
                  <c:v>9.6929348382735508E-2</c:v>
                </c:pt>
                <c:pt idx="210">
                  <c:v>9.2646530742528821E-2</c:v>
                </c:pt>
                <c:pt idx="211">
                  <c:v>9.4477759901191241E-2</c:v>
                </c:pt>
                <c:pt idx="212">
                  <c:v>9.4491542448471216E-2</c:v>
                </c:pt>
                <c:pt idx="213">
                  <c:v>9.0159259762177271E-2</c:v>
                </c:pt>
                <c:pt idx="214">
                  <c:v>9.2057040694044232E-2</c:v>
                </c:pt>
                <c:pt idx="215">
                  <c:v>8.9703789687207144E-2</c:v>
                </c:pt>
                <c:pt idx="216">
                  <c:v>9.287734636153254E-2</c:v>
                </c:pt>
                <c:pt idx="217">
                  <c:v>9.1133866624737117E-2</c:v>
                </c:pt>
                <c:pt idx="218">
                  <c:v>9.82873916736067E-2</c:v>
                </c:pt>
                <c:pt idx="219">
                  <c:v>9.590266595097513E-2</c:v>
                </c:pt>
                <c:pt idx="220">
                  <c:v>9.3199976960231717E-2</c:v>
                </c:pt>
                <c:pt idx="221">
                  <c:v>9.2447191747175361E-2</c:v>
                </c:pt>
                <c:pt idx="222">
                  <c:v>9.0688428037825633E-2</c:v>
                </c:pt>
                <c:pt idx="223">
                  <c:v>9.1180656058889684E-2</c:v>
                </c:pt>
                <c:pt idx="224">
                  <c:v>9.0231056401977594E-2</c:v>
                </c:pt>
                <c:pt idx="225">
                  <c:v>8.9048524262131071E-2</c:v>
                </c:pt>
                <c:pt idx="226">
                  <c:v>9.441938763886136E-2</c:v>
                </c:pt>
                <c:pt idx="227">
                  <c:v>9.1740153825752555E-2</c:v>
                </c:pt>
                <c:pt idx="228">
                  <c:v>9.3541427897256113E-2</c:v>
                </c:pt>
                <c:pt idx="229">
                  <c:v>8.7615774728370871E-2</c:v>
                </c:pt>
                <c:pt idx="230">
                  <c:v>8.7965793475364096E-2</c:v>
                </c:pt>
                <c:pt idx="231">
                  <c:v>8.6601326097270281E-2</c:v>
                </c:pt>
                <c:pt idx="232">
                  <c:v>8.5454901311332251E-2</c:v>
                </c:pt>
                <c:pt idx="233">
                  <c:v>8.5742696861104334E-2</c:v>
                </c:pt>
                <c:pt idx="234">
                  <c:v>8.4237762707061833E-2</c:v>
                </c:pt>
                <c:pt idx="235">
                  <c:v>8.3823572452951675E-2</c:v>
                </c:pt>
                <c:pt idx="236">
                  <c:v>8.5106932248582901E-2</c:v>
                </c:pt>
                <c:pt idx="237">
                  <c:v>8.205126380507799E-2</c:v>
                </c:pt>
                <c:pt idx="238">
                  <c:v>8.2988025768688536E-2</c:v>
                </c:pt>
                <c:pt idx="239">
                  <c:v>8.1786138920352608E-2</c:v>
                </c:pt>
                <c:pt idx="240">
                  <c:v>8.5328775042644772E-2</c:v>
                </c:pt>
                <c:pt idx="241">
                  <c:v>7.9585611471603562E-2</c:v>
                </c:pt>
                <c:pt idx="242">
                  <c:v>8.2531977112923524E-2</c:v>
                </c:pt>
                <c:pt idx="243">
                  <c:v>8.0637175393966282E-2</c:v>
                </c:pt>
                <c:pt idx="244">
                  <c:v>7.9414682539682549E-2</c:v>
                </c:pt>
                <c:pt idx="245">
                  <c:v>7.7345808705948232E-2</c:v>
                </c:pt>
                <c:pt idx="246">
                  <c:v>7.7431651868789642E-2</c:v>
                </c:pt>
                <c:pt idx="247">
                  <c:v>8.3827662645277565E-2</c:v>
                </c:pt>
                <c:pt idx="248">
                  <c:v>8.6929355254422608E-2</c:v>
                </c:pt>
                <c:pt idx="249">
                  <c:v>8.6243944296465799E-2</c:v>
                </c:pt>
                <c:pt idx="250">
                  <c:v>9.0087709640720756E-2</c:v>
                </c:pt>
                <c:pt idx="251">
                  <c:v>8.4837647191868926E-2</c:v>
                </c:pt>
                <c:pt idx="252">
                  <c:v>8.3328112491733664E-2</c:v>
                </c:pt>
                <c:pt idx="253">
                  <c:v>8.4098027742401826E-2</c:v>
                </c:pt>
                <c:pt idx="254">
                  <c:v>8.1388134677349414E-2</c:v>
                </c:pt>
                <c:pt idx="255">
                  <c:v>7.8257130571879038E-2</c:v>
                </c:pt>
                <c:pt idx="256">
                  <c:v>7.9330436058941009E-2</c:v>
                </c:pt>
                <c:pt idx="257">
                  <c:v>8.0752251175392448E-2</c:v>
                </c:pt>
                <c:pt idx="258">
                  <c:v>7.7255545868747513E-2</c:v>
                </c:pt>
                <c:pt idx="259">
                  <c:v>7.9009489121655965E-2</c:v>
                </c:pt>
                <c:pt idx="260">
                  <c:v>7.6964848573101444E-2</c:v>
                </c:pt>
                <c:pt idx="261">
                  <c:v>7.7530643078197722E-2</c:v>
                </c:pt>
                <c:pt idx="262">
                  <c:v>8.0146768310051117E-2</c:v>
                </c:pt>
                <c:pt idx="263">
                  <c:v>8.2139963895923304E-2</c:v>
                </c:pt>
                <c:pt idx="264">
                  <c:v>8.3046222016551555E-2</c:v>
                </c:pt>
                <c:pt idx="265">
                  <c:v>8.4215083940129443E-2</c:v>
                </c:pt>
                <c:pt idx="266">
                  <c:v>8.0668199233716473E-2</c:v>
                </c:pt>
                <c:pt idx="267">
                  <c:v>8.1577173112965376E-2</c:v>
                </c:pt>
                <c:pt idx="268">
                  <c:v>8.0979164003579199E-2</c:v>
                </c:pt>
                <c:pt idx="269">
                  <c:v>7.9099319169928184E-2</c:v>
                </c:pt>
                <c:pt idx="270">
                  <c:v>8.1129921722290319E-2</c:v>
                </c:pt>
                <c:pt idx="271">
                  <c:v>8.3976574174047816E-2</c:v>
                </c:pt>
                <c:pt idx="272">
                  <c:v>9.4755053355049301E-2</c:v>
                </c:pt>
                <c:pt idx="273">
                  <c:v>9.3892855308439049E-2</c:v>
                </c:pt>
                <c:pt idx="274">
                  <c:v>9.2605220990113646E-2</c:v>
                </c:pt>
                <c:pt idx="275">
                  <c:v>9.5702550799827077E-2</c:v>
                </c:pt>
                <c:pt idx="276">
                  <c:v>8.9893488299625082E-2</c:v>
                </c:pt>
                <c:pt idx="277">
                  <c:v>8.8444366685458409E-2</c:v>
                </c:pt>
                <c:pt idx="278">
                  <c:v>8.8694625376147487E-2</c:v>
                </c:pt>
                <c:pt idx="279">
                  <c:v>9.1228817028243966E-2</c:v>
                </c:pt>
                <c:pt idx="280">
                  <c:v>9.2756605188086802E-2</c:v>
                </c:pt>
                <c:pt idx="281">
                  <c:v>0.1030121922894256</c:v>
                </c:pt>
                <c:pt idx="282">
                  <c:v>9.3988140025920902E-2</c:v>
                </c:pt>
                <c:pt idx="283">
                  <c:v>9.1139570274400408E-2</c:v>
                </c:pt>
                <c:pt idx="284">
                  <c:v>9.1497760095235123E-2</c:v>
                </c:pt>
                <c:pt idx="285">
                  <c:v>8.6288276594489344E-2</c:v>
                </c:pt>
                <c:pt idx="286">
                  <c:v>8.8713714450615128E-2</c:v>
                </c:pt>
                <c:pt idx="287">
                  <c:v>8.8948556169951329E-2</c:v>
                </c:pt>
                <c:pt idx="288">
                  <c:v>8.8715130538428041E-2</c:v>
                </c:pt>
                <c:pt idx="289">
                  <c:v>8.5368187385180649E-2</c:v>
                </c:pt>
                <c:pt idx="290">
                  <c:v>8.745937994027754E-2</c:v>
                </c:pt>
                <c:pt idx="291">
                  <c:v>8.8425464703206683E-2</c:v>
                </c:pt>
                <c:pt idx="292">
                  <c:v>9.1275519401505259E-2</c:v>
                </c:pt>
                <c:pt idx="293">
                  <c:v>9.3694239831632886E-2</c:v>
                </c:pt>
                <c:pt idx="294">
                  <c:v>9.6873128347274587E-2</c:v>
                </c:pt>
                <c:pt idx="295">
                  <c:v>9.6806295898057684E-2</c:v>
                </c:pt>
                <c:pt idx="296">
                  <c:v>0.10431701220408762</c:v>
                </c:pt>
                <c:pt idx="297">
                  <c:v>0.10776685797356027</c:v>
                </c:pt>
                <c:pt idx="298">
                  <c:v>0.1154509307153665</c:v>
                </c:pt>
                <c:pt idx="299">
                  <c:v>0.12011743177240354</c:v>
                </c:pt>
                <c:pt idx="300">
                  <c:v>0.11366257388527289</c:v>
                </c:pt>
                <c:pt idx="301">
                  <c:v>0.12260750403302746</c:v>
                </c:pt>
                <c:pt idx="302">
                  <c:v>0.12184517720259534</c:v>
                </c:pt>
                <c:pt idx="303">
                  <c:v>0.11526210747716935</c:v>
                </c:pt>
                <c:pt idx="304">
                  <c:v>0.11681482450930056</c:v>
                </c:pt>
                <c:pt idx="305">
                  <c:v>0.13141355401476179</c:v>
                </c:pt>
                <c:pt idx="306">
                  <c:v>0.1267179605473662</c:v>
                </c:pt>
                <c:pt idx="307">
                  <c:v>0.12756048063305742</c:v>
                </c:pt>
                <c:pt idx="308">
                  <c:v>0.12872691613830481</c:v>
                </c:pt>
                <c:pt idx="309">
                  <c:v>0.14492834920539033</c:v>
                </c:pt>
                <c:pt idx="310">
                  <c:v>0.18637534365504269</c:v>
                </c:pt>
                <c:pt idx="311">
                  <c:v>0.19029411441083591</c:v>
                </c:pt>
                <c:pt idx="312">
                  <c:v>0.18460605989964274</c:v>
                </c:pt>
                <c:pt idx="313">
                  <c:v>0.13710985204909007</c:v>
                </c:pt>
                <c:pt idx="314">
                  <c:v>0.14512577089922488</c:v>
                </c:pt>
                <c:pt idx="315">
                  <c:v>0.15192355882897704</c:v>
                </c:pt>
                <c:pt idx="316">
                  <c:v>0.16009351312344569</c:v>
                </c:pt>
                <c:pt idx="317">
                  <c:v>0.12188465685439979</c:v>
                </c:pt>
                <c:pt idx="318">
                  <c:v>0.14145785471318409</c:v>
                </c:pt>
                <c:pt idx="319">
                  <c:v>0.11922214465528548</c:v>
                </c:pt>
                <c:pt idx="320">
                  <c:v>0.12233623157098882</c:v>
                </c:pt>
                <c:pt idx="321">
                  <c:v>0.12349009613630459</c:v>
                </c:pt>
                <c:pt idx="322">
                  <c:v>0.11295191366063947</c:v>
                </c:pt>
                <c:pt idx="323">
                  <c:v>0.11717239596795039</c:v>
                </c:pt>
                <c:pt idx="324">
                  <c:v>0.11869327701283038</c:v>
                </c:pt>
                <c:pt idx="325">
                  <c:v>0.10900787684297929</c:v>
                </c:pt>
                <c:pt idx="326">
                  <c:v>0.10573599793396375</c:v>
                </c:pt>
                <c:pt idx="327">
                  <c:v>9.8792695757247473E-2</c:v>
                </c:pt>
                <c:pt idx="328">
                  <c:v>0.10177683395607645</c:v>
                </c:pt>
                <c:pt idx="329">
                  <c:v>0.10733417688587206</c:v>
                </c:pt>
                <c:pt idx="330">
                  <c:v>0.10754026222294359</c:v>
                </c:pt>
                <c:pt idx="331">
                  <c:v>0.10967503221608381</c:v>
                </c:pt>
                <c:pt idx="332">
                  <c:v>0.10333331362940458</c:v>
                </c:pt>
                <c:pt idx="333">
                  <c:v>9.5655222724265257E-2</c:v>
                </c:pt>
                <c:pt idx="334">
                  <c:v>9.3252642532449762E-2</c:v>
                </c:pt>
                <c:pt idx="335">
                  <c:v>9.0495228956767412E-2</c:v>
                </c:pt>
                <c:pt idx="336">
                  <c:v>8.9941921008277068E-2</c:v>
                </c:pt>
                <c:pt idx="337">
                  <c:v>8.9847544124197071E-2</c:v>
                </c:pt>
                <c:pt idx="338">
                  <c:v>8.6289983164983167E-2</c:v>
                </c:pt>
                <c:pt idx="339">
                  <c:v>8.4815787166222234E-2</c:v>
                </c:pt>
                <c:pt idx="340">
                  <c:v>7.6788961939179765E-2</c:v>
                </c:pt>
                <c:pt idx="341">
                  <c:v>8.4298526966025175E-2</c:v>
                </c:pt>
                <c:pt idx="342">
                  <c:v>7.8988661914557709E-2</c:v>
                </c:pt>
                <c:pt idx="343">
                  <c:v>7.6889449501596083E-2</c:v>
                </c:pt>
                <c:pt idx="344">
                  <c:v>7.6465000403272781E-2</c:v>
                </c:pt>
                <c:pt idx="345">
                  <c:v>7.6141548981584137E-2</c:v>
                </c:pt>
                <c:pt idx="346">
                  <c:v>8.3116514499266769E-2</c:v>
                </c:pt>
                <c:pt idx="347">
                  <c:v>8.4540324419795129E-2</c:v>
                </c:pt>
                <c:pt idx="348">
                  <c:v>8.9363621941062135E-2</c:v>
                </c:pt>
                <c:pt idx="349">
                  <c:v>9.4752011528761851E-2</c:v>
                </c:pt>
                <c:pt idx="350">
                  <c:v>8.5163646849617913E-2</c:v>
                </c:pt>
                <c:pt idx="351">
                  <c:v>8.3626455740035355E-2</c:v>
                </c:pt>
                <c:pt idx="352">
                  <c:v>8.659864291224198E-2</c:v>
                </c:pt>
                <c:pt idx="353">
                  <c:v>8.5432669805346764E-2</c:v>
                </c:pt>
                <c:pt idx="354">
                  <c:v>8.4115990211017219E-2</c:v>
                </c:pt>
                <c:pt idx="355">
                  <c:v>8.171578017127297E-2</c:v>
                </c:pt>
                <c:pt idx="356">
                  <c:v>8.2896504017931333E-2</c:v>
                </c:pt>
                <c:pt idx="357">
                  <c:v>8.696865961263868E-2</c:v>
                </c:pt>
                <c:pt idx="358">
                  <c:v>8.2383014737314811E-2</c:v>
                </c:pt>
                <c:pt idx="359">
                  <c:v>7.9449080956886062E-2</c:v>
                </c:pt>
                <c:pt idx="360">
                  <c:v>8.380147982082263E-2</c:v>
                </c:pt>
                <c:pt idx="361">
                  <c:v>8.7211271119982892E-2</c:v>
                </c:pt>
                <c:pt idx="362">
                  <c:v>8.1279616899152363E-2</c:v>
                </c:pt>
                <c:pt idx="363">
                  <c:v>7.7235561685994825E-2</c:v>
                </c:pt>
                <c:pt idx="364">
                  <c:v>7.8702610074350476E-2</c:v>
                </c:pt>
                <c:pt idx="365">
                  <c:v>8.4693291436487433E-2</c:v>
                </c:pt>
                <c:pt idx="366">
                  <c:v>7.9492598680822493E-2</c:v>
                </c:pt>
                <c:pt idx="367">
                  <c:v>8.2642745265556025E-2</c:v>
                </c:pt>
                <c:pt idx="368">
                  <c:v>8.3710323574730364E-2</c:v>
                </c:pt>
                <c:pt idx="369">
                  <c:v>8.3197262403704966E-2</c:v>
                </c:pt>
                <c:pt idx="370">
                  <c:v>8.5582349923037454E-2</c:v>
                </c:pt>
                <c:pt idx="371">
                  <c:v>8.6581792420005951E-2</c:v>
                </c:pt>
                <c:pt idx="372">
                  <c:v>8.6315408627754539E-2</c:v>
                </c:pt>
                <c:pt idx="373">
                  <c:v>8.2831043542627519E-2</c:v>
                </c:pt>
                <c:pt idx="374">
                  <c:v>8.3879599753619222E-2</c:v>
                </c:pt>
                <c:pt idx="375">
                  <c:v>8.3248320672986376E-2</c:v>
                </c:pt>
                <c:pt idx="376">
                  <c:v>8.3957032305223181E-2</c:v>
                </c:pt>
                <c:pt idx="377">
                  <c:v>8.9362502350655057E-2</c:v>
                </c:pt>
                <c:pt idx="378">
                  <c:v>9.1107200456595344E-2</c:v>
                </c:pt>
                <c:pt idx="379">
                  <c:v>9.4608806784143712E-2</c:v>
                </c:pt>
                <c:pt idx="380">
                  <c:v>9.2103426008342509E-2</c:v>
                </c:pt>
                <c:pt idx="381">
                  <c:v>8.96573425978687E-2</c:v>
                </c:pt>
                <c:pt idx="382">
                  <c:v>9.0531611808207554E-2</c:v>
                </c:pt>
                <c:pt idx="383">
                  <c:v>8.8863428047662688E-2</c:v>
                </c:pt>
                <c:pt idx="384">
                  <c:v>8.7356898067867089E-2</c:v>
                </c:pt>
                <c:pt idx="385">
                  <c:v>8.82553488720179E-2</c:v>
                </c:pt>
                <c:pt idx="386">
                  <c:v>9.0320068728231465E-2</c:v>
                </c:pt>
                <c:pt idx="387">
                  <c:v>8.71857472513657E-2</c:v>
                </c:pt>
                <c:pt idx="388">
                  <c:v>8.6878043932014704E-2</c:v>
                </c:pt>
                <c:pt idx="389">
                  <c:v>8.7379734208578683E-2</c:v>
                </c:pt>
                <c:pt idx="390">
                  <c:v>8.6450149385858141E-2</c:v>
                </c:pt>
                <c:pt idx="391">
                  <c:v>8.8728197999357786E-2</c:v>
                </c:pt>
                <c:pt idx="392">
                  <c:v>0.10036074743626119</c:v>
                </c:pt>
                <c:pt idx="393">
                  <c:v>9.7474299893654734E-2</c:v>
                </c:pt>
                <c:pt idx="394">
                  <c:v>0.10495947374603548</c:v>
                </c:pt>
                <c:pt idx="395">
                  <c:v>0.10181753932422316</c:v>
                </c:pt>
                <c:pt idx="396">
                  <c:v>0.10390429107042132</c:v>
                </c:pt>
                <c:pt idx="397">
                  <c:v>0.10332739843226119</c:v>
                </c:pt>
                <c:pt idx="398">
                  <c:v>0.10055855872062169</c:v>
                </c:pt>
                <c:pt idx="399">
                  <c:v>0.10597603526064377</c:v>
                </c:pt>
                <c:pt idx="400">
                  <c:v>0.11229434107646485</c:v>
                </c:pt>
                <c:pt idx="401">
                  <c:v>0.10418367680198569</c:v>
                </c:pt>
                <c:pt idx="402">
                  <c:v>0.10648683846849338</c:v>
                </c:pt>
                <c:pt idx="403">
                  <c:v>0.10328928821512692</c:v>
                </c:pt>
                <c:pt idx="404">
                  <c:v>0.10329690263480114</c:v>
                </c:pt>
                <c:pt idx="405">
                  <c:v>0.10098578232245413</c:v>
                </c:pt>
                <c:pt idx="406">
                  <c:v>0.10748990264408767</c:v>
                </c:pt>
                <c:pt idx="407">
                  <c:v>0.10796925962736396</c:v>
                </c:pt>
                <c:pt idx="408">
                  <c:v>0.10755604267955672</c:v>
                </c:pt>
                <c:pt idx="409">
                  <c:v>0.10258200209874931</c:v>
                </c:pt>
                <c:pt idx="410">
                  <c:v>0.10360398700862358</c:v>
                </c:pt>
                <c:pt idx="411">
                  <c:v>0.10350995657831777</c:v>
                </c:pt>
                <c:pt idx="412">
                  <c:v>0.10075813585199508</c:v>
                </c:pt>
                <c:pt idx="413">
                  <c:v>9.7907467029773945E-2</c:v>
                </c:pt>
                <c:pt idx="414">
                  <c:v>9.6341002454838856E-2</c:v>
                </c:pt>
                <c:pt idx="415">
                  <c:v>9.4500301505064055E-2</c:v>
                </c:pt>
                <c:pt idx="416">
                  <c:v>9.5129773269689744E-2</c:v>
                </c:pt>
                <c:pt idx="417">
                  <c:v>9.5586201772453902E-2</c:v>
                </c:pt>
                <c:pt idx="418">
                  <c:v>9.099256410759482E-2</c:v>
                </c:pt>
                <c:pt idx="419">
                  <c:v>9.124904433115065E-2</c:v>
                </c:pt>
                <c:pt idx="420">
                  <c:v>9.1138423280170258E-2</c:v>
                </c:pt>
                <c:pt idx="421">
                  <c:v>9.2602659102706097E-2</c:v>
                </c:pt>
                <c:pt idx="422">
                  <c:v>8.8695475215829309E-2</c:v>
                </c:pt>
                <c:pt idx="423">
                  <c:v>9.0569408840208199E-2</c:v>
                </c:pt>
                <c:pt idx="424">
                  <c:v>9.1057482912942064E-2</c:v>
                </c:pt>
                <c:pt idx="425">
                  <c:v>8.8178019775773747E-2</c:v>
                </c:pt>
                <c:pt idx="426">
                  <c:v>8.8344993571919744E-2</c:v>
                </c:pt>
                <c:pt idx="427">
                  <c:v>8.9276763202980627E-2</c:v>
                </c:pt>
                <c:pt idx="428">
                  <c:v>8.5884036444653755E-2</c:v>
                </c:pt>
                <c:pt idx="429">
                  <c:v>8.8571657069737672E-2</c:v>
                </c:pt>
                <c:pt idx="430">
                  <c:v>8.7304691744355359E-2</c:v>
                </c:pt>
                <c:pt idx="431">
                  <c:v>8.6949665699508003E-2</c:v>
                </c:pt>
                <c:pt idx="432">
                  <c:v>8.8056673006087258E-2</c:v>
                </c:pt>
                <c:pt idx="433">
                  <c:v>8.390985683950955E-2</c:v>
                </c:pt>
                <c:pt idx="434">
                  <c:v>8.3558024432408298E-2</c:v>
                </c:pt>
                <c:pt idx="435">
                  <c:v>8.4073349095141081E-2</c:v>
                </c:pt>
                <c:pt idx="436">
                  <c:v>8.9423975669982295E-2</c:v>
                </c:pt>
                <c:pt idx="437">
                  <c:v>9.025576792659129E-2</c:v>
                </c:pt>
                <c:pt idx="438">
                  <c:v>8.7209554252649063E-2</c:v>
                </c:pt>
                <c:pt idx="439">
                  <c:v>8.6139073974682887E-2</c:v>
                </c:pt>
                <c:pt idx="440">
                  <c:v>8.797717657356828E-2</c:v>
                </c:pt>
                <c:pt idx="441">
                  <c:v>9.233707055364522E-2</c:v>
                </c:pt>
                <c:pt idx="442">
                  <c:v>8.9794642269466193E-2</c:v>
                </c:pt>
                <c:pt idx="443">
                  <c:v>9.0055870999996748E-2</c:v>
                </c:pt>
                <c:pt idx="444">
                  <c:v>9.8485767461849588E-2</c:v>
                </c:pt>
                <c:pt idx="445">
                  <c:v>0.10154056391258395</c:v>
                </c:pt>
                <c:pt idx="446">
                  <c:v>9.8083252115202621E-2</c:v>
                </c:pt>
                <c:pt idx="447">
                  <c:v>9.7076055868714081E-2</c:v>
                </c:pt>
                <c:pt idx="448">
                  <c:v>0.10280646601893952</c:v>
                </c:pt>
                <c:pt idx="449">
                  <c:v>0.10306763015958001</c:v>
                </c:pt>
                <c:pt idx="450">
                  <c:v>0.10635674390270754</c:v>
                </c:pt>
                <c:pt idx="451">
                  <c:v>0.10636794908020167</c:v>
                </c:pt>
                <c:pt idx="452">
                  <c:v>9.9341540223303756E-2</c:v>
                </c:pt>
                <c:pt idx="453">
                  <c:v>0.10090058764212943</c:v>
                </c:pt>
                <c:pt idx="454">
                  <c:v>0.10061632580124107</c:v>
                </c:pt>
                <c:pt idx="455">
                  <c:v>9.8621082775749519E-2</c:v>
                </c:pt>
                <c:pt idx="456">
                  <c:v>0.1035500052618655</c:v>
                </c:pt>
                <c:pt idx="457">
                  <c:v>0.11644460235684254</c:v>
                </c:pt>
                <c:pt idx="458">
                  <c:v>0.11887172058586834</c:v>
                </c:pt>
                <c:pt idx="459">
                  <c:v>0.12256425570215468</c:v>
                </c:pt>
                <c:pt idx="460">
                  <c:v>0.1193793097780079</c:v>
                </c:pt>
                <c:pt idx="461">
                  <c:v>0.11710238331758453</c:v>
                </c:pt>
                <c:pt idx="462">
                  <c:v>0.11784011033749314</c:v>
                </c:pt>
                <c:pt idx="463">
                  <c:v>0.11489559539932487</c:v>
                </c:pt>
                <c:pt idx="464">
                  <c:v>0.13280812149434765</c:v>
                </c:pt>
                <c:pt idx="465">
                  <c:v>0.1302577164174403</c:v>
                </c:pt>
                <c:pt idx="466">
                  <c:v>0.12003587208539306</c:v>
                </c:pt>
                <c:pt idx="467">
                  <c:v>0.11208758321133049</c:v>
                </c:pt>
                <c:pt idx="468">
                  <c:v>0.11000889591776218</c:v>
                </c:pt>
                <c:pt idx="469">
                  <c:v>0.10140088445671208</c:v>
                </c:pt>
                <c:pt idx="470">
                  <c:v>0.1050457079067198</c:v>
                </c:pt>
                <c:pt idx="471">
                  <c:v>0.1085704065634656</c:v>
                </c:pt>
                <c:pt idx="472">
                  <c:v>0.11071083873171468</c:v>
                </c:pt>
                <c:pt idx="473">
                  <c:v>0.11915508445319592</c:v>
                </c:pt>
                <c:pt idx="474">
                  <c:v>0.10669443917472289</c:v>
                </c:pt>
                <c:pt idx="475">
                  <c:v>0.10809101167907723</c:v>
                </c:pt>
                <c:pt idx="476">
                  <c:v>0.11440044252320174</c:v>
                </c:pt>
                <c:pt idx="477">
                  <c:v>0.10693681291744615</c:v>
                </c:pt>
                <c:pt idx="478">
                  <c:v>0.10918486217590478</c:v>
                </c:pt>
                <c:pt idx="479">
                  <c:v>0.10731743159001964</c:v>
                </c:pt>
                <c:pt idx="480">
                  <c:v>0.10901339116799226</c:v>
                </c:pt>
                <c:pt idx="481">
                  <c:v>0.10380923144558268</c:v>
                </c:pt>
                <c:pt idx="482">
                  <c:v>0.10245778498888289</c:v>
                </c:pt>
                <c:pt idx="483">
                  <c:v>0.10191465076033727</c:v>
                </c:pt>
                <c:pt idx="484">
                  <c:v>0.10265301751198364</c:v>
                </c:pt>
                <c:pt idx="485">
                  <c:v>9.9731444870089628E-2</c:v>
                </c:pt>
                <c:pt idx="486">
                  <c:v>9.7428602847018014E-2</c:v>
                </c:pt>
                <c:pt idx="487">
                  <c:v>0.10022336393981006</c:v>
                </c:pt>
                <c:pt idx="488">
                  <c:v>0.10040479924145729</c:v>
                </c:pt>
                <c:pt idx="489">
                  <c:v>0.10136740576256106</c:v>
                </c:pt>
                <c:pt idx="490">
                  <c:v>0.10362800394631522</c:v>
                </c:pt>
                <c:pt idx="491">
                  <c:v>0.10543337889073379</c:v>
                </c:pt>
                <c:pt idx="492">
                  <c:v>0.10870492565591505</c:v>
                </c:pt>
                <c:pt idx="493">
                  <c:v>0.10930931876505501</c:v>
                </c:pt>
                <c:pt idx="494">
                  <c:v>0.10906696075413171</c:v>
                </c:pt>
                <c:pt idx="495">
                  <c:v>0.10548242596584567</c:v>
                </c:pt>
                <c:pt idx="496">
                  <c:v>0.11125841483551378</c:v>
                </c:pt>
                <c:pt idx="497">
                  <c:v>0.11239052276271484</c:v>
                </c:pt>
                <c:pt idx="498">
                  <c:v>0.11891353318315716</c:v>
                </c:pt>
                <c:pt idx="499">
                  <c:v>0.11651816900020143</c:v>
                </c:pt>
                <c:pt idx="500">
                  <c:v>0.1239829384565755</c:v>
                </c:pt>
                <c:pt idx="501">
                  <c:v>0.11431479115691921</c:v>
                </c:pt>
                <c:pt idx="502">
                  <c:v>0.11375679233183704</c:v>
                </c:pt>
                <c:pt idx="503">
                  <c:v>0.11663030345175282</c:v>
                </c:pt>
                <c:pt idx="504">
                  <c:v>0.10960340570597794</c:v>
                </c:pt>
                <c:pt idx="505">
                  <c:v>0.11152787465905911</c:v>
                </c:pt>
                <c:pt idx="506">
                  <c:v>0.10789182073435925</c:v>
                </c:pt>
                <c:pt idx="507">
                  <c:v>0.10451683458404233</c:v>
                </c:pt>
                <c:pt idx="508">
                  <c:v>0.10245985857324173</c:v>
                </c:pt>
                <c:pt idx="509">
                  <c:v>0.10212490199529578</c:v>
                </c:pt>
                <c:pt idx="510">
                  <c:v>9.955133547799129E-2</c:v>
                </c:pt>
                <c:pt idx="511">
                  <c:v>9.864189537593096E-2</c:v>
                </c:pt>
                <c:pt idx="512">
                  <c:v>9.9495141372165793E-2</c:v>
                </c:pt>
                <c:pt idx="513">
                  <c:v>0.10089919957015417</c:v>
                </c:pt>
                <c:pt idx="514">
                  <c:v>9.8873384774137901E-2</c:v>
                </c:pt>
                <c:pt idx="515">
                  <c:v>9.4832024240284765E-2</c:v>
                </c:pt>
                <c:pt idx="516">
                  <c:v>9.7985268712386095E-2</c:v>
                </c:pt>
                <c:pt idx="517">
                  <c:v>0.10014627761952422</c:v>
                </c:pt>
                <c:pt idx="518">
                  <c:v>9.9899122672943472E-2</c:v>
                </c:pt>
                <c:pt idx="519">
                  <c:v>0.10174164220830009</c:v>
                </c:pt>
                <c:pt idx="520">
                  <c:v>9.8144254641264375E-2</c:v>
                </c:pt>
                <c:pt idx="521">
                  <c:v>0.10138324476398876</c:v>
                </c:pt>
                <c:pt idx="522">
                  <c:v>0.10166222829715865</c:v>
                </c:pt>
                <c:pt idx="523">
                  <c:v>0.10534073700151439</c:v>
                </c:pt>
                <c:pt idx="524">
                  <c:v>0.10600896712605265</c:v>
                </c:pt>
                <c:pt idx="525">
                  <c:v>0.10094855529262037</c:v>
                </c:pt>
                <c:pt idx="526">
                  <c:v>0.1010879021766025</c:v>
                </c:pt>
                <c:pt idx="527">
                  <c:v>0.10095282028441446</c:v>
                </c:pt>
                <c:pt idx="528">
                  <c:v>0.1008069463077952</c:v>
                </c:pt>
                <c:pt idx="529">
                  <c:v>0.10021802695392468</c:v>
                </c:pt>
                <c:pt idx="530">
                  <c:v>0.10172123412845351</c:v>
                </c:pt>
                <c:pt idx="531">
                  <c:v>9.712392769607843E-2</c:v>
                </c:pt>
                <c:pt idx="532">
                  <c:v>9.8058096613705667E-2</c:v>
                </c:pt>
                <c:pt idx="533">
                  <c:v>9.6944924010320843E-2</c:v>
                </c:pt>
                <c:pt idx="534">
                  <c:v>9.5329406420576829E-2</c:v>
                </c:pt>
                <c:pt idx="535">
                  <c:v>9.494750899580813E-2</c:v>
                </c:pt>
                <c:pt idx="536">
                  <c:v>9.5975733825690496E-2</c:v>
                </c:pt>
                <c:pt idx="537">
                  <c:v>9.6271070355009314E-2</c:v>
                </c:pt>
                <c:pt idx="538">
                  <c:v>9.7574621860976665E-2</c:v>
                </c:pt>
                <c:pt idx="539">
                  <c:v>9.630370093053954E-2</c:v>
                </c:pt>
                <c:pt idx="540">
                  <c:v>9.6053251828535788E-2</c:v>
                </c:pt>
                <c:pt idx="541">
                  <c:v>9.5325134454097571E-2</c:v>
                </c:pt>
                <c:pt idx="542">
                  <c:v>9.5677187253215126E-2</c:v>
                </c:pt>
                <c:pt idx="543">
                  <c:v>9.5962142218759303E-2</c:v>
                </c:pt>
                <c:pt idx="544">
                  <c:v>0.1000984959819893</c:v>
                </c:pt>
                <c:pt idx="545">
                  <c:v>9.7675318144896148E-2</c:v>
                </c:pt>
                <c:pt idx="546">
                  <c:v>0.1026542125219643</c:v>
                </c:pt>
                <c:pt idx="547">
                  <c:v>9.7164637703706577E-2</c:v>
                </c:pt>
                <c:pt idx="548">
                  <c:v>9.7326827198472465E-2</c:v>
                </c:pt>
                <c:pt idx="549">
                  <c:v>9.5327208374124561E-2</c:v>
                </c:pt>
                <c:pt idx="550">
                  <c:v>9.4753017015216254E-2</c:v>
                </c:pt>
                <c:pt idx="551">
                  <c:v>9.5617484728628577E-2</c:v>
                </c:pt>
                <c:pt idx="552">
                  <c:v>9.6092702547404707E-2</c:v>
                </c:pt>
                <c:pt idx="553">
                  <c:v>9.7226166445363776E-2</c:v>
                </c:pt>
                <c:pt idx="554">
                  <c:v>9.8450716281096556E-2</c:v>
                </c:pt>
                <c:pt idx="555">
                  <c:v>0.10149148354072897</c:v>
                </c:pt>
                <c:pt idx="556">
                  <c:v>9.9342039477631344E-2</c:v>
                </c:pt>
                <c:pt idx="557">
                  <c:v>9.9292131664304464E-2</c:v>
                </c:pt>
                <c:pt idx="558">
                  <c:v>9.5268353742329892E-2</c:v>
                </c:pt>
                <c:pt idx="559">
                  <c:v>9.3145283704822543E-2</c:v>
                </c:pt>
                <c:pt idx="560">
                  <c:v>9.4327690761464897E-2</c:v>
                </c:pt>
                <c:pt idx="561">
                  <c:v>9.3922923593066227E-2</c:v>
                </c:pt>
                <c:pt idx="562">
                  <c:v>9.4259752026160201E-2</c:v>
                </c:pt>
                <c:pt idx="563">
                  <c:v>9.4459171633900815E-2</c:v>
                </c:pt>
                <c:pt idx="564">
                  <c:v>9.4295158229785153E-2</c:v>
                </c:pt>
                <c:pt idx="565">
                  <c:v>9.3580819798917261E-2</c:v>
                </c:pt>
                <c:pt idx="566">
                  <c:v>9.2721346070506652E-2</c:v>
                </c:pt>
                <c:pt idx="567">
                  <c:v>9.1943230383444555E-2</c:v>
                </c:pt>
                <c:pt idx="568">
                  <c:v>9.0833100116362989E-2</c:v>
                </c:pt>
                <c:pt idx="569">
                  <c:v>9.2252973213293302E-2</c:v>
                </c:pt>
                <c:pt idx="570">
                  <c:v>9.2989470085978215E-2</c:v>
                </c:pt>
                <c:pt idx="571">
                  <c:v>9.2565764673708167E-2</c:v>
                </c:pt>
                <c:pt idx="572">
                  <c:v>8.8805045006198444E-2</c:v>
                </c:pt>
                <c:pt idx="573">
                  <c:v>9.0443262602617078E-2</c:v>
                </c:pt>
                <c:pt idx="574">
                  <c:v>9.0091228881200192E-2</c:v>
                </c:pt>
                <c:pt idx="575">
                  <c:v>8.9772587228057962E-2</c:v>
                </c:pt>
                <c:pt idx="576">
                  <c:v>8.8051619179787252E-2</c:v>
                </c:pt>
                <c:pt idx="577">
                  <c:v>8.8065805537659858E-2</c:v>
                </c:pt>
                <c:pt idx="578">
                  <c:v>8.9727931343164577E-2</c:v>
                </c:pt>
                <c:pt idx="579">
                  <c:v>9.0914398946089256E-2</c:v>
                </c:pt>
                <c:pt idx="580">
                  <c:v>9.2731401769281005E-2</c:v>
                </c:pt>
                <c:pt idx="581">
                  <c:v>8.8992199597257876E-2</c:v>
                </c:pt>
                <c:pt idx="582">
                  <c:v>8.8010067664401684E-2</c:v>
                </c:pt>
                <c:pt idx="583">
                  <c:v>8.9760876244871404E-2</c:v>
                </c:pt>
                <c:pt idx="584">
                  <c:v>8.9536874498840568E-2</c:v>
                </c:pt>
                <c:pt idx="585">
                  <c:v>8.9750535398085293E-2</c:v>
                </c:pt>
                <c:pt idx="586">
                  <c:v>9.0629817425382148E-2</c:v>
                </c:pt>
                <c:pt idx="587">
                  <c:v>9.26793646929958E-2</c:v>
                </c:pt>
                <c:pt idx="588">
                  <c:v>9.0608884465755907E-2</c:v>
                </c:pt>
                <c:pt idx="589">
                  <c:v>8.8035353851018225E-2</c:v>
                </c:pt>
                <c:pt idx="590">
                  <c:v>8.6723483951364005E-2</c:v>
                </c:pt>
                <c:pt idx="591">
                  <c:v>8.6054892661820565E-2</c:v>
                </c:pt>
                <c:pt idx="592">
                  <c:v>8.6468166462083274E-2</c:v>
                </c:pt>
                <c:pt idx="593">
                  <c:v>8.7615835138596221E-2</c:v>
                </c:pt>
                <c:pt idx="594">
                  <c:v>8.699044986635647E-2</c:v>
                </c:pt>
                <c:pt idx="595">
                  <c:v>8.4309100260716877E-2</c:v>
                </c:pt>
                <c:pt idx="596">
                  <c:v>8.3605283061150171E-2</c:v>
                </c:pt>
                <c:pt idx="597">
                  <c:v>8.4233406138961117E-2</c:v>
                </c:pt>
                <c:pt idx="598">
                  <c:v>8.090475457762733E-2</c:v>
                </c:pt>
                <c:pt idx="599">
                  <c:v>8.1355746741256452E-2</c:v>
                </c:pt>
                <c:pt idx="600">
                  <c:v>8.091372094195956E-2</c:v>
                </c:pt>
                <c:pt idx="601">
                  <c:v>8.0779476429941516E-2</c:v>
                </c:pt>
                <c:pt idx="602">
                  <c:v>8.1070903839882191E-2</c:v>
                </c:pt>
                <c:pt idx="603">
                  <c:v>7.9968586037496237E-2</c:v>
                </c:pt>
                <c:pt idx="604">
                  <c:v>8.0683550397133152E-2</c:v>
                </c:pt>
                <c:pt idx="605">
                  <c:v>7.9737558410060028E-2</c:v>
                </c:pt>
                <c:pt idx="606">
                  <c:v>7.8020695607759719E-2</c:v>
                </c:pt>
                <c:pt idx="607">
                  <c:v>7.6524525667872323E-2</c:v>
                </c:pt>
                <c:pt idx="608">
                  <c:v>7.7324252162373888E-2</c:v>
                </c:pt>
                <c:pt idx="609">
                  <c:v>7.783148027865866E-2</c:v>
                </c:pt>
                <c:pt idx="610">
                  <c:v>7.9457830933309034E-2</c:v>
                </c:pt>
                <c:pt idx="611">
                  <c:v>7.9200630568971725E-2</c:v>
                </c:pt>
                <c:pt idx="612">
                  <c:v>7.9007847353208149E-2</c:v>
                </c:pt>
                <c:pt idx="613">
                  <c:v>8.2462218205553051E-2</c:v>
                </c:pt>
                <c:pt idx="614">
                  <c:v>8.2412529201686319E-2</c:v>
                </c:pt>
                <c:pt idx="615">
                  <c:v>8.2079311314313258E-2</c:v>
                </c:pt>
                <c:pt idx="616">
                  <c:v>8.1185280543601968E-2</c:v>
                </c:pt>
                <c:pt idx="617">
                  <c:v>7.9814639201462562E-2</c:v>
                </c:pt>
                <c:pt idx="618">
                  <c:v>8.0748981789087931E-2</c:v>
                </c:pt>
                <c:pt idx="619">
                  <c:v>8.384295896217546E-2</c:v>
                </c:pt>
                <c:pt idx="620">
                  <c:v>8.3275647474041356E-2</c:v>
                </c:pt>
                <c:pt idx="621">
                  <c:v>8.4672227509376918E-2</c:v>
                </c:pt>
                <c:pt idx="622">
                  <c:v>8.9363908945156015E-2</c:v>
                </c:pt>
                <c:pt idx="623">
                  <c:v>9.1627178247595253E-2</c:v>
                </c:pt>
                <c:pt idx="624">
                  <c:v>9.0627220214376178E-2</c:v>
                </c:pt>
                <c:pt idx="625">
                  <c:v>8.8569911638666621E-2</c:v>
                </c:pt>
                <c:pt idx="626">
                  <c:v>8.4317598778178973E-2</c:v>
                </c:pt>
                <c:pt idx="627">
                  <c:v>8.2888466642538308E-2</c:v>
                </c:pt>
                <c:pt idx="628">
                  <c:v>8.4269965251083975E-2</c:v>
                </c:pt>
                <c:pt idx="629">
                  <c:v>8.0702998190264746E-2</c:v>
                </c:pt>
                <c:pt idx="630">
                  <c:v>8.89831726721238E-2</c:v>
                </c:pt>
                <c:pt idx="631">
                  <c:v>8.2662237572020861E-2</c:v>
                </c:pt>
                <c:pt idx="632">
                  <c:v>8.875958502480831E-2</c:v>
                </c:pt>
                <c:pt idx="633">
                  <c:v>7.2666563971472933E-2</c:v>
                </c:pt>
                <c:pt idx="634">
                  <c:v>7.352928958933927E-2</c:v>
                </c:pt>
                <c:pt idx="635">
                  <c:v>7.5384907011520882E-2</c:v>
                </c:pt>
                <c:pt idx="636">
                  <c:v>7.5542389889703465E-2</c:v>
                </c:pt>
                <c:pt idx="637">
                  <c:v>6.9818775798512242E-2</c:v>
                </c:pt>
                <c:pt idx="638">
                  <c:v>6.2269448403956637E-2</c:v>
                </c:pt>
                <c:pt idx="639">
                  <c:v>6.1286442776685497E-2</c:v>
                </c:pt>
                <c:pt idx="640">
                  <c:v>5.4579959619942567E-2</c:v>
                </c:pt>
                <c:pt idx="641">
                  <c:v>5.0481172318174936E-2</c:v>
                </c:pt>
                <c:pt idx="642">
                  <c:v>5.0915596628702736E-2</c:v>
                </c:pt>
                <c:pt idx="643">
                  <c:v>5.0219695338913295E-2</c:v>
                </c:pt>
                <c:pt idx="644">
                  <c:v>5.344133790812345E-2</c:v>
                </c:pt>
                <c:pt idx="645">
                  <c:v>5.4786815679244941E-2</c:v>
                </c:pt>
                <c:pt idx="646">
                  <c:v>5.0804943278155532E-2</c:v>
                </c:pt>
                <c:pt idx="647">
                  <c:v>5.168406782048348E-2</c:v>
                </c:pt>
                <c:pt idx="648">
                  <c:v>5.2173234558482481E-2</c:v>
                </c:pt>
                <c:pt idx="649">
                  <c:v>5.05084646745367E-2</c:v>
                </c:pt>
                <c:pt idx="650">
                  <c:v>4.7376943005181353E-2</c:v>
                </c:pt>
                <c:pt idx="651">
                  <c:v>4.7444460577900395E-2</c:v>
                </c:pt>
                <c:pt idx="652">
                  <c:v>4.7686036864697183E-2</c:v>
                </c:pt>
                <c:pt idx="653">
                  <c:v>5.103510788106376E-2</c:v>
                </c:pt>
                <c:pt idx="654">
                  <c:v>5.124888819982211E-2</c:v>
                </c:pt>
                <c:pt idx="655">
                  <c:v>5.1965235224556962E-2</c:v>
                </c:pt>
                <c:pt idx="656">
                  <c:v>5.3539491389735815E-2</c:v>
                </c:pt>
                <c:pt idx="657">
                  <c:v>5.6745796967511523E-2</c:v>
                </c:pt>
                <c:pt idx="658">
                  <c:v>5.5293531691894576E-2</c:v>
                </c:pt>
                <c:pt idx="659">
                  <c:v>5.5822167453485144E-2</c:v>
                </c:pt>
                <c:pt idx="660">
                  <c:v>5.5923450789793439E-2</c:v>
                </c:pt>
                <c:pt idx="661">
                  <c:v>5.8769001769264702E-2</c:v>
                </c:pt>
                <c:pt idx="662">
                  <c:v>5.9827702027996144E-2</c:v>
                </c:pt>
                <c:pt idx="663">
                  <c:v>6.0153478009736777E-2</c:v>
                </c:pt>
                <c:pt idx="664">
                  <c:v>6.2053169263795442E-2</c:v>
                </c:pt>
                <c:pt idx="665">
                  <c:v>5.9669231097396226E-2</c:v>
                </c:pt>
                <c:pt idx="666">
                  <c:v>6.2049961294845635E-2</c:v>
                </c:pt>
                <c:pt idx="667">
                  <c:v>6.0241313021049681E-2</c:v>
                </c:pt>
                <c:pt idx="668">
                  <c:v>6.6700947623595089E-2</c:v>
                </c:pt>
                <c:pt idx="669">
                  <c:v>6.1989379084967322E-2</c:v>
                </c:pt>
                <c:pt idx="670">
                  <c:v>6.4708889883044671E-2</c:v>
                </c:pt>
                <c:pt idx="671">
                  <c:v>6.3727381871194588E-2</c:v>
                </c:pt>
                <c:pt idx="672">
                  <c:v>5.9145110794446239E-2</c:v>
                </c:pt>
                <c:pt idx="673">
                  <c:v>6.1518260424215022E-2</c:v>
                </c:pt>
                <c:pt idx="674">
                  <c:v>5.8248044146780614E-2</c:v>
                </c:pt>
                <c:pt idx="675">
                  <c:v>5.2500782623353483E-2</c:v>
                </c:pt>
                <c:pt idx="676">
                  <c:v>5.2065047551071587E-2</c:v>
                </c:pt>
                <c:pt idx="677">
                  <c:v>5.272209673230796E-2</c:v>
                </c:pt>
                <c:pt idx="678">
                  <c:v>5.1681229540362916E-2</c:v>
                </c:pt>
                <c:pt idx="679">
                  <c:v>5.2255004026792909E-2</c:v>
                </c:pt>
                <c:pt idx="680">
                  <c:v>5.599036410943619E-2</c:v>
                </c:pt>
                <c:pt idx="681">
                  <c:v>5.3010601102351784E-2</c:v>
                </c:pt>
                <c:pt idx="682">
                  <c:v>5.307486359856399E-2</c:v>
                </c:pt>
                <c:pt idx="683">
                  <c:v>5.5770082927138059E-2</c:v>
                </c:pt>
                <c:pt idx="684">
                  <c:v>5.7074467784821913E-2</c:v>
                </c:pt>
                <c:pt idx="685">
                  <c:v>5.625384948787554E-2</c:v>
                </c:pt>
                <c:pt idx="686">
                  <c:v>5.1182987615088264E-2</c:v>
                </c:pt>
                <c:pt idx="687">
                  <c:v>5.4629138888114034E-2</c:v>
                </c:pt>
                <c:pt idx="688">
                  <c:v>6.0369587600932098E-2</c:v>
                </c:pt>
                <c:pt idx="689">
                  <c:v>5.6097787981261443E-2</c:v>
                </c:pt>
                <c:pt idx="690">
                  <c:v>5.1572676631584033E-2</c:v>
                </c:pt>
                <c:pt idx="691">
                  <c:v>4.4090665961154664E-2</c:v>
                </c:pt>
                <c:pt idx="692">
                  <c:v>4.3177041133852352E-2</c:v>
                </c:pt>
                <c:pt idx="693">
                  <c:v>4.4104193750300932E-2</c:v>
                </c:pt>
                <c:pt idx="694">
                  <c:v>4.0770750757070866E-2</c:v>
                </c:pt>
                <c:pt idx="695">
                  <c:v>4.0305792005921541E-2</c:v>
                </c:pt>
                <c:pt idx="696">
                  <c:v>3.9003884136795286E-2</c:v>
                </c:pt>
                <c:pt idx="697">
                  <c:v>3.8181711424621408E-2</c:v>
                </c:pt>
                <c:pt idx="698">
                  <c:v>3.6331388030667121E-2</c:v>
                </c:pt>
                <c:pt idx="699">
                  <c:v>3.7578691454362982E-2</c:v>
                </c:pt>
                <c:pt idx="700">
                  <c:v>3.6371497284297567E-2</c:v>
                </c:pt>
                <c:pt idx="701">
                  <c:v>3.7874688312377315E-2</c:v>
                </c:pt>
                <c:pt idx="702">
                  <c:v>3.6593167349381429E-2</c:v>
                </c:pt>
                <c:pt idx="703">
                  <c:v>3.4521526027978172E-2</c:v>
                </c:pt>
                <c:pt idx="704">
                  <c:v>3.4269209115609628E-2</c:v>
                </c:pt>
                <c:pt idx="705">
                  <c:v>3.897442176037872E-2</c:v>
                </c:pt>
                <c:pt idx="706">
                  <c:v>3.9169998408975434E-2</c:v>
                </c:pt>
                <c:pt idx="707">
                  <c:v>3.9188236376084443E-2</c:v>
                </c:pt>
                <c:pt idx="708">
                  <c:v>3.7343709102623468E-2</c:v>
                </c:pt>
                <c:pt idx="709">
                  <c:v>4.0413510021030226E-2</c:v>
                </c:pt>
                <c:pt idx="710">
                  <c:v>3.9856464822402668E-2</c:v>
                </c:pt>
                <c:pt idx="711">
                  <c:v>4.0451860171134738E-2</c:v>
                </c:pt>
                <c:pt idx="712">
                  <c:v>4.076518083612074E-2</c:v>
                </c:pt>
                <c:pt idx="713">
                  <c:v>3.8480164264683092E-2</c:v>
                </c:pt>
                <c:pt idx="714">
                  <c:v>4.238040359953902E-2</c:v>
                </c:pt>
                <c:pt idx="715">
                  <c:v>4.1963730322024974E-2</c:v>
                </c:pt>
                <c:pt idx="716">
                  <c:v>4.2706939028885137E-2</c:v>
                </c:pt>
                <c:pt idx="717">
                  <c:v>4.4281814082776316E-2</c:v>
                </c:pt>
                <c:pt idx="718">
                  <c:v>4.4680649990798266E-2</c:v>
                </c:pt>
                <c:pt idx="719">
                  <c:v>4.4749388782884945E-2</c:v>
                </c:pt>
                <c:pt idx="720">
                  <c:v>4.3811510072274337E-2</c:v>
                </c:pt>
                <c:pt idx="721">
                  <c:v>4.4471212224240601E-2</c:v>
                </c:pt>
                <c:pt idx="722">
                  <c:v>4.6624603519815455E-2</c:v>
                </c:pt>
                <c:pt idx="723">
                  <c:v>4.6410343654304187E-2</c:v>
                </c:pt>
                <c:pt idx="724">
                  <c:v>4.8454840189785651E-2</c:v>
                </c:pt>
                <c:pt idx="725">
                  <c:v>4.6659702531960411E-2</c:v>
                </c:pt>
                <c:pt idx="726">
                  <c:v>4.4582770115882492E-2</c:v>
                </c:pt>
                <c:pt idx="727">
                  <c:v>4.6820182736097511E-2</c:v>
                </c:pt>
                <c:pt idx="728">
                  <c:v>4.7194689460762024E-2</c:v>
                </c:pt>
                <c:pt idx="729">
                  <c:v>4.6272921331754931E-2</c:v>
                </c:pt>
                <c:pt idx="730">
                  <c:v>4.7241556792326674E-2</c:v>
                </c:pt>
                <c:pt idx="731">
                  <c:v>5.1057217930891151E-2</c:v>
                </c:pt>
                <c:pt idx="732">
                  <c:v>5.0109082671368148E-2</c:v>
                </c:pt>
                <c:pt idx="733">
                  <c:v>4.9755642567744819E-2</c:v>
                </c:pt>
                <c:pt idx="734">
                  <c:v>4.8329502934528673E-2</c:v>
                </c:pt>
                <c:pt idx="735">
                  <c:v>4.7743384507315627E-2</c:v>
                </c:pt>
                <c:pt idx="736">
                  <c:v>4.7613222421573426E-2</c:v>
                </c:pt>
                <c:pt idx="737">
                  <c:v>4.8110844801120295E-2</c:v>
                </c:pt>
                <c:pt idx="738">
                  <c:v>4.7561595980786284E-2</c:v>
                </c:pt>
                <c:pt idx="739">
                  <c:v>4.7971676441177266E-2</c:v>
                </c:pt>
                <c:pt idx="740">
                  <c:v>4.8486684426704209E-2</c:v>
                </c:pt>
                <c:pt idx="741">
                  <c:v>4.9117186515721459E-2</c:v>
                </c:pt>
                <c:pt idx="742">
                  <c:v>5.0354924578527062E-2</c:v>
                </c:pt>
                <c:pt idx="743">
                  <c:v>5.0142013925065579E-2</c:v>
                </c:pt>
                <c:pt idx="744">
                  <c:v>5.2040126445812851E-2</c:v>
                </c:pt>
                <c:pt idx="745">
                  <c:v>5.1895922430320013E-2</c:v>
                </c:pt>
                <c:pt idx="746">
                  <c:v>5.2986273398680263E-2</c:v>
                </c:pt>
                <c:pt idx="747">
                  <c:v>5.4299349487259611E-2</c:v>
                </c:pt>
                <c:pt idx="748">
                  <c:v>5.423509075194468E-2</c:v>
                </c:pt>
                <c:pt idx="749">
                  <c:v>5.6295564896875344E-2</c:v>
                </c:pt>
                <c:pt idx="750">
                  <c:v>5.4276620068403156E-2</c:v>
                </c:pt>
                <c:pt idx="751">
                  <c:v>5.5588066001534923E-2</c:v>
                </c:pt>
                <c:pt idx="752">
                  <c:v>5.4034034884104944E-2</c:v>
                </c:pt>
                <c:pt idx="753">
                  <c:v>5.4840517442675013E-2</c:v>
                </c:pt>
                <c:pt idx="754">
                  <c:v>5.5278091467073645E-2</c:v>
                </c:pt>
                <c:pt idx="755">
                  <c:v>5.6509641673320274E-2</c:v>
                </c:pt>
                <c:pt idx="756">
                  <c:v>5.5311672683513835E-2</c:v>
                </c:pt>
                <c:pt idx="757">
                  <c:v>5.6532082522682187E-2</c:v>
                </c:pt>
                <c:pt idx="758">
                  <c:v>5.5830122098547902E-2</c:v>
                </c:pt>
                <c:pt idx="759">
                  <c:v>5.6510494806178285E-2</c:v>
                </c:pt>
                <c:pt idx="760">
                  <c:v>5.7218979339743743E-2</c:v>
                </c:pt>
                <c:pt idx="761">
                  <c:v>5.9472528556978273E-2</c:v>
                </c:pt>
                <c:pt idx="762">
                  <c:v>5.9167099855821574E-2</c:v>
                </c:pt>
                <c:pt idx="763">
                  <c:v>5.9203608526027178E-2</c:v>
                </c:pt>
                <c:pt idx="764">
                  <c:v>5.9451901847278874E-2</c:v>
                </c:pt>
                <c:pt idx="765">
                  <c:v>5.8141744252327571E-2</c:v>
                </c:pt>
                <c:pt idx="766">
                  <c:v>5.9869911790887756E-2</c:v>
                </c:pt>
                <c:pt idx="767">
                  <c:v>5.6227312801367273E-2</c:v>
                </c:pt>
                <c:pt idx="768">
                  <c:v>5.4364388867588799E-2</c:v>
                </c:pt>
                <c:pt idx="769">
                  <c:v>5.3290914629134496E-2</c:v>
                </c:pt>
                <c:pt idx="770">
                  <c:v>5.383394365721509E-2</c:v>
                </c:pt>
                <c:pt idx="771">
                  <c:v>5.5197673379852499E-2</c:v>
                </c:pt>
                <c:pt idx="772">
                  <c:v>5.574842462188398E-2</c:v>
                </c:pt>
                <c:pt idx="773">
                  <c:v>5.4948171960607702E-2</c:v>
                </c:pt>
                <c:pt idx="774">
                  <c:v>5.4602836984190287E-2</c:v>
                </c:pt>
                <c:pt idx="775">
                  <c:v>5.409619475990169E-2</c:v>
                </c:pt>
                <c:pt idx="776">
                  <c:v>5.2838036943514043E-2</c:v>
                </c:pt>
                <c:pt idx="777">
                  <c:v>5.186305065823138E-2</c:v>
                </c:pt>
                <c:pt idx="778">
                  <c:v>5.1242128731798779E-2</c:v>
                </c:pt>
                <c:pt idx="779">
                  <c:v>5.259919597710986E-2</c:v>
                </c:pt>
                <c:pt idx="780">
                  <c:v>5.2354627824291781E-2</c:v>
                </c:pt>
                <c:pt idx="781">
                  <c:v>5.3356353782447526E-2</c:v>
                </c:pt>
                <c:pt idx="782">
                  <c:v>5.3706344209473726E-2</c:v>
                </c:pt>
                <c:pt idx="783">
                  <c:v>5.2586148457801372E-2</c:v>
                </c:pt>
                <c:pt idx="784">
                  <c:v>5.2832451151906719E-2</c:v>
                </c:pt>
                <c:pt idx="785">
                  <c:v>5.5133308646546933E-2</c:v>
                </c:pt>
                <c:pt idx="786">
                  <c:v>5.4328450747888085E-2</c:v>
                </c:pt>
                <c:pt idx="787">
                  <c:v>5.4108035726362393E-2</c:v>
                </c:pt>
                <c:pt idx="788">
                  <c:v>5.6494556821692743E-2</c:v>
                </c:pt>
                <c:pt idx="789">
                  <c:v>5.6216862342037224E-2</c:v>
                </c:pt>
                <c:pt idx="790">
                  <c:v>5.4945970234311643E-2</c:v>
                </c:pt>
                <c:pt idx="791">
                  <c:v>5.5228305646109969E-2</c:v>
                </c:pt>
                <c:pt idx="792">
                  <c:v>5.3764386590943354E-2</c:v>
                </c:pt>
                <c:pt idx="793">
                  <c:v>5.392333082780483E-2</c:v>
                </c:pt>
                <c:pt idx="794">
                  <c:v>5.5733115306476386E-2</c:v>
                </c:pt>
                <c:pt idx="795">
                  <c:v>5.6405373098040806E-2</c:v>
                </c:pt>
                <c:pt idx="796">
                  <c:v>6.17277614544708E-2</c:v>
                </c:pt>
                <c:pt idx="797">
                  <c:v>6.778072198580902E-2</c:v>
                </c:pt>
                <c:pt idx="798">
                  <c:v>6.5274940357808051E-2</c:v>
                </c:pt>
                <c:pt idx="799">
                  <c:v>6.6246367091437511E-2</c:v>
                </c:pt>
                <c:pt idx="800">
                  <c:v>6.9338996793572402E-2</c:v>
                </c:pt>
                <c:pt idx="801">
                  <c:v>6.7761760483326772E-2</c:v>
                </c:pt>
                <c:pt idx="802">
                  <c:v>6.8215471954292173E-2</c:v>
                </c:pt>
                <c:pt idx="803">
                  <c:v>6.7308486143854401E-2</c:v>
                </c:pt>
                <c:pt idx="804">
                  <c:v>6.8689943436087322E-2</c:v>
                </c:pt>
                <c:pt idx="805">
                  <c:v>6.7799956032320738E-2</c:v>
                </c:pt>
                <c:pt idx="806">
                  <c:v>6.5135272658278065E-2</c:v>
                </c:pt>
                <c:pt idx="807">
                  <c:v>6.4118128092937779E-2</c:v>
                </c:pt>
                <c:pt idx="808">
                  <c:v>6.4687787211005404E-2</c:v>
                </c:pt>
                <c:pt idx="809">
                  <c:v>6.5846510904343653E-2</c:v>
                </c:pt>
                <c:pt idx="810">
                  <c:v>6.4364015937678959E-2</c:v>
                </c:pt>
                <c:pt idx="811">
                  <c:v>6.5296164171378346E-2</c:v>
                </c:pt>
                <c:pt idx="812">
                  <c:v>7.0207417518365761E-2</c:v>
                </c:pt>
                <c:pt idx="813">
                  <c:v>6.7874770777630392E-2</c:v>
                </c:pt>
                <c:pt idx="814">
                  <c:v>7.0151414860168793E-2</c:v>
                </c:pt>
                <c:pt idx="815">
                  <c:v>7.3741642514544486E-2</c:v>
                </c:pt>
                <c:pt idx="816">
                  <c:v>7.2121831166483824E-2</c:v>
                </c:pt>
                <c:pt idx="817">
                  <c:v>7.1184217081555048E-2</c:v>
                </c:pt>
                <c:pt idx="818">
                  <c:v>7.2907163827563903E-2</c:v>
                </c:pt>
                <c:pt idx="819">
                  <c:v>7.4056829232113125E-2</c:v>
                </c:pt>
                <c:pt idx="820">
                  <c:v>7.4736278984235252E-2</c:v>
                </c:pt>
                <c:pt idx="821">
                  <c:v>7.3038714420063988E-2</c:v>
                </c:pt>
                <c:pt idx="822">
                  <c:v>7.5762293210453122E-2</c:v>
                </c:pt>
                <c:pt idx="823">
                  <c:v>7.6284565065876206E-2</c:v>
                </c:pt>
                <c:pt idx="824">
                  <c:v>7.9354087590293138E-2</c:v>
                </c:pt>
                <c:pt idx="825">
                  <c:v>7.4782951854775057E-2</c:v>
                </c:pt>
                <c:pt idx="826">
                  <c:v>7.5968540880821583E-2</c:v>
                </c:pt>
                <c:pt idx="827">
                  <c:v>7.9453905992827326E-2</c:v>
                </c:pt>
                <c:pt idx="828">
                  <c:v>7.8054490550673497E-2</c:v>
                </c:pt>
                <c:pt idx="829">
                  <c:v>7.6891195145808111E-2</c:v>
                </c:pt>
                <c:pt idx="830">
                  <c:v>7.6695839768576399E-2</c:v>
                </c:pt>
                <c:pt idx="831">
                  <c:v>7.6985446307795108E-2</c:v>
                </c:pt>
                <c:pt idx="832">
                  <c:v>8.3615149408719308E-2</c:v>
                </c:pt>
                <c:pt idx="833">
                  <c:v>8.4156408774487393E-2</c:v>
                </c:pt>
                <c:pt idx="834">
                  <c:v>9.1200300625080194E-2</c:v>
                </c:pt>
                <c:pt idx="835">
                  <c:v>8.9010775345575235E-2</c:v>
                </c:pt>
                <c:pt idx="836">
                  <c:v>8.8242187147892087E-2</c:v>
                </c:pt>
                <c:pt idx="837">
                  <c:v>9.0402604548789428E-2</c:v>
                </c:pt>
                <c:pt idx="838">
                  <c:v>9.2908890274912434E-2</c:v>
                </c:pt>
                <c:pt idx="839">
                  <c:v>8.9643355399294009E-2</c:v>
                </c:pt>
                <c:pt idx="840">
                  <c:v>9.2629529599267055E-2</c:v>
                </c:pt>
                <c:pt idx="841">
                  <c:v>9.1826941909201307E-2</c:v>
                </c:pt>
                <c:pt idx="842">
                  <c:v>9.6965342926212783E-2</c:v>
                </c:pt>
                <c:pt idx="843">
                  <c:v>9.163754949918472E-2</c:v>
                </c:pt>
                <c:pt idx="844">
                  <c:v>8.9654728226673461E-2</c:v>
                </c:pt>
                <c:pt idx="845">
                  <c:v>8.3107710984998126E-2</c:v>
                </c:pt>
                <c:pt idx="846">
                  <c:v>8.0009993589018363E-2</c:v>
                </c:pt>
                <c:pt idx="847">
                  <c:v>7.9788195666860143E-2</c:v>
                </c:pt>
                <c:pt idx="848">
                  <c:v>7.6547397295819553E-2</c:v>
                </c:pt>
                <c:pt idx="849">
                  <c:v>7.9063435111256089E-2</c:v>
                </c:pt>
                <c:pt idx="850">
                  <c:v>7.515181023949731E-2</c:v>
                </c:pt>
                <c:pt idx="851">
                  <c:v>7.5214097270802749E-2</c:v>
                </c:pt>
                <c:pt idx="852">
                  <c:v>7.4731813266288555E-2</c:v>
                </c:pt>
                <c:pt idx="853">
                  <c:v>7.8713380523158863E-2</c:v>
                </c:pt>
                <c:pt idx="854">
                  <c:v>7.5120462503349333E-2</c:v>
                </c:pt>
                <c:pt idx="855">
                  <c:v>7.5405378368300899E-2</c:v>
                </c:pt>
                <c:pt idx="856">
                  <c:v>7.6146337910186837E-2</c:v>
                </c:pt>
                <c:pt idx="857">
                  <c:v>7.5857505041517059E-2</c:v>
                </c:pt>
                <c:pt idx="858">
                  <c:v>7.5853271244803649E-2</c:v>
                </c:pt>
                <c:pt idx="859">
                  <c:v>7.6503172344671438E-2</c:v>
                </c:pt>
                <c:pt idx="860">
                  <c:v>7.8669520889646793E-2</c:v>
                </c:pt>
                <c:pt idx="861">
                  <c:v>8.1746013377461985E-2</c:v>
                </c:pt>
                <c:pt idx="862">
                  <c:v>8.2321862395924233E-2</c:v>
                </c:pt>
                <c:pt idx="863">
                  <c:v>8.1693735281147678E-2</c:v>
                </c:pt>
                <c:pt idx="864">
                  <c:v>8.4754238673629342E-2</c:v>
                </c:pt>
                <c:pt idx="865">
                  <c:v>8.628865521546257E-2</c:v>
                </c:pt>
                <c:pt idx="866">
                  <c:v>8.5237418636354909E-2</c:v>
                </c:pt>
                <c:pt idx="867">
                  <c:v>8.5753709845312165E-2</c:v>
                </c:pt>
                <c:pt idx="868">
                  <c:v>8.1174863895650234E-2</c:v>
                </c:pt>
                <c:pt idx="869">
                  <c:v>8.0738590175357103E-2</c:v>
                </c:pt>
                <c:pt idx="870">
                  <c:v>8.2351840591234404E-2</c:v>
                </c:pt>
                <c:pt idx="871">
                  <c:v>8.0348963009000296E-2</c:v>
                </c:pt>
                <c:pt idx="872">
                  <c:v>8.3181919531668799E-2</c:v>
                </c:pt>
                <c:pt idx="873">
                  <c:v>8.2542085445190719E-2</c:v>
                </c:pt>
                <c:pt idx="874">
                  <c:v>8.6581574699587507E-2</c:v>
                </c:pt>
                <c:pt idx="875">
                  <c:v>8.7021174745118807E-2</c:v>
                </c:pt>
                <c:pt idx="876">
                  <c:v>9.2300402748163951E-2</c:v>
                </c:pt>
                <c:pt idx="877">
                  <c:v>8.927567888536618E-2</c:v>
                </c:pt>
                <c:pt idx="878">
                  <c:v>8.6670434570692276E-2</c:v>
                </c:pt>
                <c:pt idx="879">
                  <c:v>8.5700798432574832E-2</c:v>
                </c:pt>
                <c:pt idx="880">
                  <c:v>8.3283903750716731E-2</c:v>
                </c:pt>
                <c:pt idx="881">
                  <c:v>8.1628196979033743E-2</c:v>
                </c:pt>
                <c:pt idx="882">
                  <c:v>8.2447806593059308E-2</c:v>
                </c:pt>
                <c:pt idx="883">
                  <c:v>8.7150820830197942E-2</c:v>
                </c:pt>
                <c:pt idx="884">
                  <c:v>8.3432423717199403E-2</c:v>
                </c:pt>
                <c:pt idx="885">
                  <c:v>8.2821712965777158E-2</c:v>
                </c:pt>
                <c:pt idx="886">
                  <c:v>7.8655310993556216E-2</c:v>
                </c:pt>
                <c:pt idx="887">
                  <c:v>7.959529310412343E-2</c:v>
                </c:pt>
                <c:pt idx="888">
                  <c:v>7.8476016269946325E-2</c:v>
                </c:pt>
                <c:pt idx="889">
                  <c:v>7.8027110702846667E-2</c:v>
                </c:pt>
                <c:pt idx="890">
                  <c:v>7.7936909383209824E-2</c:v>
                </c:pt>
                <c:pt idx="891">
                  <c:v>7.8831811528542545E-2</c:v>
                </c:pt>
                <c:pt idx="892">
                  <c:v>7.8239210850801474E-2</c:v>
                </c:pt>
                <c:pt idx="893">
                  <c:v>7.8295637061301798E-2</c:v>
                </c:pt>
                <c:pt idx="894">
                  <c:v>7.6726538136422898E-2</c:v>
                </c:pt>
                <c:pt idx="895">
                  <c:v>7.604472661802332E-2</c:v>
                </c:pt>
                <c:pt idx="896">
                  <c:v>7.5834455954901112E-2</c:v>
                </c:pt>
                <c:pt idx="897">
                  <c:v>7.6365248059749355E-2</c:v>
                </c:pt>
                <c:pt idx="898">
                  <c:v>7.5948885858072232E-2</c:v>
                </c:pt>
                <c:pt idx="899">
                  <c:v>7.8550904331739196E-2</c:v>
                </c:pt>
                <c:pt idx="900">
                  <c:v>8.2253359724971359E-2</c:v>
                </c:pt>
                <c:pt idx="901">
                  <c:v>7.9058664798526232E-2</c:v>
                </c:pt>
                <c:pt idx="902">
                  <c:v>7.8598652030781049E-2</c:v>
                </c:pt>
                <c:pt idx="903">
                  <c:v>7.8677805648555324E-2</c:v>
                </c:pt>
                <c:pt idx="904">
                  <c:v>9.2134531001203335E-2</c:v>
                </c:pt>
                <c:pt idx="905">
                  <c:v>9.2401848164598968E-2</c:v>
                </c:pt>
                <c:pt idx="906">
                  <c:v>0.11841558801135184</c:v>
                </c:pt>
                <c:pt idx="907">
                  <c:v>0.12421399750117772</c:v>
                </c:pt>
                <c:pt idx="908">
                  <c:v>8.1113100728923609E-2</c:v>
                </c:pt>
                <c:pt idx="909">
                  <c:v>7.0719133440419829E-2</c:v>
                </c:pt>
                <c:pt idx="910">
                  <c:v>5.1936981269518991E-2</c:v>
                </c:pt>
                <c:pt idx="911">
                  <c:v>5.0886902000927693E-2</c:v>
                </c:pt>
                <c:pt idx="912">
                  <c:v>4.0299653940876951E-2</c:v>
                </c:pt>
                <c:pt idx="913">
                  <c:v>3.5359796711970121E-2</c:v>
                </c:pt>
                <c:pt idx="914">
                  <c:v>3.7497886977164656E-2</c:v>
                </c:pt>
                <c:pt idx="915">
                  <c:v>3.8527062721745518E-2</c:v>
                </c:pt>
                <c:pt idx="916">
                  <c:v>3.3825397650869594E-2</c:v>
                </c:pt>
                <c:pt idx="917">
                  <c:v>3.2506272244588366E-2</c:v>
                </c:pt>
                <c:pt idx="918">
                  <c:v>3.2157155546401313E-2</c:v>
                </c:pt>
                <c:pt idx="919">
                  <c:v>3.6260394291912128E-2</c:v>
                </c:pt>
                <c:pt idx="920">
                  <c:v>3.5633151923907126E-2</c:v>
                </c:pt>
                <c:pt idx="921">
                  <c:v>3.7663398692810462E-2</c:v>
                </c:pt>
                <c:pt idx="922">
                  <c:v>3.967039692253891E-2</c:v>
                </c:pt>
                <c:pt idx="923">
                  <c:v>4.0591760299625468E-2</c:v>
                </c:pt>
                <c:pt idx="924">
                  <c:v>3.9394781489498619E-2</c:v>
                </c:pt>
                <c:pt idx="925">
                  <c:v>4.0200208850959637E-2</c:v>
                </c:pt>
                <c:pt idx="926">
                  <c:v>4.132665306612264E-2</c:v>
                </c:pt>
                <c:pt idx="927">
                  <c:v>4.3200243872344446E-2</c:v>
                </c:pt>
                <c:pt idx="928">
                  <c:v>4.2467504794374604E-2</c:v>
                </c:pt>
                <c:pt idx="929">
                  <c:v>4.5225159607280616E-2</c:v>
                </c:pt>
                <c:pt idx="930">
                  <c:v>4.4794331245773422E-2</c:v>
                </c:pt>
                <c:pt idx="931">
                  <c:v>5.0725906526687625E-2</c:v>
                </c:pt>
                <c:pt idx="932">
                  <c:v>5.1589295810038321E-2</c:v>
                </c:pt>
                <c:pt idx="933">
                  <c:v>5.0937876441232141E-2</c:v>
                </c:pt>
                <c:pt idx="934">
                  <c:v>5.6522912870351626E-2</c:v>
                </c:pt>
                <c:pt idx="935">
                  <c:v>6.0702958456819008E-2</c:v>
                </c:pt>
                <c:pt idx="936">
                  <c:v>5.6871020226129616E-2</c:v>
                </c:pt>
                <c:pt idx="937">
                  <c:v>5.8107200258518787E-2</c:v>
                </c:pt>
                <c:pt idx="938">
                  <c:v>5.8248310137478901E-2</c:v>
                </c:pt>
                <c:pt idx="939">
                  <c:v>6.2453128529478201E-2</c:v>
                </c:pt>
                <c:pt idx="940">
                  <c:v>6.3172019587682759E-2</c:v>
                </c:pt>
                <c:pt idx="941">
                  <c:v>5.6300786293595993E-2</c:v>
                </c:pt>
                <c:pt idx="942">
                  <c:v>5.422885940309774E-2</c:v>
                </c:pt>
                <c:pt idx="943">
                  <c:v>5.030641052124217E-2</c:v>
                </c:pt>
                <c:pt idx="944">
                  <c:v>5.1169034119367698E-2</c:v>
                </c:pt>
                <c:pt idx="945">
                  <c:v>5.2546504849223595E-2</c:v>
                </c:pt>
                <c:pt idx="946">
                  <c:v>5.503711774140066E-2</c:v>
                </c:pt>
                <c:pt idx="947">
                  <c:v>5.5946181155115959E-2</c:v>
                </c:pt>
                <c:pt idx="948">
                  <c:v>5.6556407720661978E-2</c:v>
                </c:pt>
                <c:pt idx="949">
                  <c:v>5.4399570024570028E-2</c:v>
                </c:pt>
                <c:pt idx="950">
                  <c:v>5.5992377009869497E-2</c:v>
                </c:pt>
                <c:pt idx="951">
                  <c:v>5.8556618871028913E-2</c:v>
                </c:pt>
                <c:pt idx="952">
                  <c:v>6.3640015523615645E-2</c:v>
                </c:pt>
                <c:pt idx="953">
                  <c:v>6.0145831708648526E-2</c:v>
                </c:pt>
                <c:pt idx="954">
                  <c:v>5.95145808517209E-2</c:v>
                </c:pt>
                <c:pt idx="955">
                  <c:v>5.9980968167725697E-2</c:v>
                </c:pt>
                <c:pt idx="956">
                  <c:v>6.004627308368421E-2</c:v>
                </c:pt>
                <c:pt idx="957">
                  <c:v>5.8662327168760131E-2</c:v>
                </c:pt>
                <c:pt idx="958">
                  <c:v>5.9490100652582679E-2</c:v>
                </c:pt>
                <c:pt idx="959">
                  <c:v>6.632641116287781E-2</c:v>
                </c:pt>
                <c:pt idx="960">
                  <c:v>6.6548208563938241E-2</c:v>
                </c:pt>
                <c:pt idx="961">
                  <c:v>7.0860927152317885E-2</c:v>
                </c:pt>
                <c:pt idx="962">
                  <c:v>7.2711307841274039E-2</c:v>
                </c:pt>
                <c:pt idx="963">
                  <c:v>7.2916604789031919E-2</c:v>
                </c:pt>
                <c:pt idx="964">
                  <c:v>7.5983257515643082E-2</c:v>
                </c:pt>
                <c:pt idx="965">
                  <c:v>7.453725086154829E-2</c:v>
                </c:pt>
                <c:pt idx="966">
                  <c:v>7.2237630352784549E-2</c:v>
                </c:pt>
                <c:pt idx="967">
                  <c:v>7.598165902459357E-2</c:v>
                </c:pt>
                <c:pt idx="968">
                  <c:v>7.9631437292993795E-2</c:v>
                </c:pt>
                <c:pt idx="969">
                  <c:v>7.8844507524556198E-2</c:v>
                </c:pt>
                <c:pt idx="970">
                  <c:v>7.6129039148568042E-2</c:v>
                </c:pt>
                <c:pt idx="971">
                  <c:v>7.7840321531753395E-2</c:v>
                </c:pt>
                <c:pt idx="972">
                  <c:v>8.183466239587156E-2</c:v>
                </c:pt>
                <c:pt idx="973">
                  <c:v>7.9099174918370707E-2</c:v>
                </c:pt>
                <c:pt idx="974">
                  <c:v>8.2394206099184825E-2</c:v>
                </c:pt>
                <c:pt idx="975">
                  <c:v>8.6509326439273893E-2</c:v>
                </c:pt>
                <c:pt idx="976">
                  <c:v>9.3114062087767124E-2</c:v>
                </c:pt>
                <c:pt idx="977">
                  <c:v>9.1234505813093517E-2</c:v>
                </c:pt>
                <c:pt idx="978">
                  <c:v>9.2343484877639187E-2</c:v>
                </c:pt>
                <c:pt idx="979">
                  <c:v>9.586181372378938E-2</c:v>
                </c:pt>
                <c:pt idx="980">
                  <c:v>9.5269762331579258E-2</c:v>
                </c:pt>
                <c:pt idx="981">
                  <c:v>0.10367623049293649</c:v>
                </c:pt>
                <c:pt idx="982">
                  <c:v>9.6928375215606113E-2</c:v>
                </c:pt>
                <c:pt idx="983">
                  <c:v>9.8959024959151973E-2</c:v>
                </c:pt>
                <c:pt idx="984">
                  <c:v>0.10046910507836918</c:v>
                </c:pt>
                <c:pt idx="985">
                  <c:v>9.7247044267253238E-2</c:v>
                </c:pt>
                <c:pt idx="986">
                  <c:v>9.4370183643459712E-2</c:v>
                </c:pt>
                <c:pt idx="987">
                  <c:v>9.2295370645393976E-2</c:v>
                </c:pt>
                <c:pt idx="988">
                  <c:v>9.1898821757798996E-2</c:v>
                </c:pt>
                <c:pt idx="989">
                  <c:v>9.1806279597278037E-2</c:v>
                </c:pt>
                <c:pt idx="990">
                  <c:v>9.3855769326770422E-2</c:v>
                </c:pt>
                <c:pt idx="991">
                  <c:v>9.8654594857652683E-2</c:v>
                </c:pt>
                <c:pt idx="992">
                  <c:v>0.10121396131287667</c:v>
                </c:pt>
                <c:pt idx="993">
                  <c:v>0.10590117879506666</c:v>
                </c:pt>
                <c:pt idx="994">
                  <c:v>0.1110854837931053</c:v>
                </c:pt>
                <c:pt idx="995">
                  <c:v>0.11064816570676231</c:v>
                </c:pt>
                <c:pt idx="996">
                  <c:v>0.11345019791582518</c:v>
                </c:pt>
                <c:pt idx="997">
                  <c:v>0.11078625215598839</c:v>
                </c:pt>
                <c:pt idx="998">
                  <c:v>0.11496820665943802</c:v>
                </c:pt>
                <c:pt idx="999">
                  <c:v>0.11201568560589917</c:v>
                </c:pt>
                <c:pt idx="1000">
                  <c:v>0.11210162102679139</c:v>
                </c:pt>
                <c:pt idx="1001">
                  <c:v>0.10432829927943933</c:v>
                </c:pt>
                <c:pt idx="1002">
                  <c:v>0.1001867769450443</c:v>
                </c:pt>
                <c:pt idx="1003">
                  <c:v>0.10452902833597892</c:v>
                </c:pt>
                <c:pt idx="1004">
                  <c:v>0.10273453497841652</c:v>
                </c:pt>
                <c:pt idx="1005">
                  <c:v>0.10013059136650987</c:v>
                </c:pt>
                <c:pt idx="1006">
                  <c:v>9.9831898482650949E-2</c:v>
                </c:pt>
                <c:pt idx="1007">
                  <c:v>0.10466840165420505</c:v>
                </c:pt>
                <c:pt idx="1008">
                  <c:v>0.10611001080720046</c:v>
                </c:pt>
                <c:pt idx="1009">
                  <c:v>0.1025356883837633</c:v>
                </c:pt>
                <c:pt idx="1010">
                  <c:v>0.10870636754591045</c:v>
                </c:pt>
                <c:pt idx="1011">
                  <c:v>0.10580258302583025</c:v>
                </c:pt>
                <c:pt idx="1012">
                  <c:v>0.10070321302303896</c:v>
                </c:pt>
                <c:pt idx="1013">
                  <c:v>0.10432970230838806</c:v>
                </c:pt>
                <c:pt idx="1014">
                  <c:v>0.1048036057033178</c:v>
                </c:pt>
                <c:pt idx="1015">
                  <c:v>0.10497871505472663</c:v>
                </c:pt>
                <c:pt idx="1016">
                  <c:v>0.1117606860216476</c:v>
                </c:pt>
                <c:pt idx="1017">
                  <c:v>0.11413325229267596</c:v>
                </c:pt>
                <c:pt idx="1018">
                  <c:v>0.10738162144025501</c:v>
                </c:pt>
                <c:pt idx="1019">
                  <c:v>0.11448496232484832</c:v>
                </c:pt>
                <c:pt idx="1020">
                  <c:v>0.11723499420821673</c:v>
                </c:pt>
                <c:pt idx="1021">
                  <c:v>0.10979160924636604</c:v>
                </c:pt>
                <c:pt idx="1022">
                  <c:v>0.10831750494595971</c:v>
                </c:pt>
                <c:pt idx="1023">
                  <c:v>0.11220777349519111</c:v>
                </c:pt>
                <c:pt idx="1024">
                  <c:v>0.13383969562104259</c:v>
                </c:pt>
                <c:pt idx="1025">
                  <c:v>0.13814333312795332</c:v>
                </c:pt>
                <c:pt idx="1026">
                  <c:v>0.13755646730195817</c:v>
                </c:pt>
                <c:pt idx="1027">
                  <c:v>0.14131947621639063</c:v>
                </c:pt>
                <c:pt idx="1028">
                  <c:v>0.14749192026333219</c:v>
                </c:pt>
                <c:pt idx="1029">
                  <c:v>0.14298646868638487</c:v>
                </c:pt>
                <c:pt idx="1030">
                  <c:v>0.131644371306225</c:v>
                </c:pt>
                <c:pt idx="1031">
                  <c:v>0.14584857394472842</c:v>
                </c:pt>
                <c:pt idx="1032">
                  <c:v>0.13627666172544087</c:v>
                </c:pt>
                <c:pt idx="1033">
                  <c:v>0.13647078447984479</c:v>
                </c:pt>
                <c:pt idx="1034">
                  <c:v>0.13127313601866095</c:v>
                </c:pt>
                <c:pt idx="1035">
                  <c:v>0.13778162911611785</c:v>
                </c:pt>
                <c:pt idx="1036">
                  <c:v>0.13716129428216967</c:v>
                </c:pt>
                <c:pt idx="1037">
                  <c:v>0.13785680903077366</c:v>
                </c:pt>
                <c:pt idx="1038">
                  <c:v>0.15529273488577097</c:v>
                </c:pt>
                <c:pt idx="1039">
                  <c:v>0.14655957525141938</c:v>
                </c:pt>
                <c:pt idx="1040">
                  <c:v>0.13516938376406415</c:v>
                </c:pt>
                <c:pt idx="1041">
                  <c:v>0.138148060028461</c:v>
                </c:pt>
                <c:pt idx="1042">
                  <c:v>0.12835735065286516</c:v>
                </c:pt>
                <c:pt idx="1043">
                  <c:v>0.12503600437813236</c:v>
                </c:pt>
                <c:pt idx="1044">
                  <c:v>0.1218076940036157</c:v>
                </c:pt>
              </c:numCache>
            </c:numRef>
          </c:val>
          <c:smooth val="0"/>
          <c:extLst>
            <c:ext xmlns:c16="http://schemas.microsoft.com/office/drawing/2014/chart" uri="{C3380CC4-5D6E-409C-BE32-E72D297353CC}">
              <c16:uniqueId val="{00000000-8CCE-425B-8106-6B488BBC0E0B}"/>
            </c:ext>
          </c:extLst>
        </c:ser>
        <c:dLbls>
          <c:showLegendKey val="0"/>
          <c:showVal val="0"/>
          <c:showCatName val="0"/>
          <c:showSerName val="0"/>
          <c:showPercent val="0"/>
          <c:showBubbleSize val="0"/>
        </c:dLbls>
        <c:smooth val="0"/>
        <c:axId val="1245241695"/>
        <c:axId val="1245237119"/>
      </c:lineChart>
      <c:dateAx>
        <c:axId val="1245241695"/>
        <c:scaling>
          <c:orientation val="minMax"/>
        </c:scaling>
        <c:delete val="0"/>
        <c:axPos val="b"/>
        <c:numFmt formatCode="yyyy" sourceLinked="0"/>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endParaRPr lang="en-US"/>
          </a:p>
        </c:txPr>
        <c:crossAx val="1245237119"/>
        <c:crosses val="autoZero"/>
        <c:auto val="1"/>
        <c:lblOffset val="100"/>
        <c:baseTimeUnit val="days"/>
        <c:majorUnit val="4"/>
        <c:majorTimeUnit val="years"/>
      </c:dateAx>
      <c:valAx>
        <c:axId val="1245237119"/>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endParaRPr lang="en-US"/>
          </a:p>
        </c:txPr>
        <c:crossAx val="124524169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lumMod val="95000"/>
              <a:lumOff val="5000"/>
            </a:schemeClr>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Sheet1!$C$8</c:f>
              <c:strCache>
                <c:ptCount val="1"/>
                <c:pt idx="0">
                  <c:v>ISM &gt; 50</c:v>
                </c:pt>
              </c:strCache>
            </c:strRef>
          </c:tx>
          <c:spPr>
            <a:solidFill>
              <a:srgbClr val="6FB7DF"/>
            </a:solidFill>
            <a:ln>
              <a:noFill/>
            </a:ln>
            <a:effectLst/>
          </c:spPr>
          <c:invertIfNegative val="0"/>
          <c:cat>
            <c:strRef>
              <c:f>Sheet1!$B$5:$B$6</c:f>
              <c:strCache>
                <c:ptCount val="2"/>
                <c:pt idx="0">
                  <c:v>Inflation &lt; 3%</c:v>
                </c:pt>
                <c:pt idx="1">
                  <c:v>Inflation &gt; 3%</c:v>
                </c:pt>
              </c:strCache>
            </c:strRef>
          </c:cat>
          <c:val>
            <c:numRef>
              <c:f>Sheet1!$C$5:$C$6</c:f>
              <c:numCache>
                <c:formatCode>0%</c:formatCode>
                <c:ptCount val="2"/>
                <c:pt idx="0">
                  <c:v>-3.0540109827106199E-2</c:v>
                </c:pt>
                <c:pt idx="1">
                  <c:v>5.1735108894686244E-2</c:v>
                </c:pt>
              </c:numCache>
            </c:numRef>
          </c:val>
          <c:extLst>
            <c:ext xmlns:c16="http://schemas.microsoft.com/office/drawing/2014/chart" uri="{C3380CC4-5D6E-409C-BE32-E72D297353CC}">
              <c16:uniqueId val="{00000000-E163-4FA8-9146-2FDE829AE8FA}"/>
            </c:ext>
          </c:extLst>
        </c:ser>
        <c:ser>
          <c:idx val="1"/>
          <c:order val="1"/>
          <c:tx>
            <c:strRef>
              <c:f>Sheet1!$D$8</c:f>
              <c:strCache>
                <c:ptCount val="1"/>
                <c:pt idx="0">
                  <c:v>ISM &lt; 50</c:v>
                </c:pt>
              </c:strCache>
            </c:strRef>
          </c:tx>
          <c:spPr>
            <a:solidFill>
              <a:srgbClr val="B0B0B0"/>
            </a:solidFill>
            <a:ln>
              <a:noFill/>
            </a:ln>
            <a:effectLst/>
          </c:spPr>
          <c:invertIfNegative val="0"/>
          <c:cat>
            <c:strRef>
              <c:f>Sheet1!$B$5:$B$6</c:f>
              <c:strCache>
                <c:ptCount val="2"/>
                <c:pt idx="0">
                  <c:v>Inflation &lt; 3%</c:v>
                </c:pt>
                <c:pt idx="1">
                  <c:v>Inflation &gt; 3%</c:v>
                </c:pt>
              </c:strCache>
            </c:strRef>
          </c:cat>
          <c:val>
            <c:numRef>
              <c:f>Sheet1!$D$5:$D$6</c:f>
              <c:numCache>
                <c:formatCode>0%</c:formatCode>
                <c:ptCount val="2"/>
                <c:pt idx="0">
                  <c:v>-0.19289260567403177</c:v>
                </c:pt>
                <c:pt idx="1">
                  <c:v>3.1387809029199687E-2</c:v>
                </c:pt>
              </c:numCache>
            </c:numRef>
          </c:val>
          <c:extLst>
            <c:ext xmlns:c16="http://schemas.microsoft.com/office/drawing/2014/chart" uri="{C3380CC4-5D6E-409C-BE32-E72D297353CC}">
              <c16:uniqueId val="{00000001-E163-4FA8-9146-2FDE829AE8FA}"/>
            </c:ext>
          </c:extLst>
        </c:ser>
        <c:dLbls>
          <c:showLegendKey val="0"/>
          <c:showVal val="0"/>
          <c:showCatName val="0"/>
          <c:showSerName val="0"/>
          <c:showPercent val="0"/>
          <c:showBubbleSize val="0"/>
        </c:dLbls>
        <c:gapWidth val="219"/>
        <c:overlap val="-27"/>
        <c:axId val="2055560080"/>
        <c:axId val="2055559664"/>
      </c:barChart>
      <c:catAx>
        <c:axId val="2055560080"/>
        <c:scaling>
          <c:orientation val="minMax"/>
        </c:scaling>
        <c:delete val="0"/>
        <c:axPos val="b"/>
        <c:numFmt formatCode="General" sourceLinked="1"/>
        <c:majorTickMark val="none"/>
        <c:minorTickMark val="none"/>
        <c:tickLblPos val="low"/>
        <c:spPr>
          <a:noFill/>
          <a:ln w="25400"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2055559664"/>
        <c:crosses val="autoZero"/>
        <c:auto val="1"/>
        <c:lblAlgn val="ctr"/>
        <c:lblOffset val="100"/>
        <c:noMultiLvlLbl val="0"/>
      </c:catAx>
      <c:valAx>
        <c:axId val="2055559664"/>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2055560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solidFill>
            <a:schemeClr val="tx1"/>
          </a:solidFill>
          <a:latin typeface="Frutiger 45 Light" panose="020B0603020202020204" pitchFamily="34" charset="0"/>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36652449693789"/>
          <c:y val="7.947792583619355E-2"/>
          <c:w val="0.83921069039111773"/>
          <c:h val="0.68393103506292496"/>
        </c:manualLayout>
      </c:layout>
      <c:barChart>
        <c:barDir val="col"/>
        <c:grouping val="clustered"/>
        <c:varyColors val="0"/>
        <c:ser>
          <c:idx val="0"/>
          <c:order val="0"/>
          <c:tx>
            <c:strRef>
              <c:f>Sheet1!$Q$4</c:f>
              <c:strCache>
                <c:ptCount val="1"/>
                <c:pt idx="0">
                  <c:v>Quality Income</c:v>
                </c:pt>
              </c:strCache>
            </c:strRef>
          </c:tx>
          <c:spPr>
            <a:solidFill>
              <a:srgbClr val="6FB7DF"/>
            </a:solidFill>
            <a:ln w="9525">
              <a:noFill/>
            </a:ln>
            <a:effectLst/>
          </c:spPr>
          <c:invertIfNegative val="0"/>
          <c:cat>
            <c:strRef>
              <c:f>Sheet1!$P$5:$P$7</c:f>
              <c:strCache>
                <c:ptCount val="3"/>
                <c:pt idx="0">
                  <c:v>ISM below 50</c:v>
                </c:pt>
                <c:pt idx="1">
                  <c:v>ISM 50-55</c:v>
                </c:pt>
                <c:pt idx="2">
                  <c:v>ISM &gt; 55</c:v>
                </c:pt>
              </c:strCache>
            </c:strRef>
          </c:cat>
          <c:val>
            <c:numRef>
              <c:f>Sheet1!$Q$5:$Q$7</c:f>
              <c:numCache>
                <c:formatCode>0.00%</c:formatCode>
                <c:ptCount val="3"/>
                <c:pt idx="0">
                  <c:v>5.1502015372911991E-2</c:v>
                </c:pt>
                <c:pt idx="1">
                  <c:v>7.8997464055677202E-2</c:v>
                </c:pt>
                <c:pt idx="2">
                  <c:v>9.2749623204569032E-2</c:v>
                </c:pt>
              </c:numCache>
            </c:numRef>
          </c:val>
          <c:extLst>
            <c:ext xmlns:c16="http://schemas.microsoft.com/office/drawing/2014/chart" uri="{C3380CC4-5D6E-409C-BE32-E72D297353CC}">
              <c16:uniqueId val="{00000000-C95B-430D-9099-1448456DB7A2}"/>
            </c:ext>
          </c:extLst>
        </c:ser>
        <c:ser>
          <c:idx val="1"/>
          <c:order val="1"/>
          <c:tx>
            <c:strRef>
              <c:f>Sheet1!$R$4</c:f>
              <c:strCache>
                <c:ptCount val="1"/>
                <c:pt idx="0">
                  <c:v>Global equities</c:v>
                </c:pt>
              </c:strCache>
            </c:strRef>
          </c:tx>
          <c:spPr>
            <a:solidFill>
              <a:srgbClr val="B0B0B0"/>
            </a:solidFill>
            <a:ln w="9525">
              <a:solidFill>
                <a:srgbClr val="FFFFFF"/>
              </a:solidFill>
            </a:ln>
            <a:effectLst/>
          </c:spPr>
          <c:invertIfNegative val="0"/>
          <c:cat>
            <c:strRef>
              <c:f>Sheet1!$P$5:$P$7</c:f>
              <c:strCache>
                <c:ptCount val="3"/>
                <c:pt idx="0">
                  <c:v>ISM below 50</c:v>
                </c:pt>
                <c:pt idx="1">
                  <c:v>ISM 50-55</c:v>
                </c:pt>
                <c:pt idx="2">
                  <c:v>ISM &gt; 55</c:v>
                </c:pt>
              </c:strCache>
            </c:strRef>
          </c:cat>
          <c:val>
            <c:numRef>
              <c:f>Sheet1!$R$5:$R$7</c:f>
              <c:numCache>
                <c:formatCode>0.00%</c:formatCode>
                <c:ptCount val="3"/>
                <c:pt idx="0">
                  <c:v>1.3505948372418253E-2</c:v>
                </c:pt>
                <c:pt idx="1">
                  <c:v>7.4446273041046673E-2</c:v>
                </c:pt>
                <c:pt idx="2">
                  <c:v>0.12197495594610364</c:v>
                </c:pt>
              </c:numCache>
            </c:numRef>
          </c:val>
          <c:extLst>
            <c:ext xmlns:c16="http://schemas.microsoft.com/office/drawing/2014/chart" uri="{C3380CC4-5D6E-409C-BE32-E72D297353CC}">
              <c16:uniqueId val="{00000001-C95B-430D-9099-1448456DB7A2}"/>
            </c:ext>
          </c:extLst>
        </c:ser>
        <c:dLbls>
          <c:showLegendKey val="0"/>
          <c:showVal val="0"/>
          <c:showCatName val="0"/>
          <c:showSerName val="0"/>
          <c:showPercent val="0"/>
          <c:showBubbleSize val="0"/>
        </c:dLbls>
        <c:gapWidth val="70"/>
        <c:overlap val="-30"/>
        <c:axId val="225088975"/>
        <c:axId val="225089807"/>
      </c:barChart>
      <c:catAx>
        <c:axId val="225088975"/>
        <c:scaling>
          <c:orientation val="minMax"/>
        </c:scaling>
        <c:delete val="0"/>
        <c:axPos val="b"/>
        <c:numFmt formatCode="General" sourceLinked="1"/>
        <c:majorTickMark val="none"/>
        <c:minorTickMark val="none"/>
        <c:tickLblPos val="low"/>
        <c:spPr>
          <a:noFill/>
          <a:ln w="9525"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225089807"/>
        <c:crosses val="autoZero"/>
        <c:auto val="1"/>
        <c:lblAlgn val="ctr"/>
        <c:lblOffset val="100"/>
        <c:noMultiLvlLbl val="0"/>
      </c:catAx>
      <c:valAx>
        <c:axId val="225089807"/>
        <c:scaling>
          <c:orientation val="minMax"/>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225088975"/>
        <c:crosses val="autoZero"/>
        <c:crossBetween val="between"/>
      </c:valAx>
      <c:spPr>
        <a:solidFill>
          <a:srgbClr val="FFFFFF"/>
        </a:solidFill>
        <a:ln>
          <a:noFill/>
        </a:ln>
        <a:effectLst/>
      </c:spPr>
    </c:plotArea>
    <c:legend>
      <c:legendPos val="b"/>
      <c:layout>
        <c:manualLayout>
          <c:xMode val="edge"/>
          <c:yMode val="edge"/>
          <c:x val="0.13118547681539808"/>
          <c:y val="0.88573844134867741"/>
          <c:w val="0.73762877296587925"/>
          <c:h val="0.10357779796756175"/>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Frutiger 45 Light" panose="020B0603020202020204" pitchFamily="34" charset="0"/>
          <a:ea typeface="+mn-ea"/>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930334191317873E-2"/>
          <c:y val="5.5858822935594576E-2"/>
          <c:w val="0.87808335552258865"/>
          <c:h val="0.62814413823272086"/>
        </c:manualLayout>
      </c:layout>
      <c:barChart>
        <c:barDir val="col"/>
        <c:grouping val="clustered"/>
        <c:varyColors val="0"/>
        <c:ser>
          <c:idx val="0"/>
          <c:order val="0"/>
          <c:tx>
            <c:strRef>
              <c:f>Sheet1!$C$10</c:f>
              <c:strCache>
                <c:ptCount val="1"/>
                <c:pt idx="0">
                  <c:v>End 2021</c:v>
                </c:pt>
              </c:strCache>
            </c:strRef>
          </c:tx>
          <c:spPr>
            <a:solidFill>
              <a:srgbClr val="B0B0B0"/>
            </a:solidFill>
            <a:ln w="9525">
              <a:solidFill>
                <a:srgbClr val="FFFFFF"/>
              </a:solidFill>
            </a:ln>
            <a:effectLst/>
          </c:spPr>
          <c:invertIfNegative val="0"/>
          <c:cat>
            <c:strRef>
              <c:f>Sheet1!$D$9:$H$9</c:f>
              <c:strCache>
                <c:ptCount val="5"/>
                <c:pt idx="0">
                  <c:v>5yr US Treasury</c:v>
                </c:pt>
                <c:pt idx="1">
                  <c:v>US IG</c:v>
                </c:pt>
                <c:pt idx="2">
                  <c:v>US HY</c:v>
                </c:pt>
                <c:pt idx="3">
                  <c:v>EM sov. (USD)</c:v>
                </c:pt>
                <c:pt idx="4">
                  <c:v>Asia HY (USD)</c:v>
                </c:pt>
              </c:strCache>
            </c:strRef>
          </c:cat>
          <c:val>
            <c:numRef>
              <c:f>Sheet1!$D$10:$H$10</c:f>
              <c:numCache>
                <c:formatCode>General</c:formatCode>
                <c:ptCount val="5"/>
                <c:pt idx="0">
                  <c:v>1.2629999999999999</c:v>
                </c:pt>
                <c:pt idx="1">
                  <c:v>1.82</c:v>
                </c:pt>
                <c:pt idx="2">
                  <c:v>4.9029999999999996</c:v>
                </c:pt>
                <c:pt idx="3">
                  <c:v>5.274</c:v>
                </c:pt>
                <c:pt idx="4">
                  <c:v>9.32</c:v>
                </c:pt>
              </c:numCache>
            </c:numRef>
          </c:val>
          <c:extLst>
            <c:ext xmlns:c16="http://schemas.microsoft.com/office/drawing/2014/chart" uri="{C3380CC4-5D6E-409C-BE32-E72D297353CC}">
              <c16:uniqueId val="{00000000-B583-4433-BEE2-D6CD0B8B3D6A}"/>
            </c:ext>
          </c:extLst>
        </c:ser>
        <c:ser>
          <c:idx val="1"/>
          <c:order val="1"/>
          <c:tx>
            <c:strRef>
              <c:f>Sheet1!$C$11</c:f>
              <c:strCache>
                <c:ptCount val="1"/>
                <c:pt idx="0">
                  <c:v>Today</c:v>
                </c:pt>
              </c:strCache>
            </c:strRef>
          </c:tx>
          <c:spPr>
            <a:solidFill>
              <a:srgbClr val="6FB7DF"/>
            </a:solidFill>
            <a:ln w="9525">
              <a:noFill/>
            </a:ln>
            <a:effectLst/>
          </c:spPr>
          <c:invertIfNegative val="0"/>
          <c:cat>
            <c:strRef>
              <c:f>Sheet1!$D$9:$H$9</c:f>
              <c:strCache>
                <c:ptCount val="5"/>
                <c:pt idx="0">
                  <c:v>5yr US Treasury</c:v>
                </c:pt>
                <c:pt idx="1">
                  <c:v>US IG</c:v>
                </c:pt>
                <c:pt idx="2">
                  <c:v>US HY</c:v>
                </c:pt>
                <c:pt idx="3">
                  <c:v>EM sov. (USD)</c:v>
                </c:pt>
                <c:pt idx="4">
                  <c:v>Asia HY (USD)</c:v>
                </c:pt>
              </c:strCache>
            </c:strRef>
          </c:cat>
          <c:val>
            <c:numRef>
              <c:f>Sheet1!$D$11:$H$11</c:f>
              <c:numCache>
                <c:formatCode>General</c:formatCode>
                <c:ptCount val="5"/>
                <c:pt idx="0">
                  <c:v>4.3625999999999996</c:v>
                </c:pt>
                <c:pt idx="1">
                  <c:v>5.96</c:v>
                </c:pt>
                <c:pt idx="2">
                  <c:v>9.4</c:v>
                </c:pt>
                <c:pt idx="3">
                  <c:v>10.086</c:v>
                </c:pt>
                <c:pt idx="4">
                  <c:v>19.579999999999998</c:v>
                </c:pt>
              </c:numCache>
            </c:numRef>
          </c:val>
          <c:extLst>
            <c:ext xmlns:c16="http://schemas.microsoft.com/office/drawing/2014/chart" uri="{C3380CC4-5D6E-409C-BE32-E72D297353CC}">
              <c16:uniqueId val="{00000001-B583-4433-BEE2-D6CD0B8B3D6A}"/>
            </c:ext>
          </c:extLst>
        </c:ser>
        <c:dLbls>
          <c:showLegendKey val="0"/>
          <c:showVal val="0"/>
          <c:showCatName val="0"/>
          <c:showSerName val="0"/>
          <c:showPercent val="0"/>
          <c:showBubbleSize val="0"/>
        </c:dLbls>
        <c:gapWidth val="120"/>
        <c:axId val="924228016"/>
        <c:axId val="924240080"/>
      </c:barChart>
      <c:catAx>
        <c:axId val="924228016"/>
        <c:scaling>
          <c:orientation val="minMax"/>
        </c:scaling>
        <c:delete val="0"/>
        <c:axPos val="b"/>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924240080"/>
        <c:crosses val="autoZero"/>
        <c:auto val="1"/>
        <c:lblAlgn val="ctr"/>
        <c:lblOffset val="100"/>
        <c:noMultiLvlLbl val="0"/>
      </c:catAx>
      <c:valAx>
        <c:axId val="924240080"/>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924228016"/>
        <c:crosses val="autoZero"/>
        <c:crossBetween val="between"/>
      </c:valAx>
      <c:spPr>
        <a:solidFill>
          <a:srgbClr val="FFFFFF"/>
        </a:solidFill>
        <a:ln>
          <a:noFill/>
        </a:ln>
        <a:effectLst/>
      </c:spPr>
    </c:plotArea>
    <c:legend>
      <c:legendPos val="b"/>
      <c:layout>
        <c:manualLayout>
          <c:xMode val="edge"/>
          <c:yMode val="edge"/>
          <c:x val="0.29548365048118985"/>
          <c:y val="0.88573844134867741"/>
          <c:w val="0.40467201774196832"/>
          <c:h val="0.10357779796756175"/>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Frutiger 45 Light" panose="020B0603020202020204" pitchFamily="34" charset="0"/>
          <a:ea typeface="+mn-ea"/>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597410948812834E-2"/>
          <c:y val="0.10693014334746619"/>
          <c:w val="0.86986083770778655"/>
          <c:h val="0.77386600713372367"/>
        </c:manualLayout>
      </c:layout>
      <c:lineChart>
        <c:grouping val="standard"/>
        <c:varyColors val="0"/>
        <c:ser>
          <c:idx val="0"/>
          <c:order val="0"/>
          <c:tx>
            <c:strRef>
              <c:f>vix!$C$7</c:f>
              <c:strCache>
                <c:ptCount val="1"/>
                <c:pt idx="0">
                  <c:v>.VIX</c:v>
                </c:pt>
              </c:strCache>
            </c:strRef>
          </c:tx>
          <c:spPr>
            <a:ln w="28575" cap="rnd">
              <a:solidFill>
                <a:srgbClr val="B0B0B0"/>
              </a:solidFill>
              <a:round/>
            </a:ln>
            <a:effectLst/>
          </c:spPr>
          <c:marker>
            <c:symbol val="none"/>
          </c:marker>
          <c:cat>
            <c:numRef>
              <c:f>vix!$B$71:$B$16700</c:f>
              <c:numCache>
                <c:formatCode>m/d/yyyy</c:formatCode>
                <c:ptCount val="16630"/>
                <c:pt idx="0">
                  <c:v>41001</c:v>
                </c:pt>
                <c:pt idx="1">
                  <c:v>41002</c:v>
                </c:pt>
                <c:pt idx="2">
                  <c:v>41003</c:v>
                </c:pt>
                <c:pt idx="3">
                  <c:v>41004</c:v>
                </c:pt>
                <c:pt idx="4">
                  <c:v>41008</c:v>
                </c:pt>
                <c:pt idx="5">
                  <c:v>41009</c:v>
                </c:pt>
                <c:pt idx="6">
                  <c:v>41010</c:v>
                </c:pt>
                <c:pt idx="7">
                  <c:v>41011</c:v>
                </c:pt>
                <c:pt idx="8">
                  <c:v>41012</c:v>
                </c:pt>
                <c:pt idx="9">
                  <c:v>41015</c:v>
                </c:pt>
                <c:pt idx="10">
                  <c:v>41016</c:v>
                </c:pt>
                <c:pt idx="11">
                  <c:v>41017</c:v>
                </c:pt>
                <c:pt idx="12">
                  <c:v>41018</c:v>
                </c:pt>
                <c:pt idx="13">
                  <c:v>41019</c:v>
                </c:pt>
                <c:pt idx="14">
                  <c:v>41022</c:v>
                </c:pt>
                <c:pt idx="15">
                  <c:v>41023</c:v>
                </c:pt>
                <c:pt idx="16">
                  <c:v>41024</c:v>
                </c:pt>
                <c:pt idx="17">
                  <c:v>41025</c:v>
                </c:pt>
                <c:pt idx="18">
                  <c:v>41026</c:v>
                </c:pt>
                <c:pt idx="19">
                  <c:v>41029</c:v>
                </c:pt>
                <c:pt idx="20">
                  <c:v>41030</c:v>
                </c:pt>
                <c:pt idx="21">
                  <c:v>41031</c:v>
                </c:pt>
                <c:pt idx="22">
                  <c:v>41032</c:v>
                </c:pt>
                <c:pt idx="23">
                  <c:v>41033</c:v>
                </c:pt>
                <c:pt idx="24">
                  <c:v>41036</c:v>
                </c:pt>
                <c:pt idx="25">
                  <c:v>41037</c:v>
                </c:pt>
                <c:pt idx="26">
                  <c:v>41038</c:v>
                </c:pt>
                <c:pt idx="27">
                  <c:v>41039</c:v>
                </c:pt>
                <c:pt idx="28">
                  <c:v>41040</c:v>
                </c:pt>
                <c:pt idx="29">
                  <c:v>41043</c:v>
                </c:pt>
                <c:pt idx="30">
                  <c:v>41044</c:v>
                </c:pt>
                <c:pt idx="31">
                  <c:v>41045</c:v>
                </c:pt>
                <c:pt idx="32">
                  <c:v>41046</c:v>
                </c:pt>
                <c:pt idx="33">
                  <c:v>41047</c:v>
                </c:pt>
                <c:pt idx="34">
                  <c:v>41050</c:v>
                </c:pt>
                <c:pt idx="35">
                  <c:v>41051</c:v>
                </c:pt>
                <c:pt idx="36">
                  <c:v>41052</c:v>
                </c:pt>
                <c:pt idx="37">
                  <c:v>41053</c:v>
                </c:pt>
                <c:pt idx="38">
                  <c:v>41054</c:v>
                </c:pt>
                <c:pt idx="39">
                  <c:v>41058</c:v>
                </c:pt>
                <c:pt idx="40">
                  <c:v>41059</c:v>
                </c:pt>
                <c:pt idx="41">
                  <c:v>41060</c:v>
                </c:pt>
                <c:pt idx="42">
                  <c:v>41061</c:v>
                </c:pt>
                <c:pt idx="43">
                  <c:v>41064</c:v>
                </c:pt>
                <c:pt idx="44">
                  <c:v>41065</c:v>
                </c:pt>
                <c:pt idx="45">
                  <c:v>41066</c:v>
                </c:pt>
                <c:pt idx="46">
                  <c:v>41067</c:v>
                </c:pt>
                <c:pt idx="47">
                  <c:v>41068</c:v>
                </c:pt>
                <c:pt idx="48">
                  <c:v>41071</c:v>
                </c:pt>
                <c:pt idx="49">
                  <c:v>41072</c:v>
                </c:pt>
                <c:pt idx="50">
                  <c:v>41073</c:v>
                </c:pt>
                <c:pt idx="51">
                  <c:v>41074</c:v>
                </c:pt>
                <c:pt idx="52">
                  <c:v>41075</c:v>
                </c:pt>
                <c:pt idx="53">
                  <c:v>41078</c:v>
                </c:pt>
                <c:pt idx="54">
                  <c:v>41079</c:v>
                </c:pt>
                <c:pt idx="55">
                  <c:v>41080</c:v>
                </c:pt>
                <c:pt idx="56">
                  <c:v>41081</c:v>
                </c:pt>
                <c:pt idx="57">
                  <c:v>41082</c:v>
                </c:pt>
                <c:pt idx="58">
                  <c:v>41085</c:v>
                </c:pt>
                <c:pt idx="59">
                  <c:v>41086</c:v>
                </c:pt>
                <c:pt idx="60">
                  <c:v>41087</c:v>
                </c:pt>
                <c:pt idx="61">
                  <c:v>41088</c:v>
                </c:pt>
                <c:pt idx="62">
                  <c:v>41089</c:v>
                </c:pt>
                <c:pt idx="63">
                  <c:v>41092</c:v>
                </c:pt>
                <c:pt idx="64">
                  <c:v>41093</c:v>
                </c:pt>
                <c:pt idx="65">
                  <c:v>41095</c:v>
                </c:pt>
                <c:pt idx="66">
                  <c:v>41096</c:v>
                </c:pt>
                <c:pt idx="67">
                  <c:v>41099</c:v>
                </c:pt>
                <c:pt idx="68">
                  <c:v>41100</c:v>
                </c:pt>
                <c:pt idx="69">
                  <c:v>41101</c:v>
                </c:pt>
                <c:pt idx="70">
                  <c:v>41102</c:v>
                </c:pt>
                <c:pt idx="71">
                  <c:v>41103</c:v>
                </c:pt>
                <c:pt idx="72">
                  <c:v>41106</c:v>
                </c:pt>
                <c:pt idx="73">
                  <c:v>41107</c:v>
                </c:pt>
                <c:pt idx="74">
                  <c:v>41108</c:v>
                </c:pt>
                <c:pt idx="75">
                  <c:v>41109</c:v>
                </c:pt>
                <c:pt idx="76">
                  <c:v>41110</c:v>
                </c:pt>
                <c:pt idx="77">
                  <c:v>41113</c:v>
                </c:pt>
                <c:pt idx="78">
                  <c:v>41114</c:v>
                </c:pt>
                <c:pt idx="79">
                  <c:v>41115</c:v>
                </c:pt>
                <c:pt idx="80">
                  <c:v>41116</c:v>
                </c:pt>
                <c:pt idx="81">
                  <c:v>41117</c:v>
                </c:pt>
                <c:pt idx="82">
                  <c:v>41120</c:v>
                </c:pt>
                <c:pt idx="83">
                  <c:v>41121</c:v>
                </c:pt>
                <c:pt idx="84">
                  <c:v>41122</c:v>
                </c:pt>
                <c:pt idx="85">
                  <c:v>41123</c:v>
                </c:pt>
                <c:pt idx="86">
                  <c:v>41124</c:v>
                </c:pt>
                <c:pt idx="87">
                  <c:v>41127</c:v>
                </c:pt>
                <c:pt idx="88">
                  <c:v>41128</c:v>
                </c:pt>
                <c:pt idx="89">
                  <c:v>41129</c:v>
                </c:pt>
                <c:pt idx="90">
                  <c:v>41130</c:v>
                </c:pt>
                <c:pt idx="91">
                  <c:v>41131</c:v>
                </c:pt>
                <c:pt idx="92">
                  <c:v>41134</c:v>
                </c:pt>
                <c:pt idx="93">
                  <c:v>41135</c:v>
                </c:pt>
                <c:pt idx="94">
                  <c:v>41136</c:v>
                </c:pt>
                <c:pt idx="95">
                  <c:v>41137</c:v>
                </c:pt>
                <c:pt idx="96">
                  <c:v>41138</c:v>
                </c:pt>
                <c:pt idx="97">
                  <c:v>41141</c:v>
                </c:pt>
                <c:pt idx="98">
                  <c:v>41142</c:v>
                </c:pt>
                <c:pt idx="99">
                  <c:v>41143</c:v>
                </c:pt>
                <c:pt idx="100">
                  <c:v>41144</c:v>
                </c:pt>
                <c:pt idx="101">
                  <c:v>41145</c:v>
                </c:pt>
                <c:pt idx="102">
                  <c:v>41148</c:v>
                </c:pt>
                <c:pt idx="103">
                  <c:v>41149</c:v>
                </c:pt>
                <c:pt idx="104">
                  <c:v>41150</c:v>
                </c:pt>
                <c:pt idx="105">
                  <c:v>41151</c:v>
                </c:pt>
                <c:pt idx="106">
                  <c:v>41152</c:v>
                </c:pt>
                <c:pt idx="107">
                  <c:v>41156</c:v>
                </c:pt>
                <c:pt idx="108">
                  <c:v>41157</c:v>
                </c:pt>
                <c:pt idx="109">
                  <c:v>41158</c:v>
                </c:pt>
                <c:pt idx="110">
                  <c:v>41159</c:v>
                </c:pt>
                <c:pt idx="111">
                  <c:v>41162</c:v>
                </c:pt>
                <c:pt idx="112">
                  <c:v>41163</c:v>
                </c:pt>
                <c:pt idx="113">
                  <c:v>41164</c:v>
                </c:pt>
                <c:pt idx="114">
                  <c:v>41165</c:v>
                </c:pt>
                <c:pt idx="115">
                  <c:v>41166</c:v>
                </c:pt>
                <c:pt idx="116">
                  <c:v>41169</c:v>
                </c:pt>
                <c:pt idx="117">
                  <c:v>41170</c:v>
                </c:pt>
                <c:pt idx="118">
                  <c:v>41171</c:v>
                </c:pt>
                <c:pt idx="119">
                  <c:v>41172</c:v>
                </c:pt>
                <c:pt idx="120">
                  <c:v>41173</c:v>
                </c:pt>
                <c:pt idx="121">
                  <c:v>41176</c:v>
                </c:pt>
                <c:pt idx="122">
                  <c:v>41177</c:v>
                </c:pt>
                <c:pt idx="123">
                  <c:v>41178</c:v>
                </c:pt>
                <c:pt idx="124">
                  <c:v>41179</c:v>
                </c:pt>
                <c:pt idx="125">
                  <c:v>41180</c:v>
                </c:pt>
                <c:pt idx="126">
                  <c:v>41183</c:v>
                </c:pt>
                <c:pt idx="127">
                  <c:v>41184</c:v>
                </c:pt>
                <c:pt idx="128">
                  <c:v>41185</c:v>
                </c:pt>
                <c:pt idx="129">
                  <c:v>41186</c:v>
                </c:pt>
                <c:pt idx="130">
                  <c:v>41187</c:v>
                </c:pt>
                <c:pt idx="131">
                  <c:v>41190</c:v>
                </c:pt>
                <c:pt idx="132">
                  <c:v>41191</c:v>
                </c:pt>
                <c:pt idx="133">
                  <c:v>41192</c:v>
                </c:pt>
                <c:pt idx="134">
                  <c:v>41193</c:v>
                </c:pt>
                <c:pt idx="135">
                  <c:v>41194</c:v>
                </c:pt>
                <c:pt idx="136">
                  <c:v>41197</c:v>
                </c:pt>
                <c:pt idx="137">
                  <c:v>41198</c:v>
                </c:pt>
                <c:pt idx="138">
                  <c:v>41199</c:v>
                </c:pt>
                <c:pt idx="139">
                  <c:v>41200</c:v>
                </c:pt>
                <c:pt idx="140">
                  <c:v>41201</c:v>
                </c:pt>
                <c:pt idx="141">
                  <c:v>41204</c:v>
                </c:pt>
                <c:pt idx="142">
                  <c:v>41205</c:v>
                </c:pt>
                <c:pt idx="143">
                  <c:v>41206</c:v>
                </c:pt>
                <c:pt idx="144">
                  <c:v>41207</c:v>
                </c:pt>
                <c:pt idx="145">
                  <c:v>41208</c:v>
                </c:pt>
                <c:pt idx="146">
                  <c:v>41213</c:v>
                </c:pt>
                <c:pt idx="147">
                  <c:v>41214</c:v>
                </c:pt>
                <c:pt idx="148">
                  <c:v>41215</c:v>
                </c:pt>
                <c:pt idx="149">
                  <c:v>41218</c:v>
                </c:pt>
                <c:pt idx="150">
                  <c:v>41219</c:v>
                </c:pt>
                <c:pt idx="151">
                  <c:v>41220</c:v>
                </c:pt>
                <c:pt idx="152">
                  <c:v>41221</c:v>
                </c:pt>
                <c:pt idx="153">
                  <c:v>41222</c:v>
                </c:pt>
                <c:pt idx="154">
                  <c:v>41225</c:v>
                </c:pt>
                <c:pt idx="155">
                  <c:v>41226</c:v>
                </c:pt>
                <c:pt idx="156">
                  <c:v>41227</c:v>
                </c:pt>
                <c:pt idx="157">
                  <c:v>41228</c:v>
                </c:pt>
                <c:pt idx="158">
                  <c:v>41229</c:v>
                </c:pt>
                <c:pt idx="159">
                  <c:v>41232</c:v>
                </c:pt>
                <c:pt idx="160">
                  <c:v>41233</c:v>
                </c:pt>
                <c:pt idx="161">
                  <c:v>41234</c:v>
                </c:pt>
                <c:pt idx="162">
                  <c:v>41236</c:v>
                </c:pt>
                <c:pt idx="163">
                  <c:v>41239</c:v>
                </c:pt>
                <c:pt idx="164">
                  <c:v>41240</c:v>
                </c:pt>
                <c:pt idx="165">
                  <c:v>41241</c:v>
                </c:pt>
                <c:pt idx="166">
                  <c:v>41242</c:v>
                </c:pt>
                <c:pt idx="167">
                  <c:v>41243</c:v>
                </c:pt>
                <c:pt idx="168">
                  <c:v>41246</c:v>
                </c:pt>
                <c:pt idx="169">
                  <c:v>41247</c:v>
                </c:pt>
                <c:pt idx="170">
                  <c:v>41248</c:v>
                </c:pt>
                <c:pt idx="171">
                  <c:v>41249</c:v>
                </c:pt>
                <c:pt idx="172">
                  <c:v>41250</c:v>
                </c:pt>
                <c:pt idx="173">
                  <c:v>41253</c:v>
                </c:pt>
                <c:pt idx="174">
                  <c:v>41254</c:v>
                </c:pt>
                <c:pt idx="175">
                  <c:v>41255</c:v>
                </c:pt>
                <c:pt idx="176">
                  <c:v>41256</c:v>
                </c:pt>
                <c:pt idx="177">
                  <c:v>41257</c:v>
                </c:pt>
                <c:pt idx="178">
                  <c:v>41260</c:v>
                </c:pt>
                <c:pt idx="179">
                  <c:v>41261</c:v>
                </c:pt>
                <c:pt idx="180">
                  <c:v>41262</c:v>
                </c:pt>
                <c:pt idx="181">
                  <c:v>41263</c:v>
                </c:pt>
                <c:pt idx="182">
                  <c:v>41264</c:v>
                </c:pt>
                <c:pt idx="183">
                  <c:v>41267</c:v>
                </c:pt>
                <c:pt idx="184">
                  <c:v>41269</c:v>
                </c:pt>
                <c:pt idx="185">
                  <c:v>41270</c:v>
                </c:pt>
                <c:pt idx="186">
                  <c:v>41271</c:v>
                </c:pt>
                <c:pt idx="187">
                  <c:v>41274</c:v>
                </c:pt>
                <c:pt idx="188">
                  <c:v>41276</c:v>
                </c:pt>
                <c:pt idx="189">
                  <c:v>41277</c:v>
                </c:pt>
                <c:pt idx="190">
                  <c:v>41278</c:v>
                </c:pt>
                <c:pt idx="191">
                  <c:v>41281</c:v>
                </c:pt>
                <c:pt idx="192">
                  <c:v>41282</c:v>
                </c:pt>
                <c:pt idx="193">
                  <c:v>41283</c:v>
                </c:pt>
                <c:pt idx="194">
                  <c:v>41284</c:v>
                </c:pt>
                <c:pt idx="195">
                  <c:v>41285</c:v>
                </c:pt>
                <c:pt idx="196">
                  <c:v>41288</c:v>
                </c:pt>
                <c:pt idx="197">
                  <c:v>41289</c:v>
                </c:pt>
                <c:pt idx="198">
                  <c:v>41290</c:v>
                </c:pt>
                <c:pt idx="199">
                  <c:v>41291</c:v>
                </c:pt>
                <c:pt idx="200">
                  <c:v>41292</c:v>
                </c:pt>
                <c:pt idx="201">
                  <c:v>41296</c:v>
                </c:pt>
                <c:pt idx="202">
                  <c:v>41297</c:v>
                </c:pt>
                <c:pt idx="203">
                  <c:v>41298</c:v>
                </c:pt>
                <c:pt idx="204">
                  <c:v>41299</c:v>
                </c:pt>
                <c:pt idx="205">
                  <c:v>41302</c:v>
                </c:pt>
                <c:pt idx="206">
                  <c:v>41303</c:v>
                </c:pt>
                <c:pt idx="207">
                  <c:v>41304</c:v>
                </c:pt>
                <c:pt idx="208">
                  <c:v>41305</c:v>
                </c:pt>
                <c:pt idx="209">
                  <c:v>41306</c:v>
                </c:pt>
                <c:pt idx="210">
                  <c:v>41309</c:v>
                </c:pt>
                <c:pt idx="211">
                  <c:v>41310</c:v>
                </c:pt>
                <c:pt idx="212">
                  <c:v>41311</c:v>
                </c:pt>
                <c:pt idx="213">
                  <c:v>41312</c:v>
                </c:pt>
                <c:pt idx="214">
                  <c:v>41313</c:v>
                </c:pt>
                <c:pt idx="215">
                  <c:v>41316</c:v>
                </c:pt>
                <c:pt idx="216">
                  <c:v>41317</c:v>
                </c:pt>
                <c:pt idx="217">
                  <c:v>41318</c:v>
                </c:pt>
                <c:pt idx="218">
                  <c:v>41319</c:v>
                </c:pt>
                <c:pt idx="219">
                  <c:v>41320</c:v>
                </c:pt>
                <c:pt idx="220">
                  <c:v>41324</c:v>
                </c:pt>
                <c:pt idx="221">
                  <c:v>41325</c:v>
                </c:pt>
                <c:pt idx="222">
                  <c:v>41326</c:v>
                </c:pt>
                <c:pt idx="223">
                  <c:v>41327</c:v>
                </c:pt>
                <c:pt idx="224">
                  <c:v>41330</c:v>
                </c:pt>
                <c:pt idx="225">
                  <c:v>41331</c:v>
                </c:pt>
                <c:pt idx="226">
                  <c:v>41332</c:v>
                </c:pt>
                <c:pt idx="227">
                  <c:v>41333</c:v>
                </c:pt>
                <c:pt idx="228">
                  <c:v>41334</c:v>
                </c:pt>
                <c:pt idx="229">
                  <c:v>41337</c:v>
                </c:pt>
                <c:pt idx="230">
                  <c:v>41338</c:v>
                </c:pt>
                <c:pt idx="231">
                  <c:v>41339</c:v>
                </c:pt>
                <c:pt idx="232">
                  <c:v>41340</c:v>
                </c:pt>
                <c:pt idx="233">
                  <c:v>41341</c:v>
                </c:pt>
                <c:pt idx="234">
                  <c:v>41344</c:v>
                </c:pt>
                <c:pt idx="235">
                  <c:v>41345</c:v>
                </c:pt>
                <c:pt idx="236">
                  <c:v>41346</c:v>
                </c:pt>
                <c:pt idx="237">
                  <c:v>41347</c:v>
                </c:pt>
                <c:pt idx="238">
                  <c:v>41348</c:v>
                </c:pt>
                <c:pt idx="239">
                  <c:v>41351</c:v>
                </c:pt>
                <c:pt idx="240">
                  <c:v>41352</c:v>
                </c:pt>
                <c:pt idx="241">
                  <c:v>41353</c:v>
                </c:pt>
                <c:pt idx="242">
                  <c:v>41354</c:v>
                </c:pt>
                <c:pt idx="243">
                  <c:v>41355</c:v>
                </c:pt>
                <c:pt idx="244">
                  <c:v>41358</c:v>
                </c:pt>
                <c:pt idx="245">
                  <c:v>41359</c:v>
                </c:pt>
                <c:pt idx="246">
                  <c:v>41360</c:v>
                </c:pt>
                <c:pt idx="247">
                  <c:v>41361</c:v>
                </c:pt>
                <c:pt idx="248">
                  <c:v>41365</c:v>
                </c:pt>
                <c:pt idx="249">
                  <c:v>41366</c:v>
                </c:pt>
                <c:pt idx="250">
                  <c:v>41367</c:v>
                </c:pt>
                <c:pt idx="251">
                  <c:v>41368</c:v>
                </c:pt>
                <c:pt idx="252">
                  <c:v>41369</c:v>
                </c:pt>
                <c:pt idx="253">
                  <c:v>41372</c:v>
                </c:pt>
                <c:pt idx="254">
                  <c:v>41373</c:v>
                </c:pt>
                <c:pt idx="255">
                  <c:v>41374</c:v>
                </c:pt>
                <c:pt idx="256">
                  <c:v>41375</c:v>
                </c:pt>
                <c:pt idx="257">
                  <c:v>41376</c:v>
                </c:pt>
                <c:pt idx="258">
                  <c:v>41379</c:v>
                </c:pt>
                <c:pt idx="259">
                  <c:v>41380</c:v>
                </c:pt>
                <c:pt idx="260">
                  <c:v>41381</c:v>
                </c:pt>
                <c:pt idx="261">
                  <c:v>41382</c:v>
                </c:pt>
                <c:pt idx="262">
                  <c:v>41383</c:v>
                </c:pt>
                <c:pt idx="263">
                  <c:v>41386</c:v>
                </c:pt>
                <c:pt idx="264">
                  <c:v>41387</c:v>
                </c:pt>
                <c:pt idx="265">
                  <c:v>41388</c:v>
                </c:pt>
                <c:pt idx="266">
                  <c:v>41389</c:v>
                </c:pt>
                <c:pt idx="267">
                  <c:v>41390</c:v>
                </c:pt>
                <c:pt idx="268">
                  <c:v>41393</c:v>
                </c:pt>
                <c:pt idx="269">
                  <c:v>41394</c:v>
                </c:pt>
                <c:pt idx="270">
                  <c:v>41395</c:v>
                </c:pt>
                <c:pt idx="271">
                  <c:v>41396</c:v>
                </c:pt>
                <c:pt idx="272">
                  <c:v>41397</c:v>
                </c:pt>
                <c:pt idx="273">
                  <c:v>41400</c:v>
                </c:pt>
                <c:pt idx="274">
                  <c:v>41401</c:v>
                </c:pt>
                <c:pt idx="275">
                  <c:v>41402</c:v>
                </c:pt>
                <c:pt idx="276">
                  <c:v>41403</c:v>
                </c:pt>
                <c:pt idx="277">
                  <c:v>41404</c:v>
                </c:pt>
                <c:pt idx="278">
                  <c:v>41407</c:v>
                </c:pt>
                <c:pt idx="279">
                  <c:v>41408</c:v>
                </c:pt>
                <c:pt idx="280">
                  <c:v>41409</c:v>
                </c:pt>
                <c:pt idx="281">
                  <c:v>41410</c:v>
                </c:pt>
                <c:pt idx="282">
                  <c:v>41411</c:v>
                </c:pt>
                <c:pt idx="283">
                  <c:v>41414</c:v>
                </c:pt>
                <c:pt idx="284">
                  <c:v>41415</c:v>
                </c:pt>
                <c:pt idx="285">
                  <c:v>41416</c:v>
                </c:pt>
                <c:pt idx="286">
                  <c:v>41417</c:v>
                </c:pt>
                <c:pt idx="287">
                  <c:v>41418</c:v>
                </c:pt>
                <c:pt idx="288">
                  <c:v>41422</c:v>
                </c:pt>
                <c:pt idx="289">
                  <c:v>41423</c:v>
                </c:pt>
                <c:pt idx="290">
                  <c:v>41424</c:v>
                </c:pt>
                <c:pt idx="291">
                  <c:v>41425</c:v>
                </c:pt>
                <c:pt idx="292">
                  <c:v>41428</c:v>
                </c:pt>
                <c:pt idx="293">
                  <c:v>41429</c:v>
                </c:pt>
                <c:pt idx="294">
                  <c:v>41430</c:v>
                </c:pt>
                <c:pt idx="295">
                  <c:v>41431</c:v>
                </c:pt>
                <c:pt idx="296">
                  <c:v>41432</c:v>
                </c:pt>
                <c:pt idx="297">
                  <c:v>41435</c:v>
                </c:pt>
                <c:pt idx="298">
                  <c:v>41436</c:v>
                </c:pt>
                <c:pt idx="299">
                  <c:v>41437</c:v>
                </c:pt>
                <c:pt idx="300">
                  <c:v>41438</c:v>
                </c:pt>
                <c:pt idx="301">
                  <c:v>41439</c:v>
                </c:pt>
                <c:pt idx="302">
                  <c:v>41442</c:v>
                </c:pt>
                <c:pt idx="303">
                  <c:v>41443</c:v>
                </c:pt>
                <c:pt idx="304">
                  <c:v>41444</c:v>
                </c:pt>
                <c:pt idx="305">
                  <c:v>41445</c:v>
                </c:pt>
                <c:pt idx="306">
                  <c:v>41446</c:v>
                </c:pt>
                <c:pt idx="307">
                  <c:v>41449</c:v>
                </c:pt>
                <c:pt idx="308">
                  <c:v>41450</c:v>
                </c:pt>
                <c:pt idx="309">
                  <c:v>41451</c:v>
                </c:pt>
                <c:pt idx="310">
                  <c:v>41452</c:v>
                </c:pt>
                <c:pt idx="311">
                  <c:v>41453</c:v>
                </c:pt>
                <c:pt idx="312">
                  <c:v>41456</c:v>
                </c:pt>
                <c:pt idx="313">
                  <c:v>41457</c:v>
                </c:pt>
                <c:pt idx="314">
                  <c:v>41458</c:v>
                </c:pt>
                <c:pt idx="315">
                  <c:v>41460</c:v>
                </c:pt>
                <c:pt idx="316">
                  <c:v>41463</c:v>
                </c:pt>
                <c:pt idx="317">
                  <c:v>41464</c:v>
                </c:pt>
                <c:pt idx="318">
                  <c:v>41465</c:v>
                </c:pt>
                <c:pt idx="319">
                  <c:v>41466</c:v>
                </c:pt>
                <c:pt idx="320">
                  <c:v>41467</c:v>
                </c:pt>
                <c:pt idx="321">
                  <c:v>41470</c:v>
                </c:pt>
                <c:pt idx="322">
                  <c:v>41471</c:v>
                </c:pt>
                <c:pt idx="323">
                  <c:v>41472</c:v>
                </c:pt>
                <c:pt idx="324">
                  <c:v>41473</c:v>
                </c:pt>
                <c:pt idx="325">
                  <c:v>41474</c:v>
                </c:pt>
                <c:pt idx="326">
                  <c:v>41477</c:v>
                </c:pt>
                <c:pt idx="327">
                  <c:v>41478</c:v>
                </c:pt>
                <c:pt idx="328">
                  <c:v>41479</c:v>
                </c:pt>
                <c:pt idx="329">
                  <c:v>41480</c:v>
                </c:pt>
                <c:pt idx="330">
                  <c:v>41481</c:v>
                </c:pt>
                <c:pt idx="331">
                  <c:v>41484</c:v>
                </c:pt>
                <c:pt idx="332">
                  <c:v>41485</c:v>
                </c:pt>
                <c:pt idx="333">
                  <c:v>41486</c:v>
                </c:pt>
                <c:pt idx="334">
                  <c:v>41487</c:v>
                </c:pt>
                <c:pt idx="335">
                  <c:v>41488</c:v>
                </c:pt>
                <c:pt idx="336">
                  <c:v>41491</c:v>
                </c:pt>
                <c:pt idx="337">
                  <c:v>41492</c:v>
                </c:pt>
                <c:pt idx="338">
                  <c:v>41493</c:v>
                </c:pt>
                <c:pt idx="339">
                  <c:v>41494</c:v>
                </c:pt>
                <c:pt idx="340">
                  <c:v>41495</c:v>
                </c:pt>
                <c:pt idx="341">
                  <c:v>41498</c:v>
                </c:pt>
                <c:pt idx="342">
                  <c:v>41499</c:v>
                </c:pt>
                <c:pt idx="343">
                  <c:v>41500</c:v>
                </c:pt>
                <c:pt idx="344">
                  <c:v>41501</c:v>
                </c:pt>
                <c:pt idx="345">
                  <c:v>41502</c:v>
                </c:pt>
                <c:pt idx="346">
                  <c:v>41505</c:v>
                </c:pt>
                <c:pt idx="347">
                  <c:v>41506</c:v>
                </c:pt>
                <c:pt idx="348">
                  <c:v>41507</c:v>
                </c:pt>
                <c:pt idx="349">
                  <c:v>41508</c:v>
                </c:pt>
                <c:pt idx="350">
                  <c:v>41509</c:v>
                </c:pt>
                <c:pt idx="351">
                  <c:v>41512</c:v>
                </c:pt>
                <c:pt idx="352">
                  <c:v>41513</c:v>
                </c:pt>
                <c:pt idx="353">
                  <c:v>41514</c:v>
                </c:pt>
                <c:pt idx="354">
                  <c:v>41515</c:v>
                </c:pt>
                <c:pt idx="355">
                  <c:v>41516</c:v>
                </c:pt>
                <c:pt idx="356">
                  <c:v>41520</c:v>
                </c:pt>
                <c:pt idx="357">
                  <c:v>41521</c:v>
                </c:pt>
                <c:pt idx="358">
                  <c:v>41522</c:v>
                </c:pt>
                <c:pt idx="359">
                  <c:v>41523</c:v>
                </c:pt>
                <c:pt idx="360">
                  <c:v>41526</c:v>
                </c:pt>
                <c:pt idx="361">
                  <c:v>41527</c:v>
                </c:pt>
                <c:pt idx="362">
                  <c:v>41528</c:v>
                </c:pt>
                <c:pt idx="363">
                  <c:v>41529</c:v>
                </c:pt>
                <c:pt idx="364">
                  <c:v>41530</c:v>
                </c:pt>
                <c:pt idx="365">
                  <c:v>41533</c:v>
                </c:pt>
                <c:pt idx="366">
                  <c:v>41534</c:v>
                </c:pt>
                <c:pt idx="367">
                  <c:v>41535</c:v>
                </c:pt>
                <c:pt idx="368">
                  <c:v>41536</c:v>
                </c:pt>
                <c:pt idx="369">
                  <c:v>41537</c:v>
                </c:pt>
                <c:pt idx="370">
                  <c:v>41540</c:v>
                </c:pt>
                <c:pt idx="371">
                  <c:v>41541</c:v>
                </c:pt>
                <c:pt idx="372">
                  <c:v>41542</c:v>
                </c:pt>
                <c:pt idx="373">
                  <c:v>41543</c:v>
                </c:pt>
                <c:pt idx="374">
                  <c:v>41544</c:v>
                </c:pt>
                <c:pt idx="375">
                  <c:v>41547</c:v>
                </c:pt>
                <c:pt idx="376">
                  <c:v>41548</c:v>
                </c:pt>
                <c:pt idx="377">
                  <c:v>41549</c:v>
                </c:pt>
                <c:pt idx="378">
                  <c:v>41550</c:v>
                </c:pt>
                <c:pt idx="379">
                  <c:v>41551</c:v>
                </c:pt>
                <c:pt idx="380">
                  <c:v>41554</c:v>
                </c:pt>
                <c:pt idx="381">
                  <c:v>41555</c:v>
                </c:pt>
                <c:pt idx="382">
                  <c:v>41556</c:v>
                </c:pt>
                <c:pt idx="383">
                  <c:v>41557</c:v>
                </c:pt>
                <c:pt idx="384">
                  <c:v>41558</c:v>
                </c:pt>
                <c:pt idx="385">
                  <c:v>41561</c:v>
                </c:pt>
                <c:pt idx="386">
                  <c:v>41562</c:v>
                </c:pt>
                <c:pt idx="387">
                  <c:v>41563</c:v>
                </c:pt>
                <c:pt idx="388">
                  <c:v>41564</c:v>
                </c:pt>
                <c:pt idx="389">
                  <c:v>41565</c:v>
                </c:pt>
                <c:pt idx="390">
                  <c:v>41568</c:v>
                </c:pt>
                <c:pt idx="391">
                  <c:v>41569</c:v>
                </c:pt>
                <c:pt idx="392">
                  <c:v>41570</c:v>
                </c:pt>
                <c:pt idx="393">
                  <c:v>41571</c:v>
                </c:pt>
                <c:pt idx="394">
                  <c:v>41572</c:v>
                </c:pt>
                <c:pt idx="395">
                  <c:v>41575</c:v>
                </c:pt>
                <c:pt idx="396">
                  <c:v>41576</c:v>
                </c:pt>
                <c:pt idx="397">
                  <c:v>41577</c:v>
                </c:pt>
                <c:pt idx="398">
                  <c:v>41578</c:v>
                </c:pt>
                <c:pt idx="399">
                  <c:v>41579</c:v>
                </c:pt>
                <c:pt idx="400">
                  <c:v>41582</c:v>
                </c:pt>
                <c:pt idx="401">
                  <c:v>41583</c:v>
                </c:pt>
                <c:pt idx="402">
                  <c:v>41584</c:v>
                </c:pt>
                <c:pt idx="403">
                  <c:v>41585</c:v>
                </c:pt>
                <c:pt idx="404">
                  <c:v>41586</c:v>
                </c:pt>
                <c:pt idx="405">
                  <c:v>41589</c:v>
                </c:pt>
                <c:pt idx="406">
                  <c:v>41590</c:v>
                </c:pt>
                <c:pt idx="407">
                  <c:v>41591</c:v>
                </c:pt>
                <c:pt idx="408">
                  <c:v>41592</c:v>
                </c:pt>
                <c:pt idx="409">
                  <c:v>41593</c:v>
                </c:pt>
                <c:pt idx="410">
                  <c:v>41596</c:v>
                </c:pt>
                <c:pt idx="411">
                  <c:v>41597</c:v>
                </c:pt>
                <c:pt idx="412">
                  <c:v>41598</c:v>
                </c:pt>
                <c:pt idx="413">
                  <c:v>41599</c:v>
                </c:pt>
                <c:pt idx="414">
                  <c:v>41600</c:v>
                </c:pt>
                <c:pt idx="415">
                  <c:v>41603</c:v>
                </c:pt>
                <c:pt idx="416">
                  <c:v>41604</c:v>
                </c:pt>
                <c:pt idx="417">
                  <c:v>41605</c:v>
                </c:pt>
                <c:pt idx="418">
                  <c:v>41607</c:v>
                </c:pt>
                <c:pt idx="419">
                  <c:v>41610</c:v>
                </c:pt>
                <c:pt idx="420">
                  <c:v>41611</c:v>
                </c:pt>
                <c:pt idx="421">
                  <c:v>41612</c:v>
                </c:pt>
                <c:pt idx="422">
                  <c:v>41613</c:v>
                </c:pt>
                <c:pt idx="423">
                  <c:v>41614</c:v>
                </c:pt>
                <c:pt idx="424">
                  <c:v>41617</c:v>
                </c:pt>
                <c:pt idx="425">
                  <c:v>41618</c:v>
                </c:pt>
                <c:pt idx="426">
                  <c:v>41619</c:v>
                </c:pt>
                <c:pt idx="427">
                  <c:v>41620</c:v>
                </c:pt>
                <c:pt idx="428">
                  <c:v>41621</c:v>
                </c:pt>
                <c:pt idx="429">
                  <c:v>41624</c:v>
                </c:pt>
                <c:pt idx="430">
                  <c:v>41625</c:v>
                </c:pt>
                <c:pt idx="431">
                  <c:v>41626</c:v>
                </c:pt>
                <c:pt idx="432">
                  <c:v>41627</c:v>
                </c:pt>
                <c:pt idx="433">
                  <c:v>41628</c:v>
                </c:pt>
                <c:pt idx="434">
                  <c:v>41631</c:v>
                </c:pt>
                <c:pt idx="435">
                  <c:v>41632</c:v>
                </c:pt>
                <c:pt idx="436">
                  <c:v>41634</c:v>
                </c:pt>
                <c:pt idx="437">
                  <c:v>41635</c:v>
                </c:pt>
                <c:pt idx="438">
                  <c:v>41638</c:v>
                </c:pt>
                <c:pt idx="439">
                  <c:v>41639</c:v>
                </c:pt>
                <c:pt idx="440">
                  <c:v>41641</c:v>
                </c:pt>
                <c:pt idx="441">
                  <c:v>41642</c:v>
                </c:pt>
                <c:pt idx="442">
                  <c:v>41645</c:v>
                </c:pt>
                <c:pt idx="443">
                  <c:v>41646</c:v>
                </c:pt>
                <c:pt idx="444">
                  <c:v>41647</c:v>
                </c:pt>
                <c:pt idx="445">
                  <c:v>41648</c:v>
                </c:pt>
                <c:pt idx="446">
                  <c:v>41649</c:v>
                </c:pt>
                <c:pt idx="447">
                  <c:v>41652</c:v>
                </c:pt>
                <c:pt idx="448">
                  <c:v>41653</c:v>
                </c:pt>
                <c:pt idx="449">
                  <c:v>41654</c:v>
                </c:pt>
                <c:pt idx="450">
                  <c:v>41655</c:v>
                </c:pt>
                <c:pt idx="451">
                  <c:v>41656</c:v>
                </c:pt>
                <c:pt idx="452">
                  <c:v>41660</c:v>
                </c:pt>
                <c:pt idx="453">
                  <c:v>41661</c:v>
                </c:pt>
                <c:pt idx="454">
                  <c:v>41662</c:v>
                </c:pt>
                <c:pt idx="455">
                  <c:v>41663</c:v>
                </c:pt>
                <c:pt idx="456">
                  <c:v>41666</c:v>
                </c:pt>
                <c:pt idx="457">
                  <c:v>41667</c:v>
                </c:pt>
                <c:pt idx="458">
                  <c:v>41668</c:v>
                </c:pt>
                <c:pt idx="459">
                  <c:v>41669</c:v>
                </c:pt>
                <c:pt idx="460">
                  <c:v>41670</c:v>
                </c:pt>
                <c:pt idx="461">
                  <c:v>41673</c:v>
                </c:pt>
                <c:pt idx="462">
                  <c:v>41674</c:v>
                </c:pt>
                <c:pt idx="463">
                  <c:v>41675</c:v>
                </c:pt>
                <c:pt idx="464">
                  <c:v>41676</c:v>
                </c:pt>
                <c:pt idx="465">
                  <c:v>41677</c:v>
                </c:pt>
                <c:pt idx="466">
                  <c:v>41680</c:v>
                </c:pt>
                <c:pt idx="467">
                  <c:v>41681</c:v>
                </c:pt>
                <c:pt idx="468">
                  <c:v>41682</c:v>
                </c:pt>
                <c:pt idx="469">
                  <c:v>41683</c:v>
                </c:pt>
                <c:pt idx="470">
                  <c:v>41684</c:v>
                </c:pt>
                <c:pt idx="471">
                  <c:v>41688</c:v>
                </c:pt>
                <c:pt idx="472">
                  <c:v>41689</c:v>
                </c:pt>
                <c:pt idx="473">
                  <c:v>41690</c:v>
                </c:pt>
                <c:pt idx="474">
                  <c:v>41691</c:v>
                </c:pt>
                <c:pt idx="475">
                  <c:v>41694</c:v>
                </c:pt>
                <c:pt idx="476">
                  <c:v>41695</c:v>
                </c:pt>
                <c:pt idx="477">
                  <c:v>41696</c:v>
                </c:pt>
                <c:pt idx="478">
                  <c:v>41697</c:v>
                </c:pt>
                <c:pt idx="479">
                  <c:v>41698</c:v>
                </c:pt>
                <c:pt idx="480">
                  <c:v>41701</c:v>
                </c:pt>
                <c:pt idx="481">
                  <c:v>41702</c:v>
                </c:pt>
                <c:pt idx="482">
                  <c:v>41703</c:v>
                </c:pt>
                <c:pt idx="483">
                  <c:v>41704</c:v>
                </c:pt>
                <c:pt idx="484">
                  <c:v>41705</c:v>
                </c:pt>
                <c:pt idx="485">
                  <c:v>41708</c:v>
                </c:pt>
                <c:pt idx="486">
                  <c:v>41709</c:v>
                </c:pt>
                <c:pt idx="487">
                  <c:v>41710</c:v>
                </c:pt>
                <c:pt idx="488">
                  <c:v>41711</c:v>
                </c:pt>
                <c:pt idx="489">
                  <c:v>41712</c:v>
                </c:pt>
                <c:pt idx="490">
                  <c:v>41715</c:v>
                </c:pt>
                <c:pt idx="491">
                  <c:v>41716</c:v>
                </c:pt>
                <c:pt idx="492">
                  <c:v>41717</c:v>
                </c:pt>
                <c:pt idx="493">
                  <c:v>41718</c:v>
                </c:pt>
                <c:pt idx="494">
                  <c:v>41719</c:v>
                </c:pt>
                <c:pt idx="495">
                  <c:v>41722</c:v>
                </c:pt>
                <c:pt idx="496">
                  <c:v>41723</c:v>
                </c:pt>
                <c:pt idx="497">
                  <c:v>41724</c:v>
                </c:pt>
                <c:pt idx="498">
                  <c:v>41725</c:v>
                </c:pt>
                <c:pt idx="499">
                  <c:v>41726</c:v>
                </c:pt>
                <c:pt idx="500">
                  <c:v>41729</c:v>
                </c:pt>
                <c:pt idx="501">
                  <c:v>41730</c:v>
                </c:pt>
                <c:pt idx="502">
                  <c:v>41731</c:v>
                </c:pt>
                <c:pt idx="503">
                  <c:v>41732</c:v>
                </c:pt>
                <c:pt idx="504">
                  <c:v>41733</c:v>
                </c:pt>
                <c:pt idx="505">
                  <c:v>41736</c:v>
                </c:pt>
                <c:pt idx="506">
                  <c:v>41737</c:v>
                </c:pt>
                <c:pt idx="507">
                  <c:v>41738</c:v>
                </c:pt>
                <c:pt idx="508">
                  <c:v>41739</c:v>
                </c:pt>
                <c:pt idx="509">
                  <c:v>41740</c:v>
                </c:pt>
                <c:pt idx="510">
                  <c:v>41743</c:v>
                </c:pt>
                <c:pt idx="511">
                  <c:v>41744</c:v>
                </c:pt>
                <c:pt idx="512">
                  <c:v>41745</c:v>
                </c:pt>
                <c:pt idx="513">
                  <c:v>41746</c:v>
                </c:pt>
                <c:pt idx="514">
                  <c:v>41750</c:v>
                </c:pt>
                <c:pt idx="515">
                  <c:v>41751</c:v>
                </c:pt>
                <c:pt idx="516">
                  <c:v>41752</c:v>
                </c:pt>
                <c:pt idx="517">
                  <c:v>41753</c:v>
                </c:pt>
                <c:pt idx="518">
                  <c:v>41754</c:v>
                </c:pt>
                <c:pt idx="519">
                  <c:v>41757</c:v>
                </c:pt>
                <c:pt idx="520">
                  <c:v>41758</c:v>
                </c:pt>
                <c:pt idx="521">
                  <c:v>41759</c:v>
                </c:pt>
                <c:pt idx="522">
                  <c:v>41760</c:v>
                </c:pt>
                <c:pt idx="523">
                  <c:v>41761</c:v>
                </c:pt>
                <c:pt idx="524">
                  <c:v>41764</c:v>
                </c:pt>
                <c:pt idx="525">
                  <c:v>41765</c:v>
                </c:pt>
                <c:pt idx="526">
                  <c:v>41766</c:v>
                </c:pt>
                <c:pt idx="527">
                  <c:v>41767</c:v>
                </c:pt>
                <c:pt idx="528">
                  <c:v>41768</c:v>
                </c:pt>
                <c:pt idx="529">
                  <c:v>41771</c:v>
                </c:pt>
                <c:pt idx="530">
                  <c:v>41772</c:v>
                </c:pt>
                <c:pt idx="531">
                  <c:v>41773</c:v>
                </c:pt>
                <c:pt idx="532">
                  <c:v>41774</c:v>
                </c:pt>
                <c:pt idx="533">
                  <c:v>41775</c:v>
                </c:pt>
                <c:pt idx="534">
                  <c:v>41778</c:v>
                </c:pt>
                <c:pt idx="535">
                  <c:v>41779</c:v>
                </c:pt>
                <c:pt idx="536">
                  <c:v>41780</c:v>
                </c:pt>
                <c:pt idx="537">
                  <c:v>41781</c:v>
                </c:pt>
                <c:pt idx="538">
                  <c:v>41782</c:v>
                </c:pt>
                <c:pt idx="539">
                  <c:v>41786</c:v>
                </c:pt>
                <c:pt idx="540">
                  <c:v>41787</c:v>
                </c:pt>
                <c:pt idx="541">
                  <c:v>41788</c:v>
                </c:pt>
                <c:pt idx="542">
                  <c:v>41789</c:v>
                </c:pt>
                <c:pt idx="543">
                  <c:v>41792</c:v>
                </c:pt>
                <c:pt idx="544">
                  <c:v>41793</c:v>
                </c:pt>
                <c:pt idx="545">
                  <c:v>41794</c:v>
                </c:pt>
                <c:pt idx="546">
                  <c:v>41795</c:v>
                </c:pt>
                <c:pt idx="547">
                  <c:v>41796</c:v>
                </c:pt>
                <c:pt idx="548">
                  <c:v>41799</c:v>
                </c:pt>
                <c:pt idx="549">
                  <c:v>41800</c:v>
                </c:pt>
                <c:pt idx="550">
                  <c:v>41801</c:v>
                </c:pt>
                <c:pt idx="551">
                  <c:v>41802</c:v>
                </c:pt>
                <c:pt idx="552">
                  <c:v>41803</c:v>
                </c:pt>
                <c:pt idx="553">
                  <c:v>41806</c:v>
                </c:pt>
                <c:pt idx="554">
                  <c:v>41807</c:v>
                </c:pt>
                <c:pt idx="555">
                  <c:v>41808</c:v>
                </c:pt>
                <c:pt idx="556">
                  <c:v>41809</c:v>
                </c:pt>
                <c:pt idx="557">
                  <c:v>41810</c:v>
                </c:pt>
                <c:pt idx="558">
                  <c:v>41813</c:v>
                </c:pt>
                <c:pt idx="559">
                  <c:v>41814</c:v>
                </c:pt>
                <c:pt idx="560">
                  <c:v>41815</c:v>
                </c:pt>
                <c:pt idx="561">
                  <c:v>41816</c:v>
                </c:pt>
                <c:pt idx="562">
                  <c:v>41817</c:v>
                </c:pt>
                <c:pt idx="563">
                  <c:v>41820</c:v>
                </c:pt>
                <c:pt idx="564">
                  <c:v>41821</c:v>
                </c:pt>
                <c:pt idx="565">
                  <c:v>41822</c:v>
                </c:pt>
                <c:pt idx="566">
                  <c:v>41823</c:v>
                </c:pt>
                <c:pt idx="567">
                  <c:v>41827</c:v>
                </c:pt>
                <c:pt idx="568">
                  <c:v>41828</c:v>
                </c:pt>
                <c:pt idx="569">
                  <c:v>41829</c:v>
                </c:pt>
                <c:pt idx="570">
                  <c:v>41830</c:v>
                </c:pt>
                <c:pt idx="571">
                  <c:v>41831</c:v>
                </c:pt>
                <c:pt idx="572">
                  <c:v>41834</c:v>
                </c:pt>
                <c:pt idx="573">
                  <c:v>41835</c:v>
                </c:pt>
                <c:pt idx="574">
                  <c:v>41836</c:v>
                </c:pt>
                <c:pt idx="575">
                  <c:v>41837</c:v>
                </c:pt>
                <c:pt idx="576">
                  <c:v>41838</c:v>
                </c:pt>
                <c:pt idx="577">
                  <c:v>41841</c:v>
                </c:pt>
                <c:pt idx="578">
                  <c:v>41842</c:v>
                </c:pt>
                <c:pt idx="579">
                  <c:v>41843</c:v>
                </c:pt>
                <c:pt idx="580">
                  <c:v>41844</c:v>
                </c:pt>
                <c:pt idx="581">
                  <c:v>41845</c:v>
                </c:pt>
                <c:pt idx="582">
                  <c:v>41848</c:v>
                </c:pt>
                <c:pt idx="583">
                  <c:v>41849</c:v>
                </c:pt>
                <c:pt idx="584">
                  <c:v>41850</c:v>
                </c:pt>
                <c:pt idx="585">
                  <c:v>41851</c:v>
                </c:pt>
                <c:pt idx="586">
                  <c:v>41852</c:v>
                </c:pt>
                <c:pt idx="587">
                  <c:v>41855</c:v>
                </c:pt>
                <c:pt idx="588">
                  <c:v>41856</c:v>
                </c:pt>
                <c:pt idx="589">
                  <c:v>41857</c:v>
                </c:pt>
                <c:pt idx="590">
                  <c:v>41858</c:v>
                </c:pt>
                <c:pt idx="591">
                  <c:v>41859</c:v>
                </c:pt>
                <c:pt idx="592">
                  <c:v>41862</c:v>
                </c:pt>
                <c:pt idx="593">
                  <c:v>41863</c:v>
                </c:pt>
                <c:pt idx="594">
                  <c:v>41864</c:v>
                </c:pt>
                <c:pt idx="595">
                  <c:v>41865</c:v>
                </c:pt>
                <c:pt idx="596">
                  <c:v>41866</c:v>
                </c:pt>
                <c:pt idx="597">
                  <c:v>41869</c:v>
                </c:pt>
                <c:pt idx="598">
                  <c:v>41870</c:v>
                </c:pt>
                <c:pt idx="599">
                  <c:v>41871</c:v>
                </c:pt>
                <c:pt idx="600">
                  <c:v>41872</c:v>
                </c:pt>
                <c:pt idx="601">
                  <c:v>41873</c:v>
                </c:pt>
                <c:pt idx="602">
                  <c:v>41876</c:v>
                </c:pt>
                <c:pt idx="603">
                  <c:v>41877</c:v>
                </c:pt>
                <c:pt idx="604">
                  <c:v>41878</c:v>
                </c:pt>
                <c:pt idx="605">
                  <c:v>41879</c:v>
                </c:pt>
                <c:pt idx="606">
                  <c:v>41880</c:v>
                </c:pt>
                <c:pt idx="607">
                  <c:v>41884</c:v>
                </c:pt>
                <c:pt idx="608">
                  <c:v>41885</c:v>
                </c:pt>
                <c:pt idx="609">
                  <c:v>41886</c:v>
                </c:pt>
                <c:pt idx="610">
                  <c:v>41887</c:v>
                </c:pt>
                <c:pt idx="611">
                  <c:v>41890</c:v>
                </c:pt>
                <c:pt idx="612">
                  <c:v>41891</c:v>
                </c:pt>
                <c:pt idx="613">
                  <c:v>41892</c:v>
                </c:pt>
                <c:pt idx="614">
                  <c:v>41893</c:v>
                </c:pt>
                <c:pt idx="615">
                  <c:v>41894</c:v>
                </c:pt>
                <c:pt idx="616">
                  <c:v>41897</c:v>
                </c:pt>
                <c:pt idx="617">
                  <c:v>41898</c:v>
                </c:pt>
                <c:pt idx="618">
                  <c:v>41899</c:v>
                </c:pt>
                <c:pt idx="619">
                  <c:v>41900</c:v>
                </c:pt>
                <c:pt idx="620">
                  <c:v>41901</c:v>
                </c:pt>
                <c:pt idx="621">
                  <c:v>41904</c:v>
                </c:pt>
                <c:pt idx="622">
                  <c:v>41905</c:v>
                </c:pt>
                <c:pt idx="623">
                  <c:v>41906</c:v>
                </c:pt>
                <c:pt idx="624">
                  <c:v>41907</c:v>
                </c:pt>
                <c:pt idx="625">
                  <c:v>41908</c:v>
                </c:pt>
                <c:pt idx="626">
                  <c:v>41911</c:v>
                </c:pt>
                <c:pt idx="627">
                  <c:v>41912</c:v>
                </c:pt>
                <c:pt idx="628">
                  <c:v>41913</c:v>
                </c:pt>
                <c:pt idx="629">
                  <c:v>41914</c:v>
                </c:pt>
                <c:pt idx="630">
                  <c:v>41915</c:v>
                </c:pt>
                <c:pt idx="631">
                  <c:v>41918</c:v>
                </c:pt>
                <c:pt idx="632">
                  <c:v>41919</c:v>
                </c:pt>
                <c:pt idx="633">
                  <c:v>41920</c:v>
                </c:pt>
                <c:pt idx="634">
                  <c:v>41921</c:v>
                </c:pt>
                <c:pt idx="635">
                  <c:v>41922</c:v>
                </c:pt>
                <c:pt idx="636">
                  <c:v>41925</c:v>
                </c:pt>
                <c:pt idx="637">
                  <c:v>41926</c:v>
                </c:pt>
                <c:pt idx="638">
                  <c:v>41927</c:v>
                </c:pt>
                <c:pt idx="639">
                  <c:v>41928</c:v>
                </c:pt>
                <c:pt idx="640">
                  <c:v>41929</c:v>
                </c:pt>
                <c:pt idx="641">
                  <c:v>41932</c:v>
                </c:pt>
                <c:pt idx="642">
                  <c:v>41933</c:v>
                </c:pt>
                <c:pt idx="643">
                  <c:v>41934</c:v>
                </c:pt>
                <c:pt idx="644">
                  <c:v>41935</c:v>
                </c:pt>
                <c:pt idx="645">
                  <c:v>41936</c:v>
                </c:pt>
                <c:pt idx="646">
                  <c:v>41939</c:v>
                </c:pt>
                <c:pt idx="647">
                  <c:v>41940</c:v>
                </c:pt>
                <c:pt idx="648">
                  <c:v>41941</c:v>
                </c:pt>
                <c:pt idx="649">
                  <c:v>41942</c:v>
                </c:pt>
                <c:pt idx="650">
                  <c:v>41943</c:v>
                </c:pt>
                <c:pt idx="651">
                  <c:v>41946</c:v>
                </c:pt>
                <c:pt idx="652">
                  <c:v>41947</c:v>
                </c:pt>
                <c:pt idx="653">
                  <c:v>41948</c:v>
                </c:pt>
                <c:pt idx="654">
                  <c:v>41949</c:v>
                </c:pt>
                <c:pt idx="655">
                  <c:v>41950</c:v>
                </c:pt>
                <c:pt idx="656">
                  <c:v>41953</c:v>
                </c:pt>
                <c:pt idx="657">
                  <c:v>41954</c:v>
                </c:pt>
                <c:pt idx="658">
                  <c:v>41955</c:v>
                </c:pt>
                <c:pt idx="659">
                  <c:v>41956</c:v>
                </c:pt>
                <c:pt idx="660">
                  <c:v>41957</c:v>
                </c:pt>
                <c:pt idx="661">
                  <c:v>41960</c:v>
                </c:pt>
                <c:pt idx="662">
                  <c:v>41961</c:v>
                </c:pt>
                <c:pt idx="663">
                  <c:v>41962</c:v>
                </c:pt>
                <c:pt idx="664">
                  <c:v>41963</c:v>
                </c:pt>
                <c:pt idx="665">
                  <c:v>41964</c:v>
                </c:pt>
                <c:pt idx="666">
                  <c:v>41967</c:v>
                </c:pt>
                <c:pt idx="667">
                  <c:v>41968</c:v>
                </c:pt>
                <c:pt idx="668">
                  <c:v>41969</c:v>
                </c:pt>
                <c:pt idx="669">
                  <c:v>41971</c:v>
                </c:pt>
                <c:pt idx="670">
                  <c:v>41974</c:v>
                </c:pt>
                <c:pt idx="671">
                  <c:v>41975</c:v>
                </c:pt>
                <c:pt idx="672">
                  <c:v>41976</c:v>
                </c:pt>
                <c:pt idx="673">
                  <c:v>41977</c:v>
                </c:pt>
                <c:pt idx="674">
                  <c:v>41978</c:v>
                </c:pt>
                <c:pt idx="675">
                  <c:v>41981</c:v>
                </c:pt>
                <c:pt idx="676">
                  <c:v>41982</c:v>
                </c:pt>
                <c:pt idx="677">
                  <c:v>41983</c:v>
                </c:pt>
                <c:pt idx="678">
                  <c:v>41984</c:v>
                </c:pt>
                <c:pt idx="679">
                  <c:v>41985</c:v>
                </c:pt>
                <c:pt idx="680">
                  <c:v>41988</c:v>
                </c:pt>
                <c:pt idx="681">
                  <c:v>41989</c:v>
                </c:pt>
                <c:pt idx="682">
                  <c:v>41990</c:v>
                </c:pt>
                <c:pt idx="683">
                  <c:v>41991</c:v>
                </c:pt>
                <c:pt idx="684">
                  <c:v>41992</c:v>
                </c:pt>
                <c:pt idx="685">
                  <c:v>41995</c:v>
                </c:pt>
                <c:pt idx="686">
                  <c:v>41996</c:v>
                </c:pt>
                <c:pt idx="687">
                  <c:v>41997</c:v>
                </c:pt>
                <c:pt idx="688">
                  <c:v>41999</c:v>
                </c:pt>
                <c:pt idx="689">
                  <c:v>42002</c:v>
                </c:pt>
                <c:pt idx="690">
                  <c:v>42003</c:v>
                </c:pt>
                <c:pt idx="691">
                  <c:v>42004</c:v>
                </c:pt>
                <c:pt idx="692">
                  <c:v>42006</c:v>
                </c:pt>
                <c:pt idx="693">
                  <c:v>42009</c:v>
                </c:pt>
                <c:pt idx="694">
                  <c:v>42010</c:v>
                </c:pt>
                <c:pt idx="695">
                  <c:v>42011</c:v>
                </c:pt>
                <c:pt idx="696">
                  <c:v>42012</c:v>
                </c:pt>
                <c:pt idx="697">
                  <c:v>42013</c:v>
                </c:pt>
                <c:pt idx="698">
                  <c:v>42016</c:v>
                </c:pt>
                <c:pt idx="699">
                  <c:v>42017</c:v>
                </c:pt>
                <c:pt idx="700">
                  <c:v>42018</c:v>
                </c:pt>
                <c:pt idx="701">
                  <c:v>42019</c:v>
                </c:pt>
                <c:pt idx="702">
                  <c:v>42020</c:v>
                </c:pt>
                <c:pt idx="703">
                  <c:v>42024</c:v>
                </c:pt>
                <c:pt idx="704">
                  <c:v>42025</c:v>
                </c:pt>
                <c:pt idx="705">
                  <c:v>42026</c:v>
                </c:pt>
                <c:pt idx="706">
                  <c:v>42027</c:v>
                </c:pt>
                <c:pt idx="707">
                  <c:v>42030</c:v>
                </c:pt>
                <c:pt idx="708">
                  <c:v>42031</c:v>
                </c:pt>
                <c:pt idx="709">
                  <c:v>42032</c:v>
                </c:pt>
                <c:pt idx="710">
                  <c:v>42033</c:v>
                </c:pt>
                <c:pt idx="711">
                  <c:v>42034</c:v>
                </c:pt>
                <c:pt idx="712">
                  <c:v>42037</c:v>
                </c:pt>
                <c:pt idx="713">
                  <c:v>42038</c:v>
                </c:pt>
                <c:pt idx="714">
                  <c:v>42039</c:v>
                </c:pt>
                <c:pt idx="715">
                  <c:v>42040</c:v>
                </c:pt>
                <c:pt idx="716">
                  <c:v>42041</c:v>
                </c:pt>
                <c:pt idx="717">
                  <c:v>42044</c:v>
                </c:pt>
                <c:pt idx="718">
                  <c:v>42045</c:v>
                </c:pt>
                <c:pt idx="719">
                  <c:v>42046</c:v>
                </c:pt>
                <c:pt idx="720">
                  <c:v>42047</c:v>
                </c:pt>
                <c:pt idx="721">
                  <c:v>42048</c:v>
                </c:pt>
                <c:pt idx="722">
                  <c:v>42052</c:v>
                </c:pt>
                <c:pt idx="723">
                  <c:v>42053</c:v>
                </c:pt>
                <c:pt idx="724">
                  <c:v>42054</c:v>
                </c:pt>
                <c:pt idx="725">
                  <c:v>42055</c:v>
                </c:pt>
                <c:pt idx="726">
                  <c:v>42058</c:v>
                </c:pt>
                <c:pt idx="727">
                  <c:v>42059</c:v>
                </c:pt>
                <c:pt idx="728">
                  <c:v>42060</c:v>
                </c:pt>
                <c:pt idx="729">
                  <c:v>42061</c:v>
                </c:pt>
                <c:pt idx="730">
                  <c:v>42062</c:v>
                </c:pt>
                <c:pt idx="731">
                  <c:v>42065</c:v>
                </c:pt>
                <c:pt idx="732">
                  <c:v>42066</c:v>
                </c:pt>
                <c:pt idx="733">
                  <c:v>42067</c:v>
                </c:pt>
                <c:pt idx="734">
                  <c:v>42068</c:v>
                </c:pt>
                <c:pt idx="735">
                  <c:v>42069</c:v>
                </c:pt>
                <c:pt idx="736">
                  <c:v>42072</c:v>
                </c:pt>
                <c:pt idx="737">
                  <c:v>42073</c:v>
                </c:pt>
                <c:pt idx="738">
                  <c:v>42074</c:v>
                </c:pt>
                <c:pt idx="739">
                  <c:v>42075</c:v>
                </c:pt>
                <c:pt idx="740">
                  <c:v>42076</c:v>
                </c:pt>
                <c:pt idx="741">
                  <c:v>42079</c:v>
                </c:pt>
                <c:pt idx="742">
                  <c:v>42080</c:v>
                </c:pt>
                <c:pt idx="743">
                  <c:v>42081</c:v>
                </c:pt>
                <c:pt idx="744">
                  <c:v>42082</c:v>
                </c:pt>
                <c:pt idx="745">
                  <c:v>42083</c:v>
                </c:pt>
                <c:pt idx="746">
                  <c:v>42086</c:v>
                </c:pt>
                <c:pt idx="747">
                  <c:v>42087</c:v>
                </c:pt>
                <c:pt idx="748">
                  <c:v>42088</c:v>
                </c:pt>
                <c:pt idx="749">
                  <c:v>42089</c:v>
                </c:pt>
                <c:pt idx="750">
                  <c:v>42090</c:v>
                </c:pt>
                <c:pt idx="751">
                  <c:v>42093</c:v>
                </c:pt>
                <c:pt idx="752">
                  <c:v>42094</c:v>
                </c:pt>
                <c:pt idx="753">
                  <c:v>42095</c:v>
                </c:pt>
                <c:pt idx="754">
                  <c:v>42096</c:v>
                </c:pt>
                <c:pt idx="755">
                  <c:v>42100</c:v>
                </c:pt>
                <c:pt idx="756">
                  <c:v>42101</c:v>
                </c:pt>
                <c:pt idx="757">
                  <c:v>42102</c:v>
                </c:pt>
                <c:pt idx="758">
                  <c:v>42103</c:v>
                </c:pt>
                <c:pt idx="759">
                  <c:v>42104</c:v>
                </c:pt>
                <c:pt idx="760">
                  <c:v>42107</c:v>
                </c:pt>
                <c:pt idx="761">
                  <c:v>42108</c:v>
                </c:pt>
                <c:pt idx="762">
                  <c:v>42109</c:v>
                </c:pt>
                <c:pt idx="763">
                  <c:v>42110</c:v>
                </c:pt>
                <c:pt idx="764">
                  <c:v>42111</c:v>
                </c:pt>
                <c:pt idx="765">
                  <c:v>42114</c:v>
                </c:pt>
                <c:pt idx="766">
                  <c:v>42115</c:v>
                </c:pt>
                <c:pt idx="767">
                  <c:v>42116</c:v>
                </c:pt>
                <c:pt idx="768">
                  <c:v>42117</c:v>
                </c:pt>
                <c:pt idx="769">
                  <c:v>42118</c:v>
                </c:pt>
                <c:pt idx="770">
                  <c:v>42121</c:v>
                </c:pt>
                <c:pt idx="771">
                  <c:v>42122</c:v>
                </c:pt>
                <c:pt idx="772">
                  <c:v>42123</c:v>
                </c:pt>
                <c:pt idx="773">
                  <c:v>42124</c:v>
                </c:pt>
                <c:pt idx="774">
                  <c:v>42125</c:v>
                </c:pt>
                <c:pt idx="775">
                  <c:v>42128</c:v>
                </c:pt>
                <c:pt idx="776">
                  <c:v>42129</c:v>
                </c:pt>
                <c:pt idx="777">
                  <c:v>42130</c:v>
                </c:pt>
                <c:pt idx="778">
                  <c:v>42131</c:v>
                </c:pt>
                <c:pt idx="779">
                  <c:v>42132</c:v>
                </c:pt>
                <c:pt idx="780">
                  <c:v>42135</c:v>
                </c:pt>
                <c:pt idx="781">
                  <c:v>42136</c:v>
                </c:pt>
                <c:pt idx="782">
                  <c:v>42137</c:v>
                </c:pt>
                <c:pt idx="783">
                  <c:v>42138</c:v>
                </c:pt>
                <c:pt idx="784">
                  <c:v>42139</c:v>
                </c:pt>
                <c:pt idx="785">
                  <c:v>42142</c:v>
                </c:pt>
                <c:pt idx="786">
                  <c:v>42143</c:v>
                </c:pt>
                <c:pt idx="787">
                  <c:v>42144</c:v>
                </c:pt>
                <c:pt idx="788">
                  <c:v>42145</c:v>
                </c:pt>
                <c:pt idx="789">
                  <c:v>42146</c:v>
                </c:pt>
                <c:pt idx="790">
                  <c:v>42150</c:v>
                </c:pt>
                <c:pt idx="791">
                  <c:v>42151</c:v>
                </c:pt>
                <c:pt idx="792">
                  <c:v>42152</c:v>
                </c:pt>
                <c:pt idx="793">
                  <c:v>42153</c:v>
                </c:pt>
                <c:pt idx="794">
                  <c:v>42156</c:v>
                </c:pt>
                <c:pt idx="795">
                  <c:v>42157</c:v>
                </c:pt>
                <c:pt idx="796">
                  <c:v>42158</c:v>
                </c:pt>
                <c:pt idx="797">
                  <c:v>42159</c:v>
                </c:pt>
                <c:pt idx="798">
                  <c:v>42160</c:v>
                </c:pt>
                <c:pt idx="799">
                  <c:v>42163</c:v>
                </c:pt>
                <c:pt idx="800">
                  <c:v>42164</c:v>
                </c:pt>
                <c:pt idx="801">
                  <c:v>42165</c:v>
                </c:pt>
                <c:pt idx="802">
                  <c:v>42166</c:v>
                </c:pt>
                <c:pt idx="803">
                  <c:v>42167</c:v>
                </c:pt>
                <c:pt idx="804">
                  <c:v>42170</c:v>
                </c:pt>
                <c:pt idx="805">
                  <c:v>42171</c:v>
                </c:pt>
                <c:pt idx="806">
                  <c:v>42172</c:v>
                </c:pt>
                <c:pt idx="807">
                  <c:v>42173</c:v>
                </c:pt>
                <c:pt idx="808">
                  <c:v>42174</c:v>
                </c:pt>
                <c:pt idx="809">
                  <c:v>42177</c:v>
                </c:pt>
                <c:pt idx="810">
                  <c:v>42178</c:v>
                </c:pt>
                <c:pt idx="811">
                  <c:v>42179</c:v>
                </c:pt>
                <c:pt idx="812">
                  <c:v>42180</c:v>
                </c:pt>
                <c:pt idx="813">
                  <c:v>42181</c:v>
                </c:pt>
                <c:pt idx="814">
                  <c:v>42184</c:v>
                </c:pt>
                <c:pt idx="815">
                  <c:v>42185</c:v>
                </c:pt>
                <c:pt idx="816">
                  <c:v>42186</c:v>
                </c:pt>
                <c:pt idx="817">
                  <c:v>42187</c:v>
                </c:pt>
                <c:pt idx="818">
                  <c:v>42191</c:v>
                </c:pt>
                <c:pt idx="819">
                  <c:v>42192</c:v>
                </c:pt>
                <c:pt idx="820">
                  <c:v>42193</c:v>
                </c:pt>
                <c:pt idx="821">
                  <c:v>42194</c:v>
                </c:pt>
                <c:pt idx="822">
                  <c:v>42195</c:v>
                </c:pt>
                <c:pt idx="823">
                  <c:v>42198</c:v>
                </c:pt>
                <c:pt idx="824">
                  <c:v>42199</c:v>
                </c:pt>
                <c:pt idx="825">
                  <c:v>42200</c:v>
                </c:pt>
                <c:pt idx="826">
                  <c:v>42201</c:v>
                </c:pt>
                <c:pt idx="827">
                  <c:v>42202</c:v>
                </c:pt>
                <c:pt idx="828">
                  <c:v>42205</c:v>
                </c:pt>
                <c:pt idx="829">
                  <c:v>42206</c:v>
                </c:pt>
                <c:pt idx="830">
                  <c:v>42207</c:v>
                </c:pt>
                <c:pt idx="831">
                  <c:v>42208</c:v>
                </c:pt>
                <c:pt idx="832">
                  <c:v>42209</c:v>
                </c:pt>
                <c:pt idx="833">
                  <c:v>42212</c:v>
                </c:pt>
                <c:pt idx="834">
                  <c:v>42213</c:v>
                </c:pt>
                <c:pt idx="835">
                  <c:v>42214</c:v>
                </c:pt>
                <c:pt idx="836">
                  <c:v>42215</c:v>
                </c:pt>
                <c:pt idx="837">
                  <c:v>42216</c:v>
                </c:pt>
                <c:pt idx="838">
                  <c:v>42219</c:v>
                </c:pt>
                <c:pt idx="839">
                  <c:v>42220</c:v>
                </c:pt>
                <c:pt idx="840">
                  <c:v>42221</c:v>
                </c:pt>
                <c:pt idx="841">
                  <c:v>42222</c:v>
                </c:pt>
                <c:pt idx="842">
                  <c:v>42223</c:v>
                </c:pt>
                <c:pt idx="843">
                  <c:v>42226</c:v>
                </c:pt>
                <c:pt idx="844">
                  <c:v>42227</c:v>
                </c:pt>
                <c:pt idx="845">
                  <c:v>42228</c:v>
                </c:pt>
                <c:pt idx="846">
                  <c:v>42229</c:v>
                </c:pt>
                <c:pt idx="847">
                  <c:v>42230</c:v>
                </c:pt>
                <c:pt idx="848">
                  <c:v>42233</c:v>
                </c:pt>
                <c:pt idx="849">
                  <c:v>42234</c:v>
                </c:pt>
                <c:pt idx="850">
                  <c:v>42235</c:v>
                </c:pt>
                <c:pt idx="851">
                  <c:v>42236</c:v>
                </c:pt>
                <c:pt idx="852">
                  <c:v>42237</c:v>
                </c:pt>
                <c:pt idx="853">
                  <c:v>42240</c:v>
                </c:pt>
                <c:pt idx="854">
                  <c:v>42241</c:v>
                </c:pt>
                <c:pt idx="855">
                  <c:v>42242</c:v>
                </c:pt>
                <c:pt idx="856">
                  <c:v>42243</c:v>
                </c:pt>
                <c:pt idx="857">
                  <c:v>42244</c:v>
                </c:pt>
                <c:pt idx="858">
                  <c:v>42247</c:v>
                </c:pt>
                <c:pt idx="859">
                  <c:v>42248</c:v>
                </c:pt>
                <c:pt idx="860">
                  <c:v>42249</c:v>
                </c:pt>
                <c:pt idx="861">
                  <c:v>42250</c:v>
                </c:pt>
                <c:pt idx="862">
                  <c:v>42251</c:v>
                </c:pt>
                <c:pt idx="863">
                  <c:v>42255</c:v>
                </c:pt>
                <c:pt idx="864">
                  <c:v>42256</c:v>
                </c:pt>
                <c:pt idx="865">
                  <c:v>42257</c:v>
                </c:pt>
                <c:pt idx="866">
                  <c:v>42258</c:v>
                </c:pt>
                <c:pt idx="867">
                  <c:v>42261</c:v>
                </c:pt>
                <c:pt idx="868">
                  <c:v>42262</c:v>
                </c:pt>
                <c:pt idx="869">
                  <c:v>42263</c:v>
                </c:pt>
                <c:pt idx="870">
                  <c:v>42264</c:v>
                </c:pt>
                <c:pt idx="871">
                  <c:v>42265</c:v>
                </c:pt>
                <c:pt idx="872">
                  <c:v>42268</c:v>
                </c:pt>
                <c:pt idx="873">
                  <c:v>42269</c:v>
                </c:pt>
                <c:pt idx="874">
                  <c:v>42270</c:v>
                </c:pt>
                <c:pt idx="875">
                  <c:v>42271</c:v>
                </c:pt>
                <c:pt idx="876">
                  <c:v>42272</c:v>
                </c:pt>
                <c:pt idx="877">
                  <c:v>42275</c:v>
                </c:pt>
                <c:pt idx="878">
                  <c:v>42276</c:v>
                </c:pt>
                <c:pt idx="879">
                  <c:v>42277</c:v>
                </c:pt>
                <c:pt idx="880">
                  <c:v>42278</c:v>
                </c:pt>
                <c:pt idx="881">
                  <c:v>42279</c:v>
                </c:pt>
                <c:pt idx="882">
                  <c:v>42282</c:v>
                </c:pt>
                <c:pt idx="883">
                  <c:v>42283</c:v>
                </c:pt>
                <c:pt idx="884">
                  <c:v>42284</c:v>
                </c:pt>
                <c:pt idx="885">
                  <c:v>42285</c:v>
                </c:pt>
                <c:pt idx="886">
                  <c:v>42286</c:v>
                </c:pt>
                <c:pt idx="887">
                  <c:v>42289</c:v>
                </c:pt>
                <c:pt idx="888">
                  <c:v>42290</c:v>
                </c:pt>
                <c:pt idx="889">
                  <c:v>42291</c:v>
                </c:pt>
                <c:pt idx="890">
                  <c:v>42292</c:v>
                </c:pt>
                <c:pt idx="891">
                  <c:v>42293</c:v>
                </c:pt>
                <c:pt idx="892">
                  <c:v>42296</c:v>
                </c:pt>
                <c:pt idx="893">
                  <c:v>42297</c:v>
                </c:pt>
                <c:pt idx="894">
                  <c:v>42298</c:v>
                </c:pt>
                <c:pt idx="895">
                  <c:v>42299</c:v>
                </c:pt>
                <c:pt idx="896">
                  <c:v>42300</c:v>
                </c:pt>
                <c:pt idx="897">
                  <c:v>42303</c:v>
                </c:pt>
                <c:pt idx="898">
                  <c:v>42304</c:v>
                </c:pt>
                <c:pt idx="899">
                  <c:v>42305</c:v>
                </c:pt>
                <c:pt idx="900">
                  <c:v>42306</c:v>
                </c:pt>
                <c:pt idx="901">
                  <c:v>42307</c:v>
                </c:pt>
                <c:pt idx="902">
                  <c:v>42310</c:v>
                </c:pt>
                <c:pt idx="903">
                  <c:v>42311</c:v>
                </c:pt>
                <c:pt idx="904">
                  <c:v>42312</c:v>
                </c:pt>
                <c:pt idx="905">
                  <c:v>42313</c:v>
                </c:pt>
                <c:pt idx="906">
                  <c:v>42314</c:v>
                </c:pt>
                <c:pt idx="907">
                  <c:v>42317</c:v>
                </c:pt>
                <c:pt idx="908">
                  <c:v>42318</c:v>
                </c:pt>
                <c:pt idx="909">
                  <c:v>42319</c:v>
                </c:pt>
                <c:pt idx="910">
                  <c:v>42320</c:v>
                </c:pt>
                <c:pt idx="911">
                  <c:v>42321</c:v>
                </c:pt>
                <c:pt idx="912">
                  <c:v>42324</c:v>
                </c:pt>
                <c:pt idx="913">
                  <c:v>42325</c:v>
                </c:pt>
                <c:pt idx="914">
                  <c:v>42326</c:v>
                </c:pt>
                <c:pt idx="915">
                  <c:v>42327</c:v>
                </c:pt>
                <c:pt idx="916">
                  <c:v>42328</c:v>
                </c:pt>
                <c:pt idx="917">
                  <c:v>42331</c:v>
                </c:pt>
                <c:pt idx="918">
                  <c:v>42332</c:v>
                </c:pt>
                <c:pt idx="919">
                  <c:v>42333</c:v>
                </c:pt>
                <c:pt idx="920">
                  <c:v>42335</c:v>
                </c:pt>
                <c:pt idx="921">
                  <c:v>42338</c:v>
                </c:pt>
                <c:pt idx="922">
                  <c:v>42339</c:v>
                </c:pt>
                <c:pt idx="923">
                  <c:v>42340</c:v>
                </c:pt>
                <c:pt idx="924">
                  <c:v>42341</c:v>
                </c:pt>
                <c:pt idx="925">
                  <c:v>42342</c:v>
                </c:pt>
                <c:pt idx="926">
                  <c:v>42345</c:v>
                </c:pt>
                <c:pt idx="927">
                  <c:v>42346</c:v>
                </c:pt>
                <c:pt idx="928">
                  <c:v>42347</c:v>
                </c:pt>
                <c:pt idx="929">
                  <c:v>42348</c:v>
                </c:pt>
                <c:pt idx="930">
                  <c:v>42349</c:v>
                </c:pt>
                <c:pt idx="931">
                  <c:v>42352</c:v>
                </c:pt>
                <c:pt idx="932">
                  <c:v>42353</c:v>
                </c:pt>
                <c:pt idx="933">
                  <c:v>42354</c:v>
                </c:pt>
                <c:pt idx="934">
                  <c:v>42355</c:v>
                </c:pt>
                <c:pt idx="935">
                  <c:v>42356</c:v>
                </c:pt>
                <c:pt idx="936">
                  <c:v>42359</c:v>
                </c:pt>
                <c:pt idx="937">
                  <c:v>42360</c:v>
                </c:pt>
                <c:pt idx="938">
                  <c:v>42361</c:v>
                </c:pt>
                <c:pt idx="939">
                  <c:v>42362</c:v>
                </c:pt>
                <c:pt idx="940">
                  <c:v>42366</c:v>
                </c:pt>
                <c:pt idx="941">
                  <c:v>42367</c:v>
                </c:pt>
                <c:pt idx="942">
                  <c:v>42368</c:v>
                </c:pt>
                <c:pt idx="943">
                  <c:v>42369</c:v>
                </c:pt>
                <c:pt idx="944">
                  <c:v>42373</c:v>
                </c:pt>
                <c:pt idx="945">
                  <c:v>42374</c:v>
                </c:pt>
                <c:pt idx="946">
                  <c:v>42375</c:v>
                </c:pt>
                <c:pt idx="947">
                  <c:v>42376</c:v>
                </c:pt>
                <c:pt idx="948">
                  <c:v>42377</c:v>
                </c:pt>
                <c:pt idx="949">
                  <c:v>42380</c:v>
                </c:pt>
                <c:pt idx="950">
                  <c:v>42381</c:v>
                </c:pt>
                <c:pt idx="951">
                  <c:v>42382</c:v>
                </c:pt>
                <c:pt idx="952">
                  <c:v>42383</c:v>
                </c:pt>
                <c:pt idx="953">
                  <c:v>42384</c:v>
                </c:pt>
                <c:pt idx="954">
                  <c:v>42388</c:v>
                </c:pt>
                <c:pt idx="955">
                  <c:v>42389</c:v>
                </c:pt>
                <c:pt idx="956">
                  <c:v>42390</c:v>
                </c:pt>
                <c:pt idx="957">
                  <c:v>42391</c:v>
                </c:pt>
                <c:pt idx="958">
                  <c:v>42394</c:v>
                </c:pt>
                <c:pt idx="959">
                  <c:v>42395</c:v>
                </c:pt>
                <c:pt idx="960">
                  <c:v>42396</c:v>
                </c:pt>
                <c:pt idx="961">
                  <c:v>42397</c:v>
                </c:pt>
                <c:pt idx="962">
                  <c:v>42398</c:v>
                </c:pt>
                <c:pt idx="963">
                  <c:v>42401</c:v>
                </c:pt>
                <c:pt idx="964">
                  <c:v>42402</c:v>
                </c:pt>
                <c:pt idx="965">
                  <c:v>42403</c:v>
                </c:pt>
                <c:pt idx="966">
                  <c:v>42404</c:v>
                </c:pt>
                <c:pt idx="967">
                  <c:v>42405</c:v>
                </c:pt>
                <c:pt idx="968">
                  <c:v>42408</c:v>
                </c:pt>
                <c:pt idx="969">
                  <c:v>42409</c:v>
                </c:pt>
                <c:pt idx="970">
                  <c:v>42410</c:v>
                </c:pt>
                <c:pt idx="971">
                  <c:v>42411</c:v>
                </c:pt>
                <c:pt idx="972">
                  <c:v>42412</c:v>
                </c:pt>
                <c:pt idx="973">
                  <c:v>42416</c:v>
                </c:pt>
                <c:pt idx="974">
                  <c:v>42417</c:v>
                </c:pt>
                <c:pt idx="975">
                  <c:v>42418</c:v>
                </c:pt>
                <c:pt idx="976">
                  <c:v>42419</c:v>
                </c:pt>
                <c:pt idx="977">
                  <c:v>42422</c:v>
                </c:pt>
                <c:pt idx="978">
                  <c:v>42423</c:v>
                </c:pt>
                <c:pt idx="979">
                  <c:v>42424</c:v>
                </c:pt>
                <c:pt idx="980">
                  <c:v>42425</c:v>
                </c:pt>
                <c:pt idx="981">
                  <c:v>42426</c:v>
                </c:pt>
                <c:pt idx="982">
                  <c:v>42429</c:v>
                </c:pt>
                <c:pt idx="983">
                  <c:v>42430</c:v>
                </c:pt>
                <c:pt idx="984">
                  <c:v>42431</c:v>
                </c:pt>
                <c:pt idx="985">
                  <c:v>42432</c:v>
                </c:pt>
                <c:pt idx="986">
                  <c:v>42433</c:v>
                </c:pt>
                <c:pt idx="987">
                  <c:v>42436</c:v>
                </c:pt>
                <c:pt idx="988">
                  <c:v>42437</c:v>
                </c:pt>
                <c:pt idx="989">
                  <c:v>42438</c:v>
                </c:pt>
                <c:pt idx="990">
                  <c:v>42439</c:v>
                </c:pt>
                <c:pt idx="991">
                  <c:v>42440</c:v>
                </c:pt>
                <c:pt idx="992">
                  <c:v>42443</c:v>
                </c:pt>
                <c:pt idx="993">
                  <c:v>42444</c:v>
                </c:pt>
                <c:pt idx="994">
                  <c:v>42445</c:v>
                </c:pt>
                <c:pt idx="995">
                  <c:v>42446</c:v>
                </c:pt>
                <c:pt idx="996">
                  <c:v>42447</c:v>
                </c:pt>
                <c:pt idx="997">
                  <c:v>42450</c:v>
                </c:pt>
                <c:pt idx="998">
                  <c:v>42451</c:v>
                </c:pt>
                <c:pt idx="999">
                  <c:v>42452</c:v>
                </c:pt>
                <c:pt idx="1000">
                  <c:v>42453</c:v>
                </c:pt>
                <c:pt idx="1001">
                  <c:v>42457</c:v>
                </c:pt>
                <c:pt idx="1002">
                  <c:v>42458</c:v>
                </c:pt>
                <c:pt idx="1003">
                  <c:v>42459</c:v>
                </c:pt>
                <c:pt idx="1004">
                  <c:v>42460</c:v>
                </c:pt>
                <c:pt idx="1005">
                  <c:v>42461</c:v>
                </c:pt>
                <c:pt idx="1006">
                  <c:v>42464</c:v>
                </c:pt>
                <c:pt idx="1007">
                  <c:v>42465</c:v>
                </c:pt>
                <c:pt idx="1008">
                  <c:v>42466</c:v>
                </c:pt>
                <c:pt idx="1009">
                  <c:v>42467</c:v>
                </c:pt>
                <c:pt idx="1010">
                  <c:v>42468</c:v>
                </c:pt>
                <c:pt idx="1011">
                  <c:v>42471</c:v>
                </c:pt>
                <c:pt idx="1012">
                  <c:v>42472</c:v>
                </c:pt>
                <c:pt idx="1013">
                  <c:v>42473</c:v>
                </c:pt>
                <c:pt idx="1014">
                  <c:v>42474</c:v>
                </c:pt>
                <c:pt idx="1015">
                  <c:v>42475</c:v>
                </c:pt>
                <c:pt idx="1016">
                  <c:v>42478</c:v>
                </c:pt>
                <c:pt idx="1017">
                  <c:v>42479</c:v>
                </c:pt>
                <c:pt idx="1018">
                  <c:v>42480</c:v>
                </c:pt>
                <c:pt idx="1019">
                  <c:v>42481</c:v>
                </c:pt>
                <c:pt idx="1020">
                  <c:v>42482</c:v>
                </c:pt>
                <c:pt idx="1021">
                  <c:v>42485</c:v>
                </c:pt>
                <c:pt idx="1022">
                  <c:v>42486</c:v>
                </c:pt>
                <c:pt idx="1023">
                  <c:v>42487</c:v>
                </c:pt>
                <c:pt idx="1024">
                  <c:v>42488</c:v>
                </c:pt>
                <c:pt idx="1025">
                  <c:v>42489</c:v>
                </c:pt>
                <c:pt idx="1026">
                  <c:v>42492</c:v>
                </c:pt>
                <c:pt idx="1027">
                  <c:v>42493</c:v>
                </c:pt>
                <c:pt idx="1028">
                  <c:v>42494</c:v>
                </c:pt>
                <c:pt idx="1029">
                  <c:v>42495</c:v>
                </c:pt>
                <c:pt idx="1030">
                  <c:v>42496</c:v>
                </c:pt>
                <c:pt idx="1031">
                  <c:v>42499</c:v>
                </c:pt>
                <c:pt idx="1032">
                  <c:v>42500</c:v>
                </c:pt>
                <c:pt idx="1033">
                  <c:v>42501</c:v>
                </c:pt>
                <c:pt idx="1034">
                  <c:v>42502</c:v>
                </c:pt>
                <c:pt idx="1035">
                  <c:v>42503</c:v>
                </c:pt>
                <c:pt idx="1036">
                  <c:v>42506</c:v>
                </c:pt>
                <c:pt idx="1037">
                  <c:v>42507</c:v>
                </c:pt>
                <c:pt idx="1038">
                  <c:v>42508</c:v>
                </c:pt>
                <c:pt idx="1039">
                  <c:v>42509</c:v>
                </c:pt>
                <c:pt idx="1040">
                  <c:v>42510</c:v>
                </c:pt>
                <c:pt idx="1041">
                  <c:v>42513</c:v>
                </c:pt>
                <c:pt idx="1042">
                  <c:v>42514</c:v>
                </c:pt>
                <c:pt idx="1043">
                  <c:v>42515</c:v>
                </c:pt>
                <c:pt idx="1044">
                  <c:v>42516</c:v>
                </c:pt>
                <c:pt idx="1045">
                  <c:v>42517</c:v>
                </c:pt>
                <c:pt idx="1046">
                  <c:v>42521</c:v>
                </c:pt>
                <c:pt idx="1047">
                  <c:v>42522</c:v>
                </c:pt>
                <c:pt idx="1048">
                  <c:v>42523</c:v>
                </c:pt>
                <c:pt idx="1049">
                  <c:v>42524</c:v>
                </c:pt>
                <c:pt idx="1050">
                  <c:v>42527</c:v>
                </c:pt>
                <c:pt idx="1051">
                  <c:v>42528</c:v>
                </c:pt>
                <c:pt idx="1052">
                  <c:v>42529</c:v>
                </c:pt>
                <c:pt idx="1053">
                  <c:v>42530</c:v>
                </c:pt>
                <c:pt idx="1054">
                  <c:v>42531</c:v>
                </c:pt>
                <c:pt idx="1055">
                  <c:v>42534</c:v>
                </c:pt>
                <c:pt idx="1056">
                  <c:v>42535</c:v>
                </c:pt>
                <c:pt idx="1057">
                  <c:v>42536</c:v>
                </c:pt>
                <c:pt idx="1058">
                  <c:v>42537</c:v>
                </c:pt>
                <c:pt idx="1059">
                  <c:v>42538</c:v>
                </c:pt>
                <c:pt idx="1060">
                  <c:v>42541</c:v>
                </c:pt>
                <c:pt idx="1061">
                  <c:v>42542</c:v>
                </c:pt>
                <c:pt idx="1062">
                  <c:v>42543</c:v>
                </c:pt>
                <c:pt idx="1063">
                  <c:v>42544</c:v>
                </c:pt>
                <c:pt idx="1064">
                  <c:v>42545</c:v>
                </c:pt>
                <c:pt idx="1065">
                  <c:v>42548</c:v>
                </c:pt>
                <c:pt idx="1066">
                  <c:v>42549</c:v>
                </c:pt>
                <c:pt idx="1067">
                  <c:v>42550</c:v>
                </c:pt>
                <c:pt idx="1068">
                  <c:v>42551</c:v>
                </c:pt>
                <c:pt idx="1069">
                  <c:v>42552</c:v>
                </c:pt>
                <c:pt idx="1070">
                  <c:v>42556</c:v>
                </c:pt>
                <c:pt idx="1071">
                  <c:v>42557</c:v>
                </c:pt>
                <c:pt idx="1072">
                  <c:v>42558</c:v>
                </c:pt>
                <c:pt idx="1073">
                  <c:v>42559</c:v>
                </c:pt>
                <c:pt idx="1074">
                  <c:v>42562</c:v>
                </c:pt>
                <c:pt idx="1075">
                  <c:v>42563</c:v>
                </c:pt>
                <c:pt idx="1076">
                  <c:v>42564</c:v>
                </c:pt>
                <c:pt idx="1077">
                  <c:v>42565</c:v>
                </c:pt>
                <c:pt idx="1078">
                  <c:v>42566</c:v>
                </c:pt>
                <c:pt idx="1079">
                  <c:v>42569</c:v>
                </c:pt>
                <c:pt idx="1080">
                  <c:v>42570</c:v>
                </c:pt>
                <c:pt idx="1081">
                  <c:v>42571</c:v>
                </c:pt>
                <c:pt idx="1082">
                  <c:v>42572</c:v>
                </c:pt>
                <c:pt idx="1083">
                  <c:v>42573</c:v>
                </c:pt>
                <c:pt idx="1084">
                  <c:v>42576</c:v>
                </c:pt>
                <c:pt idx="1085">
                  <c:v>42577</c:v>
                </c:pt>
                <c:pt idx="1086">
                  <c:v>42578</c:v>
                </c:pt>
                <c:pt idx="1087">
                  <c:v>42579</c:v>
                </c:pt>
                <c:pt idx="1088">
                  <c:v>42580</c:v>
                </c:pt>
                <c:pt idx="1089">
                  <c:v>42583</c:v>
                </c:pt>
                <c:pt idx="1090">
                  <c:v>42584</c:v>
                </c:pt>
                <c:pt idx="1091">
                  <c:v>42585</c:v>
                </c:pt>
                <c:pt idx="1092">
                  <c:v>42586</c:v>
                </c:pt>
                <c:pt idx="1093">
                  <c:v>42587</c:v>
                </c:pt>
                <c:pt idx="1094">
                  <c:v>42590</c:v>
                </c:pt>
                <c:pt idx="1095">
                  <c:v>42591</c:v>
                </c:pt>
                <c:pt idx="1096">
                  <c:v>42592</c:v>
                </c:pt>
                <c:pt idx="1097">
                  <c:v>42593</c:v>
                </c:pt>
                <c:pt idx="1098">
                  <c:v>42594</c:v>
                </c:pt>
                <c:pt idx="1099">
                  <c:v>42597</c:v>
                </c:pt>
                <c:pt idx="1100">
                  <c:v>42598</c:v>
                </c:pt>
                <c:pt idx="1101">
                  <c:v>42599</c:v>
                </c:pt>
                <c:pt idx="1102">
                  <c:v>42600</c:v>
                </c:pt>
                <c:pt idx="1103">
                  <c:v>42601</c:v>
                </c:pt>
                <c:pt idx="1104">
                  <c:v>42604</c:v>
                </c:pt>
                <c:pt idx="1105">
                  <c:v>42605</c:v>
                </c:pt>
                <c:pt idx="1106">
                  <c:v>42606</c:v>
                </c:pt>
                <c:pt idx="1107">
                  <c:v>42607</c:v>
                </c:pt>
                <c:pt idx="1108">
                  <c:v>42608</c:v>
                </c:pt>
                <c:pt idx="1109">
                  <c:v>42611</c:v>
                </c:pt>
                <c:pt idx="1110">
                  <c:v>42612</c:v>
                </c:pt>
                <c:pt idx="1111">
                  <c:v>42613</c:v>
                </c:pt>
                <c:pt idx="1112">
                  <c:v>42614</c:v>
                </c:pt>
                <c:pt idx="1113">
                  <c:v>42615</c:v>
                </c:pt>
                <c:pt idx="1114">
                  <c:v>42619</c:v>
                </c:pt>
                <c:pt idx="1115">
                  <c:v>42620</c:v>
                </c:pt>
                <c:pt idx="1116">
                  <c:v>42621</c:v>
                </c:pt>
                <c:pt idx="1117">
                  <c:v>42622</c:v>
                </c:pt>
                <c:pt idx="1118">
                  <c:v>42625</c:v>
                </c:pt>
                <c:pt idx="1119">
                  <c:v>42626</c:v>
                </c:pt>
                <c:pt idx="1120">
                  <c:v>42627</c:v>
                </c:pt>
                <c:pt idx="1121">
                  <c:v>42628</c:v>
                </c:pt>
                <c:pt idx="1122">
                  <c:v>42629</c:v>
                </c:pt>
                <c:pt idx="1123">
                  <c:v>42632</c:v>
                </c:pt>
                <c:pt idx="1124">
                  <c:v>42633</c:v>
                </c:pt>
                <c:pt idx="1125">
                  <c:v>42634</c:v>
                </c:pt>
                <c:pt idx="1126">
                  <c:v>42635</c:v>
                </c:pt>
                <c:pt idx="1127">
                  <c:v>42636</c:v>
                </c:pt>
                <c:pt idx="1128">
                  <c:v>42639</c:v>
                </c:pt>
                <c:pt idx="1129">
                  <c:v>42640</c:v>
                </c:pt>
                <c:pt idx="1130">
                  <c:v>42641</c:v>
                </c:pt>
                <c:pt idx="1131">
                  <c:v>42642</c:v>
                </c:pt>
                <c:pt idx="1132">
                  <c:v>42643</c:v>
                </c:pt>
                <c:pt idx="1133">
                  <c:v>42646</c:v>
                </c:pt>
                <c:pt idx="1134">
                  <c:v>42647</c:v>
                </c:pt>
                <c:pt idx="1135">
                  <c:v>42648</c:v>
                </c:pt>
                <c:pt idx="1136">
                  <c:v>42649</c:v>
                </c:pt>
                <c:pt idx="1137">
                  <c:v>42650</c:v>
                </c:pt>
                <c:pt idx="1138">
                  <c:v>42653</c:v>
                </c:pt>
                <c:pt idx="1139">
                  <c:v>42654</c:v>
                </c:pt>
                <c:pt idx="1140">
                  <c:v>42655</c:v>
                </c:pt>
                <c:pt idx="1141">
                  <c:v>42656</c:v>
                </c:pt>
                <c:pt idx="1142">
                  <c:v>42657</c:v>
                </c:pt>
                <c:pt idx="1143">
                  <c:v>42660</c:v>
                </c:pt>
                <c:pt idx="1144">
                  <c:v>42661</c:v>
                </c:pt>
                <c:pt idx="1145">
                  <c:v>42662</c:v>
                </c:pt>
                <c:pt idx="1146">
                  <c:v>42663</c:v>
                </c:pt>
                <c:pt idx="1147">
                  <c:v>42664</c:v>
                </c:pt>
                <c:pt idx="1148">
                  <c:v>42667</c:v>
                </c:pt>
                <c:pt idx="1149">
                  <c:v>42668</c:v>
                </c:pt>
                <c:pt idx="1150">
                  <c:v>42669</c:v>
                </c:pt>
                <c:pt idx="1151">
                  <c:v>42670</c:v>
                </c:pt>
                <c:pt idx="1152">
                  <c:v>42671</c:v>
                </c:pt>
                <c:pt idx="1153">
                  <c:v>42674</c:v>
                </c:pt>
                <c:pt idx="1154">
                  <c:v>42675</c:v>
                </c:pt>
                <c:pt idx="1155">
                  <c:v>42676</c:v>
                </c:pt>
                <c:pt idx="1156">
                  <c:v>42677</c:v>
                </c:pt>
                <c:pt idx="1157">
                  <c:v>42678</c:v>
                </c:pt>
                <c:pt idx="1158">
                  <c:v>42681</c:v>
                </c:pt>
                <c:pt idx="1159">
                  <c:v>42682</c:v>
                </c:pt>
                <c:pt idx="1160">
                  <c:v>42683</c:v>
                </c:pt>
                <c:pt idx="1161">
                  <c:v>42684</c:v>
                </c:pt>
                <c:pt idx="1162">
                  <c:v>42685</c:v>
                </c:pt>
                <c:pt idx="1163">
                  <c:v>42688</c:v>
                </c:pt>
                <c:pt idx="1164">
                  <c:v>42689</c:v>
                </c:pt>
                <c:pt idx="1165">
                  <c:v>42690</c:v>
                </c:pt>
                <c:pt idx="1166">
                  <c:v>42691</c:v>
                </c:pt>
                <c:pt idx="1167">
                  <c:v>42692</c:v>
                </c:pt>
                <c:pt idx="1168">
                  <c:v>42695</c:v>
                </c:pt>
                <c:pt idx="1169">
                  <c:v>42696</c:v>
                </c:pt>
                <c:pt idx="1170">
                  <c:v>42697</c:v>
                </c:pt>
                <c:pt idx="1171">
                  <c:v>42699</c:v>
                </c:pt>
                <c:pt idx="1172">
                  <c:v>42702</c:v>
                </c:pt>
                <c:pt idx="1173">
                  <c:v>42703</c:v>
                </c:pt>
                <c:pt idx="1174">
                  <c:v>42704</c:v>
                </c:pt>
                <c:pt idx="1175">
                  <c:v>42705</c:v>
                </c:pt>
                <c:pt idx="1176">
                  <c:v>42706</c:v>
                </c:pt>
                <c:pt idx="1177">
                  <c:v>42709</c:v>
                </c:pt>
                <c:pt idx="1178">
                  <c:v>42710</c:v>
                </c:pt>
                <c:pt idx="1179">
                  <c:v>42711</c:v>
                </c:pt>
                <c:pt idx="1180">
                  <c:v>42712</c:v>
                </c:pt>
                <c:pt idx="1181">
                  <c:v>42713</c:v>
                </c:pt>
                <c:pt idx="1182">
                  <c:v>42716</c:v>
                </c:pt>
                <c:pt idx="1183">
                  <c:v>42717</c:v>
                </c:pt>
                <c:pt idx="1184">
                  <c:v>42718</c:v>
                </c:pt>
                <c:pt idx="1185">
                  <c:v>42719</c:v>
                </c:pt>
                <c:pt idx="1186">
                  <c:v>42720</c:v>
                </c:pt>
                <c:pt idx="1187">
                  <c:v>42723</c:v>
                </c:pt>
                <c:pt idx="1188">
                  <c:v>42724</c:v>
                </c:pt>
                <c:pt idx="1189">
                  <c:v>42725</c:v>
                </c:pt>
                <c:pt idx="1190">
                  <c:v>42726</c:v>
                </c:pt>
                <c:pt idx="1191">
                  <c:v>42727</c:v>
                </c:pt>
                <c:pt idx="1192">
                  <c:v>42731</c:v>
                </c:pt>
                <c:pt idx="1193">
                  <c:v>42732</c:v>
                </c:pt>
                <c:pt idx="1194">
                  <c:v>42733</c:v>
                </c:pt>
                <c:pt idx="1195">
                  <c:v>42734</c:v>
                </c:pt>
                <c:pt idx="1196">
                  <c:v>42738</c:v>
                </c:pt>
                <c:pt idx="1197">
                  <c:v>42739</c:v>
                </c:pt>
                <c:pt idx="1198">
                  <c:v>42740</c:v>
                </c:pt>
                <c:pt idx="1199">
                  <c:v>42741</c:v>
                </c:pt>
                <c:pt idx="1200">
                  <c:v>42744</c:v>
                </c:pt>
                <c:pt idx="1201">
                  <c:v>42745</c:v>
                </c:pt>
                <c:pt idx="1202">
                  <c:v>42746</c:v>
                </c:pt>
                <c:pt idx="1203">
                  <c:v>42747</c:v>
                </c:pt>
                <c:pt idx="1204">
                  <c:v>42748</c:v>
                </c:pt>
                <c:pt idx="1205">
                  <c:v>42752</c:v>
                </c:pt>
                <c:pt idx="1206">
                  <c:v>42753</c:v>
                </c:pt>
                <c:pt idx="1207">
                  <c:v>42754</c:v>
                </c:pt>
                <c:pt idx="1208">
                  <c:v>42755</c:v>
                </c:pt>
                <c:pt idx="1209">
                  <c:v>42758</c:v>
                </c:pt>
                <c:pt idx="1210">
                  <c:v>42759</c:v>
                </c:pt>
                <c:pt idx="1211">
                  <c:v>42760</c:v>
                </c:pt>
                <c:pt idx="1212">
                  <c:v>42761</c:v>
                </c:pt>
                <c:pt idx="1213">
                  <c:v>42762</c:v>
                </c:pt>
                <c:pt idx="1214">
                  <c:v>42765</c:v>
                </c:pt>
                <c:pt idx="1215">
                  <c:v>42766</c:v>
                </c:pt>
                <c:pt idx="1216">
                  <c:v>42767</c:v>
                </c:pt>
                <c:pt idx="1217">
                  <c:v>42768</c:v>
                </c:pt>
                <c:pt idx="1218">
                  <c:v>42769</c:v>
                </c:pt>
                <c:pt idx="1219">
                  <c:v>42772</c:v>
                </c:pt>
                <c:pt idx="1220">
                  <c:v>42773</c:v>
                </c:pt>
                <c:pt idx="1221">
                  <c:v>42774</c:v>
                </c:pt>
                <c:pt idx="1222">
                  <c:v>42775</c:v>
                </c:pt>
                <c:pt idx="1223">
                  <c:v>42776</c:v>
                </c:pt>
                <c:pt idx="1224">
                  <c:v>42779</c:v>
                </c:pt>
                <c:pt idx="1225">
                  <c:v>42780</c:v>
                </c:pt>
                <c:pt idx="1226">
                  <c:v>42781</c:v>
                </c:pt>
                <c:pt idx="1227">
                  <c:v>42782</c:v>
                </c:pt>
                <c:pt idx="1228">
                  <c:v>42783</c:v>
                </c:pt>
                <c:pt idx="1229">
                  <c:v>42787</c:v>
                </c:pt>
                <c:pt idx="1230">
                  <c:v>42788</c:v>
                </c:pt>
                <c:pt idx="1231">
                  <c:v>42789</c:v>
                </c:pt>
                <c:pt idx="1232">
                  <c:v>42790</c:v>
                </c:pt>
                <c:pt idx="1233">
                  <c:v>42793</c:v>
                </c:pt>
                <c:pt idx="1234">
                  <c:v>42794</c:v>
                </c:pt>
                <c:pt idx="1235">
                  <c:v>42795</c:v>
                </c:pt>
                <c:pt idx="1236">
                  <c:v>42796</c:v>
                </c:pt>
                <c:pt idx="1237">
                  <c:v>42797</c:v>
                </c:pt>
                <c:pt idx="1238">
                  <c:v>42800</c:v>
                </c:pt>
                <c:pt idx="1239">
                  <c:v>42801</c:v>
                </c:pt>
                <c:pt idx="1240">
                  <c:v>42802</c:v>
                </c:pt>
                <c:pt idx="1241">
                  <c:v>42803</c:v>
                </c:pt>
                <c:pt idx="1242">
                  <c:v>42804</c:v>
                </c:pt>
                <c:pt idx="1243">
                  <c:v>42807</c:v>
                </c:pt>
                <c:pt idx="1244">
                  <c:v>42808</c:v>
                </c:pt>
                <c:pt idx="1245">
                  <c:v>42809</c:v>
                </c:pt>
                <c:pt idx="1246">
                  <c:v>42810</c:v>
                </c:pt>
                <c:pt idx="1247">
                  <c:v>42811</c:v>
                </c:pt>
                <c:pt idx="1248">
                  <c:v>42814</c:v>
                </c:pt>
                <c:pt idx="1249">
                  <c:v>42815</c:v>
                </c:pt>
                <c:pt idx="1250">
                  <c:v>42816</c:v>
                </c:pt>
                <c:pt idx="1251">
                  <c:v>42817</c:v>
                </c:pt>
                <c:pt idx="1252">
                  <c:v>42818</c:v>
                </c:pt>
                <c:pt idx="1253">
                  <c:v>42821</c:v>
                </c:pt>
                <c:pt idx="1254">
                  <c:v>42822</c:v>
                </c:pt>
                <c:pt idx="1255">
                  <c:v>42823</c:v>
                </c:pt>
                <c:pt idx="1256">
                  <c:v>42824</c:v>
                </c:pt>
                <c:pt idx="1257">
                  <c:v>42825</c:v>
                </c:pt>
                <c:pt idx="1258">
                  <c:v>42828</c:v>
                </c:pt>
                <c:pt idx="1259">
                  <c:v>42829</c:v>
                </c:pt>
                <c:pt idx="1260">
                  <c:v>42830</c:v>
                </c:pt>
                <c:pt idx="1261">
                  <c:v>42831</c:v>
                </c:pt>
                <c:pt idx="1262">
                  <c:v>42832</c:v>
                </c:pt>
                <c:pt idx="1263">
                  <c:v>42835</c:v>
                </c:pt>
                <c:pt idx="1264">
                  <c:v>42836</c:v>
                </c:pt>
                <c:pt idx="1265">
                  <c:v>42837</c:v>
                </c:pt>
                <c:pt idx="1266">
                  <c:v>42838</c:v>
                </c:pt>
                <c:pt idx="1267">
                  <c:v>42842</c:v>
                </c:pt>
                <c:pt idx="1268">
                  <c:v>42843</c:v>
                </c:pt>
                <c:pt idx="1269">
                  <c:v>42844</c:v>
                </c:pt>
                <c:pt idx="1270">
                  <c:v>42845</c:v>
                </c:pt>
                <c:pt idx="1271">
                  <c:v>42846</c:v>
                </c:pt>
                <c:pt idx="1272">
                  <c:v>42849</c:v>
                </c:pt>
                <c:pt idx="1273">
                  <c:v>42850</c:v>
                </c:pt>
                <c:pt idx="1274">
                  <c:v>42851</c:v>
                </c:pt>
                <c:pt idx="1275">
                  <c:v>42852</c:v>
                </c:pt>
                <c:pt idx="1276">
                  <c:v>42853</c:v>
                </c:pt>
                <c:pt idx="1277">
                  <c:v>42856</c:v>
                </c:pt>
                <c:pt idx="1278">
                  <c:v>42857</c:v>
                </c:pt>
                <c:pt idx="1279">
                  <c:v>42858</c:v>
                </c:pt>
                <c:pt idx="1280">
                  <c:v>42859</c:v>
                </c:pt>
                <c:pt idx="1281">
                  <c:v>42860</c:v>
                </c:pt>
                <c:pt idx="1282">
                  <c:v>42863</c:v>
                </c:pt>
                <c:pt idx="1283">
                  <c:v>42864</c:v>
                </c:pt>
                <c:pt idx="1284">
                  <c:v>42865</c:v>
                </c:pt>
                <c:pt idx="1285">
                  <c:v>42866</c:v>
                </c:pt>
                <c:pt idx="1286">
                  <c:v>42867</c:v>
                </c:pt>
                <c:pt idx="1287">
                  <c:v>42870</c:v>
                </c:pt>
                <c:pt idx="1288">
                  <c:v>42871</c:v>
                </c:pt>
                <c:pt idx="1289">
                  <c:v>42872</c:v>
                </c:pt>
                <c:pt idx="1290">
                  <c:v>42873</c:v>
                </c:pt>
                <c:pt idx="1291">
                  <c:v>42874</c:v>
                </c:pt>
                <c:pt idx="1292">
                  <c:v>42877</c:v>
                </c:pt>
                <c:pt idx="1293">
                  <c:v>42878</c:v>
                </c:pt>
                <c:pt idx="1294">
                  <c:v>42879</c:v>
                </c:pt>
                <c:pt idx="1295">
                  <c:v>42880</c:v>
                </c:pt>
                <c:pt idx="1296">
                  <c:v>42881</c:v>
                </c:pt>
                <c:pt idx="1297">
                  <c:v>42885</c:v>
                </c:pt>
                <c:pt idx="1298">
                  <c:v>42886</c:v>
                </c:pt>
                <c:pt idx="1299">
                  <c:v>42887</c:v>
                </c:pt>
                <c:pt idx="1300">
                  <c:v>42888</c:v>
                </c:pt>
                <c:pt idx="1301">
                  <c:v>42891</c:v>
                </c:pt>
                <c:pt idx="1302">
                  <c:v>42892</c:v>
                </c:pt>
                <c:pt idx="1303">
                  <c:v>42893</c:v>
                </c:pt>
                <c:pt idx="1304">
                  <c:v>42894</c:v>
                </c:pt>
                <c:pt idx="1305">
                  <c:v>42895</c:v>
                </c:pt>
                <c:pt idx="1306">
                  <c:v>42898</c:v>
                </c:pt>
                <c:pt idx="1307">
                  <c:v>42899</c:v>
                </c:pt>
                <c:pt idx="1308">
                  <c:v>42900</c:v>
                </c:pt>
                <c:pt idx="1309">
                  <c:v>42901</c:v>
                </c:pt>
                <c:pt idx="1310">
                  <c:v>42902</c:v>
                </c:pt>
                <c:pt idx="1311">
                  <c:v>42905</c:v>
                </c:pt>
                <c:pt idx="1312">
                  <c:v>42906</c:v>
                </c:pt>
                <c:pt idx="1313">
                  <c:v>42907</c:v>
                </c:pt>
                <c:pt idx="1314">
                  <c:v>42908</c:v>
                </c:pt>
                <c:pt idx="1315">
                  <c:v>42909</c:v>
                </c:pt>
                <c:pt idx="1316">
                  <c:v>42912</c:v>
                </c:pt>
                <c:pt idx="1317">
                  <c:v>42913</c:v>
                </c:pt>
                <c:pt idx="1318">
                  <c:v>42914</c:v>
                </c:pt>
                <c:pt idx="1319">
                  <c:v>42915</c:v>
                </c:pt>
                <c:pt idx="1320">
                  <c:v>42916</c:v>
                </c:pt>
                <c:pt idx="1321">
                  <c:v>42919</c:v>
                </c:pt>
                <c:pt idx="1322">
                  <c:v>42921</c:v>
                </c:pt>
                <c:pt idx="1323">
                  <c:v>42922</c:v>
                </c:pt>
                <c:pt idx="1324">
                  <c:v>42923</c:v>
                </c:pt>
                <c:pt idx="1325">
                  <c:v>42926</c:v>
                </c:pt>
                <c:pt idx="1326">
                  <c:v>42927</c:v>
                </c:pt>
                <c:pt idx="1327">
                  <c:v>42928</c:v>
                </c:pt>
                <c:pt idx="1328">
                  <c:v>42929</c:v>
                </c:pt>
                <c:pt idx="1329">
                  <c:v>42930</c:v>
                </c:pt>
                <c:pt idx="1330">
                  <c:v>42933</c:v>
                </c:pt>
                <c:pt idx="1331">
                  <c:v>42934</c:v>
                </c:pt>
                <c:pt idx="1332">
                  <c:v>42935</c:v>
                </c:pt>
                <c:pt idx="1333">
                  <c:v>42936</c:v>
                </c:pt>
                <c:pt idx="1334">
                  <c:v>42937</c:v>
                </c:pt>
                <c:pt idx="1335">
                  <c:v>42940</c:v>
                </c:pt>
                <c:pt idx="1336">
                  <c:v>42941</c:v>
                </c:pt>
                <c:pt idx="1337">
                  <c:v>42942</c:v>
                </c:pt>
                <c:pt idx="1338">
                  <c:v>42943</c:v>
                </c:pt>
                <c:pt idx="1339">
                  <c:v>42944</c:v>
                </c:pt>
                <c:pt idx="1340">
                  <c:v>42947</c:v>
                </c:pt>
                <c:pt idx="1341">
                  <c:v>42948</c:v>
                </c:pt>
                <c:pt idx="1342">
                  <c:v>42949</c:v>
                </c:pt>
                <c:pt idx="1343">
                  <c:v>42950</c:v>
                </c:pt>
                <c:pt idx="1344">
                  <c:v>42951</c:v>
                </c:pt>
                <c:pt idx="1345">
                  <c:v>42954</c:v>
                </c:pt>
                <c:pt idx="1346">
                  <c:v>42955</c:v>
                </c:pt>
                <c:pt idx="1347">
                  <c:v>42956</c:v>
                </c:pt>
                <c:pt idx="1348">
                  <c:v>42957</c:v>
                </c:pt>
                <c:pt idx="1349">
                  <c:v>42958</c:v>
                </c:pt>
                <c:pt idx="1350">
                  <c:v>42961</c:v>
                </c:pt>
                <c:pt idx="1351">
                  <c:v>42962</c:v>
                </c:pt>
                <c:pt idx="1352">
                  <c:v>42963</c:v>
                </c:pt>
                <c:pt idx="1353">
                  <c:v>42964</c:v>
                </c:pt>
                <c:pt idx="1354">
                  <c:v>42965</c:v>
                </c:pt>
                <c:pt idx="1355">
                  <c:v>42968</c:v>
                </c:pt>
                <c:pt idx="1356">
                  <c:v>42969</c:v>
                </c:pt>
                <c:pt idx="1357">
                  <c:v>42970</c:v>
                </c:pt>
                <c:pt idx="1358">
                  <c:v>42971</c:v>
                </c:pt>
                <c:pt idx="1359">
                  <c:v>42972</c:v>
                </c:pt>
                <c:pt idx="1360">
                  <c:v>42975</c:v>
                </c:pt>
                <c:pt idx="1361">
                  <c:v>42976</c:v>
                </c:pt>
                <c:pt idx="1362">
                  <c:v>42977</c:v>
                </c:pt>
                <c:pt idx="1363">
                  <c:v>42978</c:v>
                </c:pt>
                <c:pt idx="1364">
                  <c:v>42979</c:v>
                </c:pt>
                <c:pt idx="1365">
                  <c:v>42983</c:v>
                </c:pt>
                <c:pt idx="1366">
                  <c:v>42984</c:v>
                </c:pt>
                <c:pt idx="1367">
                  <c:v>42985</c:v>
                </c:pt>
                <c:pt idx="1368">
                  <c:v>42986</c:v>
                </c:pt>
                <c:pt idx="1369">
                  <c:v>42989</c:v>
                </c:pt>
                <c:pt idx="1370">
                  <c:v>42990</c:v>
                </c:pt>
                <c:pt idx="1371">
                  <c:v>42991</c:v>
                </c:pt>
                <c:pt idx="1372">
                  <c:v>42992</c:v>
                </c:pt>
                <c:pt idx="1373">
                  <c:v>42993</c:v>
                </c:pt>
                <c:pt idx="1374">
                  <c:v>42996</c:v>
                </c:pt>
                <c:pt idx="1375">
                  <c:v>42997</c:v>
                </c:pt>
                <c:pt idx="1376">
                  <c:v>42998</c:v>
                </c:pt>
                <c:pt idx="1377">
                  <c:v>42999</c:v>
                </c:pt>
                <c:pt idx="1378">
                  <c:v>43000</c:v>
                </c:pt>
                <c:pt idx="1379">
                  <c:v>43003</c:v>
                </c:pt>
                <c:pt idx="1380">
                  <c:v>43004</c:v>
                </c:pt>
                <c:pt idx="1381">
                  <c:v>43005</c:v>
                </c:pt>
                <c:pt idx="1382">
                  <c:v>43006</c:v>
                </c:pt>
                <c:pt idx="1383">
                  <c:v>43007</c:v>
                </c:pt>
                <c:pt idx="1384">
                  <c:v>43010</c:v>
                </c:pt>
                <c:pt idx="1385">
                  <c:v>43011</c:v>
                </c:pt>
                <c:pt idx="1386">
                  <c:v>43012</c:v>
                </c:pt>
                <c:pt idx="1387">
                  <c:v>43013</c:v>
                </c:pt>
                <c:pt idx="1388">
                  <c:v>43014</c:v>
                </c:pt>
                <c:pt idx="1389">
                  <c:v>43017</c:v>
                </c:pt>
                <c:pt idx="1390">
                  <c:v>43018</c:v>
                </c:pt>
                <c:pt idx="1391">
                  <c:v>43019</c:v>
                </c:pt>
                <c:pt idx="1392">
                  <c:v>43020</c:v>
                </c:pt>
                <c:pt idx="1393">
                  <c:v>43021</c:v>
                </c:pt>
                <c:pt idx="1394">
                  <c:v>43024</c:v>
                </c:pt>
                <c:pt idx="1395">
                  <c:v>43025</c:v>
                </c:pt>
                <c:pt idx="1396">
                  <c:v>43026</c:v>
                </c:pt>
                <c:pt idx="1397">
                  <c:v>43027</c:v>
                </c:pt>
                <c:pt idx="1398">
                  <c:v>43028</c:v>
                </c:pt>
                <c:pt idx="1399">
                  <c:v>43031</c:v>
                </c:pt>
                <c:pt idx="1400">
                  <c:v>43032</c:v>
                </c:pt>
                <c:pt idx="1401">
                  <c:v>43033</c:v>
                </c:pt>
                <c:pt idx="1402">
                  <c:v>43034</c:v>
                </c:pt>
                <c:pt idx="1403">
                  <c:v>43035</c:v>
                </c:pt>
                <c:pt idx="1404">
                  <c:v>43038</c:v>
                </c:pt>
                <c:pt idx="1405">
                  <c:v>43039</c:v>
                </c:pt>
                <c:pt idx="1406">
                  <c:v>43040</c:v>
                </c:pt>
                <c:pt idx="1407">
                  <c:v>43041</c:v>
                </c:pt>
                <c:pt idx="1408">
                  <c:v>43042</c:v>
                </c:pt>
                <c:pt idx="1409">
                  <c:v>43045</c:v>
                </c:pt>
                <c:pt idx="1410">
                  <c:v>43046</c:v>
                </c:pt>
                <c:pt idx="1411">
                  <c:v>43047</c:v>
                </c:pt>
                <c:pt idx="1412">
                  <c:v>43048</c:v>
                </c:pt>
                <c:pt idx="1413">
                  <c:v>43049</c:v>
                </c:pt>
                <c:pt idx="1414">
                  <c:v>43052</c:v>
                </c:pt>
                <c:pt idx="1415">
                  <c:v>43053</c:v>
                </c:pt>
                <c:pt idx="1416">
                  <c:v>43054</c:v>
                </c:pt>
                <c:pt idx="1417">
                  <c:v>43055</c:v>
                </c:pt>
                <c:pt idx="1418">
                  <c:v>43056</c:v>
                </c:pt>
                <c:pt idx="1419">
                  <c:v>43059</c:v>
                </c:pt>
                <c:pt idx="1420">
                  <c:v>43060</c:v>
                </c:pt>
                <c:pt idx="1421">
                  <c:v>43061</c:v>
                </c:pt>
                <c:pt idx="1422">
                  <c:v>43063</c:v>
                </c:pt>
                <c:pt idx="1423">
                  <c:v>43066</c:v>
                </c:pt>
                <c:pt idx="1424">
                  <c:v>43067</c:v>
                </c:pt>
                <c:pt idx="1425">
                  <c:v>43068</c:v>
                </c:pt>
                <c:pt idx="1426">
                  <c:v>43069</c:v>
                </c:pt>
                <c:pt idx="1427">
                  <c:v>43070</c:v>
                </c:pt>
                <c:pt idx="1428">
                  <c:v>43073</c:v>
                </c:pt>
                <c:pt idx="1429">
                  <c:v>43074</c:v>
                </c:pt>
                <c:pt idx="1430">
                  <c:v>43075</c:v>
                </c:pt>
                <c:pt idx="1431">
                  <c:v>43076</c:v>
                </c:pt>
                <c:pt idx="1432">
                  <c:v>43077</c:v>
                </c:pt>
                <c:pt idx="1433">
                  <c:v>43080</c:v>
                </c:pt>
                <c:pt idx="1434">
                  <c:v>43081</c:v>
                </c:pt>
                <c:pt idx="1435">
                  <c:v>43082</c:v>
                </c:pt>
                <c:pt idx="1436">
                  <c:v>43083</c:v>
                </c:pt>
                <c:pt idx="1437">
                  <c:v>43084</c:v>
                </c:pt>
                <c:pt idx="1438">
                  <c:v>43087</c:v>
                </c:pt>
                <c:pt idx="1439">
                  <c:v>43088</c:v>
                </c:pt>
                <c:pt idx="1440">
                  <c:v>43089</c:v>
                </c:pt>
                <c:pt idx="1441">
                  <c:v>43090</c:v>
                </c:pt>
                <c:pt idx="1442">
                  <c:v>43091</c:v>
                </c:pt>
                <c:pt idx="1443">
                  <c:v>43095</c:v>
                </c:pt>
                <c:pt idx="1444">
                  <c:v>43096</c:v>
                </c:pt>
                <c:pt idx="1445">
                  <c:v>43097</c:v>
                </c:pt>
                <c:pt idx="1446">
                  <c:v>43098</c:v>
                </c:pt>
                <c:pt idx="1447">
                  <c:v>43102</c:v>
                </c:pt>
                <c:pt idx="1448">
                  <c:v>43103</c:v>
                </c:pt>
                <c:pt idx="1449">
                  <c:v>43104</c:v>
                </c:pt>
                <c:pt idx="1450">
                  <c:v>43105</c:v>
                </c:pt>
                <c:pt idx="1451">
                  <c:v>43108</c:v>
                </c:pt>
                <c:pt idx="1452">
                  <c:v>43109</c:v>
                </c:pt>
                <c:pt idx="1453">
                  <c:v>43110</c:v>
                </c:pt>
                <c:pt idx="1454">
                  <c:v>43111</c:v>
                </c:pt>
                <c:pt idx="1455">
                  <c:v>43112</c:v>
                </c:pt>
                <c:pt idx="1456">
                  <c:v>43116</c:v>
                </c:pt>
                <c:pt idx="1457">
                  <c:v>43117</c:v>
                </c:pt>
                <c:pt idx="1458">
                  <c:v>43118</c:v>
                </c:pt>
                <c:pt idx="1459">
                  <c:v>43119</c:v>
                </c:pt>
                <c:pt idx="1460">
                  <c:v>43122</c:v>
                </c:pt>
                <c:pt idx="1461">
                  <c:v>43123</c:v>
                </c:pt>
                <c:pt idx="1462">
                  <c:v>43124</c:v>
                </c:pt>
                <c:pt idx="1463">
                  <c:v>43125</c:v>
                </c:pt>
                <c:pt idx="1464">
                  <c:v>43126</c:v>
                </c:pt>
                <c:pt idx="1465">
                  <c:v>43129</c:v>
                </c:pt>
                <c:pt idx="1466">
                  <c:v>43130</c:v>
                </c:pt>
                <c:pt idx="1467">
                  <c:v>43131</c:v>
                </c:pt>
                <c:pt idx="1468">
                  <c:v>43132</c:v>
                </c:pt>
                <c:pt idx="1469">
                  <c:v>43133</c:v>
                </c:pt>
                <c:pt idx="1470">
                  <c:v>43136</c:v>
                </c:pt>
                <c:pt idx="1471">
                  <c:v>43137</c:v>
                </c:pt>
                <c:pt idx="1472">
                  <c:v>43138</c:v>
                </c:pt>
                <c:pt idx="1473">
                  <c:v>43139</c:v>
                </c:pt>
                <c:pt idx="1474">
                  <c:v>43140</c:v>
                </c:pt>
                <c:pt idx="1475">
                  <c:v>43143</c:v>
                </c:pt>
                <c:pt idx="1476">
                  <c:v>43144</c:v>
                </c:pt>
                <c:pt idx="1477">
                  <c:v>43145</c:v>
                </c:pt>
                <c:pt idx="1478">
                  <c:v>43146</c:v>
                </c:pt>
                <c:pt idx="1479">
                  <c:v>43147</c:v>
                </c:pt>
                <c:pt idx="1480">
                  <c:v>43151</c:v>
                </c:pt>
                <c:pt idx="1481">
                  <c:v>43152</c:v>
                </c:pt>
                <c:pt idx="1482">
                  <c:v>43153</c:v>
                </c:pt>
                <c:pt idx="1483">
                  <c:v>43154</c:v>
                </c:pt>
                <c:pt idx="1484">
                  <c:v>43157</c:v>
                </c:pt>
                <c:pt idx="1485">
                  <c:v>43158</c:v>
                </c:pt>
                <c:pt idx="1486">
                  <c:v>43159</c:v>
                </c:pt>
                <c:pt idx="1487">
                  <c:v>43160</c:v>
                </c:pt>
                <c:pt idx="1488">
                  <c:v>43161</c:v>
                </c:pt>
                <c:pt idx="1489">
                  <c:v>43164</c:v>
                </c:pt>
                <c:pt idx="1490">
                  <c:v>43165</c:v>
                </c:pt>
                <c:pt idx="1491">
                  <c:v>43166</c:v>
                </c:pt>
                <c:pt idx="1492">
                  <c:v>43167</c:v>
                </c:pt>
                <c:pt idx="1493">
                  <c:v>43168</c:v>
                </c:pt>
                <c:pt idx="1494">
                  <c:v>43171</c:v>
                </c:pt>
                <c:pt idx="1495">
                  <c:v>43172</c:v>
                </c:pt>
                <c:pt idx="1496">
                  <c:v>43173</c:v>
                </c:pt>
                <c:pt idx="1497">
                  <c:v>43174</c:v>
                </c:pt>
                <c:pt idx="1498">
                  <c:v>43175</c:v>
                </c:pt>
                <c:pt idx="1499">
                  <c:v>43178</c:v>
                </c:pt>
                <c:pt idx="1500">
                  <c:v>43179</c:v>
                </c:pt>
                <c:pt idx="1501">
                  <c:v>43180</c:v>
                </c:pt>
                <c:pt idx="1502">
                  <c:v>43181</c:v>
                </c:pt>
                <c:pt idx="1503">
                  <c:v>43182</c:v>
                </c:pt>
                <c:pt idx="1504">
                  <c:v>43185</c:v>
                </c:pt>
                <c:pt idx="1505">
                  <c:v>43186</c:v>
                </c:pt>
                <c:pt idx="1506">
                  <c:v>43187</c:v>
                </c:pt>
                <c:pt idx="1507">
                  <c:v>43188</c:v>
                </c:pt>
                <c:pt idx="1508">
                  <c:v>43192</c:v>
                </c:pt>
                <c:pt idx="1509">
                  <c:v>43193</c:v>
                </c:pt>
                <c:pt idx="1510">
                  <c:v>43194</c:v>
                </c:pt>
                <c:pt idx="1511">
                  <c:v>43195</c:v>
                </c:pt>
                <c:pt idx="1512">
                  <c:v>43196</c:v>
                </c:pt>
                <c:pt idx="1513">
                  <c:v>43199</c:v>
                </c:pt>
                <c:pt idx="1514">
                  <c:v>43200</c:v>
                </c:pt>
                <c:pt idx="1515">
                  <c:v>43201</c:v>
                </c:pt>
                <c:pt idx="1516">
                  <c:v>43202</c:v>
                </c:pt>
                <c:pt idx="1517">
                  <c:v>43203</c:v>
                </c:pt>
                <c:pt idx="1518">
                  <c:v>43206</c:v>
                </c:pt>
                <c:pt idx="1519">
                  <c:v>43207</c:v>
                </c:pt>
                <c:pt idx="1520">
                  <c:v>43208</c:v>
                </c:pt>
                <c:pt idx="1521">
                  <c:v>43209</c:v>
                </c:pt>
                <c:pt idx="1522">
                  <c:v>43210</c:v>
                </c:pt>
                <c:pt idx="1523">
                  <c:v>43213</c:v>
                </c:pt>
                <c:pt idx="1524">
                  <c:v>43214</c:v>
                </c:pt>
                <c:pt idx="1525">
                  <c:v>43215</c:v>
                </c:pt>
                <c:pt idx="1526">
                  <c:v>43216</c:v>
                </c:pt>
                <c:pt idx="1527">
                  <c:v>43217</c:v>
                </c:pt>
                <c:pt idx="1528">
                  <c:v>43220</c:v>
                </c:pt>
                <c:pt idx="1529">
                  <c:v>43221</c:v>
                </c:pt>
                <c:pt idx="1530">
                  <c:v>43222</c:v>
                </c:pt>
                <c:pt idx="1531">
                  <c:v>43223</c:v>
                </c:pt>
                <c:pt idx="1532">
                  <c:v>43224</c:v>
                </c:pt>
                <c:pt idx="1533">
                  <c:v>43227</c:v>
                </c:pt>
                <c:pt idx="1534">
                  <c:v>43228</c:v>
                </c:pt>
                <c:pt idx="1535">
                  <c:v>43229</c:v>
                </c:pt>
                <c:pt idx="1536">
                  <c:v>43230</c:v>
                </c:pt>
                <c:pt idx="1537">
                  <c:v>43231</c:v>
                </c:pt>
                <c:pt idx="1538">
                  <c:v>43234</c:v>
                </c:pt>
                <c:pt idx="1539">
                  <c:v>43235</c:v>
                </c:pt>
                <c:pt idx="1540">
                  <c:v>43236</c:v>
                </c:pt>
                <c:pt idx="1541">
                  <c:v>43237</c:v>
                </c:pt>
                <c:pt idx="1542">
                  <c:v>43238</c:v>
                </c:pt>
                <c:pt idx="1543">
                  <c:v>43241</c:v>
                </c:pt>
                <c:pt idx="1544">
                  <c:v>43242</c:v>
                </c:pt>
                <c:pt idx="1545">
                  <c:v>43243</c:v>
                </c:pt>
                <c:pt idx="1546">
                  <c:v>43244</c:v>
                </c:pt>
                <c:pt idx="1547">
                  <c:v>43245</c:v>
                </c:pt>
                <c:pt idx="1548">
                  <c:v>43249</c:v>
                </c:pt>
                <c:pt idx="1549">
                  <c:v>43250</c:v>
                </c:pt>
                <c:pt idx="1550">
                  <c:v>43251</c:v>
                </c:pt>
                <c:pt idx="1551">
                  <c:v>43252</c:v>
                </c:pt>
                <c:pt idx="1552">
                  <c:v>43255</c:v>
                </c:pt>
                <c:pt idx="1553">
                  <c:v>43256</c:v>
                </c:pt>
                <c:pt idx="1554">
                  <c:v>43257</c:v>
                </c:pt>
                <c:pt idx="1555">
                  <c:v>43258</c:v>
                </c:pt>
                <c:pt idx="1556">
                  <c:v>43259</c:v>
                </c:pt>
                <c:pt idx="1557">
                  <c:v>43262</c:v>
                </c:pt>
                <c:pt idx="1558">
                  <c:v>43263</c:v>
                </c:pt>
                <c:pt idx="1559">
                  <c:v>43264</c:v>
                </c:pt>
                <c:pt idx="1560">
                  <c:v>43265</c:v>
                </c:pt>
                <c:pt idx="1561">
                  <c:v>43266</c:v>
                </c:pt>
                <c:pt idx="1562">
                  <c:v>43269</c:v>
                </c:pt>
                <c:pt idx="1563">
                  <c:v>43270</c:v>
                </c:pt>
                <c:pt idx="1564">
                  <c:v>43271</c:v>
                </c:pt>
                <c:pt idx="1565">
                  <c:v>43272</c:v>
                </c:pt>
                <c:pt idx="1566">
                  <c:v>43273</c:v>
                </c:pt>
                <c:pt idx="1567">
                  <c:v>43276</c:v>
                </c:pt>
                <c:pt idx="1568">
                  <c:v>43277</c:v>
                </c:pt>
                <c:pt idx="1569">
                  <c:v>43278</c:v>
                </c:pt>
                <c:pt idx="1570">
                  <c:v>43279</c:v>
                </c:pt>
                <c:pt idx="1571">
                  <c:v>43280</c:v>
                </c:pt>
                <c:pt idx="1572">
                  <c:v>43283</c:v>
                </c:pt>
                <c:pt idx="1573">
                  <c:v>43284</c:v>
                </c:pt>
                <c:pt idx="1574">
                  <c:v>43286</c:v>
                </c:pt>
                <c:pt idx="1575">
                  <c:v>43287</c:v>
                </c:pt>
                <c:pt idx="1576">
                  <c:v>43290</c:v>
                </c:pt>
                <c:pt idx="1577">
                  <c:v>43291</c:v>
                </c:pt>
                <c:pt idx="1578">
                  <c:v>43292</c:v>
                </c:pt>
                <c:pt idx="1579">
                  <c:v>43293</c:v>
                </c:pt>
                <c:pt idx="1580">
                  <c:v>43294</c:v>
                </c:pt>
                <c:pt idx="1581">
                  <c:v>43297</c:v>
                </c:pt>
                <c:pt idx="1582">
                  <c:v>43298</c:v>
                </c:pt>
                <c:pt idx="1583">
                  <c:v>43299</c:v>
                </c:pt>
                <c:pt idx="1584">
                  <c:v>43300</c:v>
                </c:pt>
                <c:pt idx="1585">
                  <c:v>43301</c:v>
                </c:pt>
                <c:pt idx="1586">
                  <c:v>43304</c:v>
                </c:pt>
                <c:pt idx="1587">
                  <c:v>43305</c:v>
                </c:pt>
                <c:pt idx="1588">
                  <c:v>43306</c:v>
                </c:pt>
                <c:pt idx="1589">
                  <c:v>43307</c:v>
                </c:pt>
                <c:pt idx="1590">
                  <c:v>43308</c:v>
                </c:pt>
                <c:pt idx="1591">
                  <c:v>43311</c:v>
                </c:pt>
                <c:pt idx="1592">
                  <c:v>43312</c:v>
                </c:pt>
                <c:pt idx="1593">
                  <c:v>43313</c:v>
                </c:pt>
                <c:pt idx="1594">
                  <c:v>43314</c:v>
                </c:pt>
                <c:pt idx="1595">
                  <c:v>43315</c:v>
                </c:pt>
                <c:pt idx="1596">
                  <c:v>43318</c:v>
                </c:pt>
                <c:pt idx="1597">
                  <c:v>43319</c:v>
                </c:pt>
                <c:pt idx="1598">
                  <c:v>43320</c:v>
                </c:pt>
                <c:pt idx="1599">
                  <c:v>43321</c:v>
                </c:pt>
                <c:pt idx="1600" formatCode="General">
                  <c:v>43322</c:v>
                </c:pt>
                <c:pt idx="1601" formatCode="General">
                  <c:v>43325</c:v>
                </c:pt>
                <c:pt idx="1602" formatCode="General">
                  <c:v>43326</c:v>
                </c:pt>
                <c:pt idx="1603" formatCode="General">
                  <c:v>43327</c:v>
                </c:pt>
                <c:pt idx="1604" formatCode="General">
                  <c:v>43328</c:v>
                </c:pt>
                <c:pt idx="1605" formatCode="General">
                  <c:v>43329</c:v>
                </c:pt>
                <c:pt idx="1606" formatCode="General">
                  <c:v>43332</c:v>
                </c:pt>
                <c:pt idx="1607" formatCode="General">
                  <c:v>43333</c:v>
                </c:pt>
                <c:pt idx="1608" formatCode="General">
                  <c:v>43334</c:v>
                </c:pt>
                <c:pt idx="1609" formatCode="General">
                  <c:v>43335</c:v>
                </c:pt>
                <c:pt idx="1610" formatCode="General">
                  <c:v>43336</c:v>
                </c:pt>
                <c:pt idx="1611" formatCode="General">
                  <c:v>43339</c:v>
                </c:pt>
                <c:pt idx="1612" formatCode="General">
                  <c:v>43340</c:v>
                </c:pt>
                <c:pt idx="1613" formatCode="General">
                  <c:v>43341</c:v>
                </c:pt>
                <c:pt idx="1614" formatCode="General">
                  <c:v>43342</c:v>
                </c:pt>
                <c:pt idx="1615" formatCode="General">
                  <c:v>43343</c:v>
                </c:pt>
                <c:pt idx="1616" formatCode="General">
                  <c:v>43347</c:v>
                </c:pt>
                <c:pt idx="1617" formatCode="General">
                  <c:v>43348</c:v>
                </c:pt>
                <c:pt idx="1618" formatCode="General">
                  <c:v>43349</c:v>
                </c:pt>
                <c:pt idx="1619" formatCode="General">
                  <c:v>43350</c:v>
                </c:pt>
                <c:pt idx="1620" formatCode="General">
                  <c:v>43353</c:v>
                </c:pt>
                <c:pt idx="1621" formatCode="General">
                  <c:v>43354</c:v>
                </c:pt>
                <c:pt idx="1622" formatCode="General">
                  <c:v>43355</c:v>
                </c:pt>
                <c:pt idx="1623" formatCode="General">
                  <c:v>43356</c:v>
                </c:pt>
                <c:pt idx="1624" formatCode="General">
                  <c:v>43357</c:v>
                </c:pt>
                <c:pt idx="1625" formatCode="General">
                  <c:v>43360</c:v>
                </c:pt>
                <c:pt idx="1626" formatCode="General">
                  <c:v>43361</c:v>
                </c:pt>
                <c:pt idx="1627" formatCode="General">
                  <c:v>43362</c:v>
                </c:pt>
                <c:pt idx="1628" formatCode="General">
                  <c:v>43363</c:v>
                </c:pt>
                <c:pt idx="1629" formatCode="General">
                  <c:v>43364</c:v>
                </c:pt>
                <c:pt idx="1630" formatCode="General">
                  <c:v>43367</c:v>
                </c:pt>
                <c:pt idx="1631" formatCode="General">
                  <c:v>43368</c:v>
                </c:pt>
                <c:pt idx="1632" formatCode="General">
                  <c:v>43369</c:v>
                </c:pt>
                <c:pt idx="1633" formatCode="General">
                  <c:v>43370</c:v>
                </c:pt>
                <c:pt idx="1634" formatCode="General">
                  <c:v>43371</c:v>
                </c:pt>
                <c:pt idx="1635" formatCode="General">
                  <c:v>43374</c:v>
                </c:pt>
                <c:pt idx="1636" formatCode="General">
                  <c:v>43375</c:v>
                </c:pt>
                <c:pt idx="1637" formatCode="General">
                  <c:v>43376</c:v>
                </c:pt>
                <c:pt idx="1638" formatCode="General">
                  <c:v>43377</c:v>
                </c:pt>
                <c:pt idx="1639" formatCode="General">
                  <c:v>43378</c:v>
                </c:pt>
                <c:pt idx="1640" formatCode="General">
                  <c:v>43381</c:v>
                </c:pt>
                <c:pt idx="1641" formatCode="General">
                  <c:v>43382</c:v>
                </c:pt>
                <c:pt idx="1642" formatCode="General">
                  <c:v>43383</c:v>
                </c:pt>
                <c:pt idx="1643" formatCode="General">
                  <c:v>43384</c:v>
                </c:pt>
                <c:pt idx="1644" formatCode="General">
                  <c:v>43385</c:v>
                </c:pt>
                <c:pt idx="1645" formatCode="General">
                  <c:v>43388</c:v>
                </c:pt>
                <c:pt idx="1646" formatCode="General">
                  <c:v>43389</c:v>
                </c:pt>
                <c:pt idx="1647" formatCode="General">
                  <c:v>43390</c:v>
                </c:pt>
                <c:pt idx="1648" formatCode="General">
                  <c:v>43391</c:v>
                </c:pt>
                <c:pt idx="1649" formatCode="General">
                  <c:v>43392</c:v>
                </c:pt>
                <c:pt idx="1650" formatCode="General">
                  <c:v>43395</c:v>
                </c:pt>
                <c:pt idx="1651" formatCode="General">
                  <c:v>43396</c:v>
                </c:pt>
                <c:pt idx="1652" formatCode="General">
                  <c:v>43397</c:v>
                </c:pt>
                <c:pt idx="1653" formatCode="General">
                  <c:v>43398</c:v>
                </c:pt>
                <c:pt idx="1654" formatCode="General">
                  <c:v>43399</c:v>
                </c:pt>
                <c:pt idx="1655" formatCode="General">
                  <c:v>43402</c:v>
                </c:pt>
                <c:pt idx="1656" formatCode="General">
                  <c:v>43403</c:v>
                </c:pt>
                <c:pt idx="1657" formatCode="General">
                  <c:v>43404</c:v>
                </c:pt>
                <c:pt idx="1658" formatCode="General">
                  <c:v>43405</c:v>
                </c:pt>
                <c:pt idx="1659" formatCode="General">
                  <c:v>43406</c:v>
                </c:pt>
                <c:pt idx="1660" formatCode="General">
                  <c:v>43409</c:v>
                </c:pt>
                <c:pt idx="1661" formatCode="General">
                  <c:v>43410</c:v>
                </c:pt>
                <c:pt idx="1662" formatCode="General">
                  <c:v>43411</c:v>
                </c:pt>
                <c:pt idx="1663" formatCode="General">
                  <c:v>43412</c:v>
                </c:pt>
                <c:pt idx="1664" formatCode="General">
                  <c:v>43413</c:v>
                </c:pt>
                <c:pt idx="1665" formatCode="General">
                  <c:v>43416</c:v>
                </c:pt>
                <c:pt idx="1666" formatCode="General">
                  <c:v>43417</c:v>
                </c:pt>
                <c:pt idx="1667" formatCode="General">
                  <c:v>43418</c:v>
                </c:pt>
                <c:pt idx="1668" formatCode="General">
                  <c:v>43419</c:v>
                </c:pt>
                <c:pt idx="1669" formatCode="General">
                  <c:v>43420</c:v>
                </c:pt>
                <c:pt idx="1670" formatCode="General">
                  <c:v>43423</c:v>
                </c:pt>
                <c:pt idx="1671" formatCode="General">
                  <c:v>43424</c:v>
                </c:pt>
                <c:pt idx="1672" formatCode="General">
                  <c:v>43425</c:v>
                </c:pt>
                <c:pt idx="1673" formatCode="General">
                  <c:v>43427</c:v>
                </c:pt>
                <c:pt idx="1674" formatCode="General">
                  <c:v>43430</c:v>
                </c:pt>
                <c:pt idx="1675" formatCode="General">
                  <c:v>43431</c:v>
                </c:pt>
                <c:pt idx="1676" formatCode="General">
                  <c:v>43432</c:v>
                </c:pt>
                <c:pt idx="1677" formatCode="General">
                  <c:v>43433</c:v>
                </c:pt>
                <c:pt idx="1678" formatCode="General">
                  <c:v>43434</c:v>
                </c:pt>
                <c:pt idx="1679" formatCode="General">
                  <c:v>43437</c:v>
                </c:pt>
                <c:pt idx="1680" formatCode="General">
                  <c:v>43438</c:v>
                </c:pt>
                <c:pt idx="1681" formatCode="General">
                  <c:v>43440</c:v>
                </c:pt>
                <c:pt idx="1682" formatCode="General">
                  <c:v>43441</c:v>
                </c:pt>
                <c:pt idx="1683" formatCode="General">
                  <c:v>43444</c:v>
                </c:pt>
                <c:pt idx="1684" formatCode="General">
                  <c:v>43445</c:v>
                </c:pt>
                <c:pt idx="1685" formatCode="General">
                  <c:v>43446</c:v>
                </c:pt>
                <c:pt idx="1686" formatCode="General">
                  <c:v>43447</c:v>
                </c:pt>
                <c:pt idx="1687" formatCode="General">
                  <c:v>43448</c:v>
                </c:pt>
                <c:pt idx="1688" formatCode="General">
                  <c:v>43451</c:v>
                </c:pt>
                <c:pt idx="1689" formatCode="General">
                  <c:v>43452</c:v>
                </c:pt>
                <c:pt idx="1690" formatCode="General">
                  <c:v>43453</c:v>
                </c:pt>
                <c:pt idx="1691" formatCode="General">
                  <c:v>43454</c:v>
                </c:pt>
                <c:pt idx="1692" formatCode="General">
                  <c:v>43455</c:v>
                </c:pt>
                <c:pt idx="1693" formatCode="General">
                  <c:v>43458</c:v>
                </c:pt>
                <c:pt idx="1694" formatCode="General">
                  <c:v>43460</c:v>
                </c:pt>
                <c:pt idx="1695" formatCode="General">
                  <c:v>43461</c:v>
                </c:pt>
                <c:pt idx="1696" formatCode="General">
                  <c:v>43462</c:v>
                </c:pt>
                <c:pt idx="1697" formatCode="General">
                  <c:v>43465</c:v>
                </c:pt>
                <c:pt idx="1698" formatCode="General">
                  <c:v>43467</c:v>
                </c:pt>
                <c:pt idx="1699" formatCode="General">
                  <c:v>43468</c:v>
                </c:pt>
                <c:pt idx="1700" formatCode="General">
                  <c:v>43469</c:v>
                </c:pt>
                <c:pt idx="1701" formatCode="General">
                  <c:v>43472</c:v>
                </c:pt>
                <c:pt idx="1702" formatCode="General">
                  <c:v>43473</c:v>
                </c:pt>
                <c:pt idx="1703" formatCode="General">
                  <c:v>43474</c:v>
                </c:pt>
                <c:pt idx="1704" formatCode="General">
                  <c:v>43475</c:v>
                </c:pt>
                <c:pt idx="1705" formatCode="General">
                  <c:v>43476</c:v>
                </c:pt>
                <c:pt idx="1706" formatCode="General">
                  <c:v>43479</c:v>
                </c:pt>
                <c:pt idx="1707" formatCode="General">
                  <c:v>43480</c:v>
                </c:pt>
                <c:pt idx="1708" formatCode="General">
                  <c:v>43481</c:v>
                </c:pt>
                <c:pt idx="1709" formatCode="General">
                  <c:v>43482</c:v>
                </c:pt>
                <c:pt idx="1710" formatCode="General">
                  <c:v>43483</c:v>
                </c:pt>
                <c:pt idx="1711" formatCode="General">
                  <c:v>43487</c:v>
                </c:pt>
                <c:pt idx="1712" formatCode="General">
                  <c:v>43488</c:v>
                </c:pt>
                <c:pt idx="1713" formatCode="General">
                  <c:v>43489</c:v>
                </c:pt>
                <c:pt idx="1714" formatCode="General">
                  <c:v>43490</c:v>
                </c:pt>
                <c:pt idx="1715" formatCode="General">
                  <c:v>43493</c:v>
                </c:pt>
                <c:pt idx="1716" formatCode="General">
                  <c:v>43494</c:v>
                </c:pt>
                <c:pt idx="1717" formatCode="General">
                  <c:v>43495</c:v>
                </c:pt>
                <c:pt idx="1718" formatCode="General">
                  <c:v>43496</c:v>
                </c:pt>
                <c:pt idx="1719" formatCode="General">
                  <c:v>43497</c:v>
                </c:pt>
                <c:pt idx="1720" formatCode="General">
                  <c:v>43500</c:v>
                </c:pt>
                <c:pt idx="1721" formatCode="General">
                  <c:v>43501</c:v>
                </c:pt>
                <c:pt idx="1722" formatCode="General">
                  <c:v>43502</c:v>
                </c:pt>
                <c:pt idx="1723" formatCode="General">
                  <c:v>43503</c:v>
                </c:pt>
                <c:pt idx="1724" formatCode="General">
                  <c:v>43504</c:v>
                </c:pt>
                <c:pt idx="1725" formatCode="General">
                  <c:v>43507</c:v>
                </c:pt>
                <c:pt idx="1726" formatCode="General">
                  <c:v>43508</c:v>
                </c:pt>
                <c:pt idx="1727" formatCode="General">
                  <c:v>43509</c:v>
                </c:pt>
                <c:pt idx="1728" formatCode="General">
                  <c:v>43510</c:v>
                </c:pt>
                <c:pt idx="1729" formatCode="General">
                  <c:v>43511</c:v>
                </c:pt>
                <c:pt idx="1730" formatCode="General">
                  <c:v>43515</c:v>
                </c:pt>
                <c:pt idx="1731" formatCode="General">
                  <c:v>43516</c:v>
                </c:pt>
                <c:pt idx="1732" formatCode="General">
                  <c:v>43517</c:v>
                </c:pt>
                <c:pt idx="1733" formatCode="General">
                  <c:v>43518</c:v>
                </c:pt>
                <c:pt idx="1734" formatCode="General">
                  <c:v>43521</c:v>
                </c:pt>
                <c:pt idx="1735" formatCode="General">
                  <c:v>43522</c:v>
                </c:pt>
                <c:pt idx="1736" formatCode="General">
                  <c:v>43523</c:v>
                </c:pt>
                <c:pt idx="1737" formatCode="General">
                  <c:v>43524</c:v>
                </c:pt>
                <c:pt idx="1738" formatCode="General">
                  <c:v>43525</c:v>
                </c:pt>
                <c:pt idx="1739" formatCode="General">
                  <c:v>43528</c:v>
                </c:pt>
                <c:pt idx="1740" formatCode="General">
                  <c:v>43529</c:v>
                </c:pt>
                <c:pt idx="1741" formatCode="General">
                  <c:v>43530</c:v>
                </c:pt>
                <c:pt idx="1742" formatCode="General">
                  <c:v>43531</c:v>
                </c:pt>
                <c:pt idx="1743" formatCode="General">
                  <c:v>43532</c:v>
                </c:pt>
                <c:pt idx="1744" formatCode="General">
                  <c:v>43535</c:v>
                </c:pt>
                <c:pt idx="1745" formatCode="General">
                  <c:v>43536</c:v>
                </c:pt>
                <c:pt idx="1746" formatCode="General">
                  <c:v>43537</c:v>
                </c:pt>
                <c:pt idx="1747" formatCode="General">
                  <c:v>43538</c:v>
                </c:pt>
                <c:pt idx="1748" formatCode="General">
                  <c:v>43539</c:v>
                </c:pt>
                <c:pt idx="1749" formatCode="General">
                  <c:v>43542</c:v>
                </c:pt>
                <c:pt idx="1750" formatCode="General">
                  <c:v>43543</c:v>
                </c:pt>
                <c:pt idx="1751" formatCode="General">
                  <c:v>43544</c:v>
                </c:pt>
                <c:pt idx="1752" formatCode="General">
                  <c:v>43545</c:v>
                </c:pt>
                <c:pt idx="1753" formatCode="General">
                  <c:v>43546</c:v>
                </c:pt>
                <c:pt idx="1754" formatCode="General">
                  <c:v>43549</c:v>
                </c:pt>
                <c:pt idx="1755" formatCode="General">
                  <c:v>43550</c:v>
                </c:pt>
                <c:pt idx="1756" formatCode="General">
                  <c:v>43551</c:v>
                </c:pt>
                <c:pt idx="1757" formatCode="General">
                  <c:v>43552</c:v>
                </c:pt>
                <c:pt idx="1758" formatCode="General">
                  <c:v>43553</c:v>
                </c:pt>
                <c:pt idx="1759" formatCode="General">
                  <c:v>43556</c:v>
                </c:pt>
                <c:pt idx="1760" formatCode="General">
                  <c:v>43557</c:v>
                </c:pt>
                <c:pt idx="1761" formatCode="General">
                  <c:v>43558</c:v>
                </c:pt>
                <c:pt idx="1762" formatCode="General">
                  <c:v>43559</c:v>
                </c:pt>
                <c:pt idx="1763" formatCode="General">
                  <c:v>43560</c:v>
                </c:pt>
                <c:pt idx="1764" formatCode="General">
                  <c:v>43563</c:v>
                </c:pt>
                <c:pt idx="1765" formatCode="General">
                  <c:v>43564</c:v>
                </c:pt>
                <c:pt idx="1766" formatCode="General">
                  <c:v>43565</c:v>
                </c:pt>
                <c:pt idx="1767" formatCode="General">
                  <c:v>43566</c:v>
                </c:pt>
                <c:pt idx="1768" formatCode="General">
                  <c:v>43567</c:v>
                </c:pt>
                <c:pt idx="1769" formatCode="General">
                  <c:v>43570</c:v>
                </c:pt>
                <c:pt idx="1770" formatCode="General">
                  <c:v>43571</c:v>
                </c:pt>
                <c:pt idx="1771" formatCode="General">
                  <c:v>43572</c:v>
                </c:pt>
                <c:pt idx="1772" formatCode="General">
                  <c:v>43573</c:v>
                </c:pt>
                <c:pt idx="1773" formatCode="General">
                  <c:v>43577</c:v>
                </c:pt>
                <c:pt idx="1774" formatCode="General">
                  <c:v>43578</c:v>
                </c:pt>
                <c:pt idx="1775" formatCode="General">
                  <c:v>43579</c:v>
                </c:pt>
                <c:pt idx="1776" formatCode="General">
                  <c:v>43580</c:v>
                </c:pt>
                <c:pt idx="1777" formatCode="General">
                  <c:v>43581</c:v>
                </c:pt>
                <c:pt idx="1778" formatCode="General">
                  <c:v>43584</c:v>
                </c:pt>
                <c:pt idx="1779" formatCode="General">
                  <c:v>43585</c:v>
                </c:pt>
                <c:pt idx="1780" formatCode="General">
                  <c:v>43586</c:v>
                </c:pt>
                <c:pt idx="1781" formatCode="General">
                  <c:v>43587</c:v>
                </c:pt>
                <c:pt idx="1782" formatCode="General">
                  <c:v>43588</c:v>
                </c:pt>
                <c:pt idx="1783" formatCode="General">
                  <c:v>43591</c:v>
                </c:pt>
                <c:pt idx="1784" formatCode="General">
                  <c:v>43592</c:v>
                </c:pt>
                <c:pt idx="1785" formatCode="General">
                  <c:v>43593</c:v>
                </c:pt>
                <c:pt idx="1786" formatCode="General">
                  <c:v>43594</c:v>
                </c:pt>
                <c:pt idx="1787" formatCode="General">
                  <c:v>43595</c:v>
                </c:pt>
                <c:pt idx="1788" formatCode="General">
                  <c:v>43598</c:v>
                </c:pt>
                <c:pt idx="1789" formatCode="General">
                  <c:v>43599</c:v>
                </c:pt>
                <c:pt idx="1790" formatCode="General">
                  <c:v>43600</c:v>
                </c:pt>
                <c:pt idx="1791" formatCode="General">
                  <c:v>43601</c:v>
                </c:pt>
                <c:pt idx="1792" formatCode="General">
                  <c:v>43602</c:v>
                </c:pt>
                <c:pt idx="1793" formatCode="General">
                  <c:v>43605</c:v>
                </c:pt>
                <c:pt idx="1794" formatCode="General">
                  <c:v>43606</c:v>
                </c:pt>
                <c:pt idx="1795" formatCode="General">
                  <c:v>43607</c:v>
                </c:pt>
                <c:pt idx="1796" formatCode="General">
                  <c:v>43608</c:v>
                </c:pt>
                <c:pt idx="1797" formatCode="General">
                  <c:v>43609</c:v>
                </c:pt>
                <c:pt idx="1798" formatCode="General">
                  <c:v>43613</c:v>
                </c:pt>
                <c:pt idx="1799" formatCode="General">
                  <c:v>43614</c:v>
                </c:pt>
                <c:pt idx="1800" formatCode="General">
                  <c:v>43615</c:v>
                </c:pt>
                <c:pt idx="1801" formatCode="General">
                  <c:v>43616</c:v>
                </c:pt>
                <c:pt idx="1802" formatCode="General">
                  <c:v>43619</c:v>
                </c:pt>
                <c:pt idx="1803" formatCode="General">
                  <c:v>43620</c:v>
                </c:pt>
                <c:pt idx="1804" formatCode="General">
                  <c:v>43621</c:v>
                </c:pt>
                <c:pt idx="1805" formatCode="General">
                  <c:v>43622</c:v>
                </c:pt>
                <c:pt idx="1806" formatCode="General">
                  <c:v>43623</c:v>
                </c:pt>
                <c:pt idx="1807" formatCode="General">
                  <c:v>43626</c:v>
                </c:pt>
                <c:pt idx="1808" formatCode="General">
                  <c:v>43627</c:v>
                </c:pt>
                <c:pt idx="1809" formatCode="General">
                  <c:v>43628</c:v>
                </c:pt>
                <c:pt idx="1810" formatCode="General">
                  <c:v>43629</c:v>
                </c:pt>
                <c:pt idx="1811" formatCode="General">
                  <c:v>43630</c:v>
                </c:pt>
                <c:pt idx="1812" formatCode="General">
                  <c:v>43633</c:v>
                </c:pt>
                <c:pt idx="1813" formatCode="General">
                  <c:v>43634</c:v>
                </c:pt>
                <c:pt idx="1814" formatCode="General">
                  <c:v>43635</c:v>
                </c:pt>
                <c:pt idx="1815" formatCode="General">
                  <c:v>43636</c:v>
                </c:pt>
                <c:pt idx="1816" formatCode="General">
                  <c:v>43637</c:v>
                </c:pt>
                <c:pt idx="1817" formatCode="General">
                  <c:v>43640</c:v>
                </c:pt>
                <c:pt idx="1818" formatCode="General">
                  <c:v>43641</c:v>
                </c:pt>
                <c:pt idx="1819" formatCode="General">
                  <c:v>43642</c:v>
                </c:pt>
                <c:pt idx="1820" formatCode="General">
                  <c:v>43643</c:v>
                </c:pt>
                <c:pt idx="1821" formatCode="General">
                  <c:v>43644</c:v>
                </c:pt>
                <c:pt idx="1822" formatCode="General">
                  <c:v>43647</c:v>
                </c:pt>
                <c:pt idx="1823" formatCode="General">
                  <c:v>43648</c:v>
                </c:pt>
                <c:pt idx="1824" formatCode="General">
                  <c:v>43649</c:v>
                </c:pt>
                <c:pt idx="1825" formatCode="General">
                  <c:v>43651</c:v>
                </c:pt>
                <c:pt idx="1826" formatCode="General">
                  <c:v>43654</c:v>
                </c:pt>
                <c:pt idx="1827" formatCode="General">
                  <c:v>43655</c:v>
                </c:pt>
                <c:pt idx="1828" formatCode="General">
                  <c:v>43656</c:v>
                </c:pt>
                <c:pt idx="1829" formatCode="General">
                  <c:v>43657</c:v>
                </c:pt>
                <c:pt idx="1830" formatCode="General">
                  <c:v>43658</c:v>
                </c:pt>
                <c:pt idx="1831" formatCode="General">
                  <c:v>43661</c:v>
                </c:pt>
                <c:pt idx="1832" formatCode="General">
                  <c:v>43662</c:v>
                </c:pt>
                <c:pt idx="1833" formatCode="General">
                  <c:v>43663</c:v>
                </c:pt>
                <c:pt idx="1834" formatCode="General">
                  <c:v>43664</c:v>
                </c:pt>
                <c:pt idx="1835" formatCode="General">
                  <c:v>43665</c:v>
                </c:pt>
                <c:pt idx="1836" formatCode="General">
                  <c:v>43668</c:v>
                </c:pt>
                <c:pt idx="1837" formatCode="General">
                  <c:v>43669</c:v>
                </c:pt>
                <c:pt idx="1838" formatCode="General">
                  <c:v>43670</c:v>
                </c:pt>
                <c:pt idx="1839" formatCode="General">
                  <c:v>43671</c:v>
                </c:pt>
                <c:pt idx="1840" formatCode="General">
                  <c:v>43672</c:v>
                </c:pt>
                <c:pt idx="1841" formatCode="General">
                  <c:v>43675</c:v>
                </c:pt>
                <c:pt idx="1842" formatCode="General">
                  <c:v>43676</c:v>
                </c:pt>
                <c:pt idx="1843" formatCode="General">
                  <c:v>43677</c:v>
                </c:pt>
                <c:pt idx="1844" formatCode="General">
                  <c:v>43678</c:v>
                </c:pt>
                <c:pt idx="1845" formatCode="General">
                  <c:v>43679</c:v>
                </c:pt>
                <c:pt idx="1846" formatCode="General">
                  <c:v>43682</c:v>
                </c:pt>
                <c:pt idx="1847" formatCode="General">
                  <c:v>43683</c:v>
                </c:pt>
                <c:pt idx="1848" formatCode="General">
                  <c:v>43684</c:v>
                </c:pt>
                <c:pt idx="1849" formatCode="General">
                  <c:v>43685</c:v>
                </c:pt>
                <c:pt idx="1850" formatCode="General">
                  <c:v>43686</c:v>
                </c:pt>
                <c:pt idx="1851" formatCode="General">
                  <c:v>43689</c:v>
                </c:pt>
                <c:pt idx="1852" formatCode="General">
                  <c:v>43690</c:v>
                </c:pt>
                <c:pt idx="1853" formatCode="General">
                  <c:v>43691</c:v>
                </c:pt>
                <c:pt idx="1854" formatCode="General">
                  <c:v>43692</c:v>
                </c:pt>
                <c:pt idx="1855" formatCode="General">
                  <c:v>43693</c:v>
                </c:pt>
                <c:pt idx="1856" formatCode="General">
                  <c:v>43696</c:v>
                </c:pt>
                <c:pt idx="1857" formatCode="General">
                  <c:v>43697</c:v>
                </c:pt>
                <c:pt idx="1858" formatCode="General">
                  <c:v>43698</c:v>
                </c:pt>
                <c:pt idx="1859" formatCode="General">
                  <c:v>43699</c:v>
                </c:pt>
                <c:pt idx="1860" formatCode="General">
                  <c:v>43700</c:v>
                </c:pt>
                <c:pt idx="1861" formatCode="General">
                  <c:v>43703</c:v>
                </c:pt>
                <c:pt idx="1862" formatCode="General">
                  <c:v>43704</c:v>
                </c:pt>
                <c:pt idx="1863" formatCode="General">
                  <c:v>43705</c:v>
                </c:pt>
                <c:pt idx="1864" formatCode="General">
                  <c:v>43706</c:v>
                </c:pt>
                <c:pt idx="1865" formatCode="General">
                  <c:v>43707</c:v>
                </c:pt>
                <c:pt idx="1866" formatCode="General">
                  <c:v>43711</c:v>
                </c:pt>
                <c:pt idx="1867" formatCode="General">
                  <c:v>43712</c:v>
                </c:pt>
                <c:pt idx="1868" formatCode="General">
                  <c:v>43713</c:v>
                </c:pt>
                <c:pt idx="1869" formatCode="General">
                  <c:v>43714</c:v>
                </c:pt>
                <c:pt idx="1870" formatCode="General">
                  <c:v>43717</c:v>
                </c:pt>
                <c:pt idx="1871" formatCode="General">
                  <c:v>43718</c:v>
                </c:pt>
                <c:pt idx="1872" formatCode="General">
                  <c:v>43719</c:v>
                </c:pt>
                <c:pt idx="1873" formatCode="General">
                  <c:v>43720</c:v>
                </c:pt>
                <c:pt idx="1874" formatCode="General">
                  <c:v>43721</c:v>
                </c:pt>
                <c:pt idx="1875" formatCode="General">
                  <c:v>43724</c:v>
                </c:pt>
                <c:pt idx="1876" formatCode="General">
                  <c:v>43725</c:v>
                </c:pt>
                <c:pt idx="1877" formatCode="General">
                  <c:v>43726</c:v>
                </c:pt>
                <c:pt idx="1878" formatCode="General">
                  <c:v>43727</c:v>
                </c:pt>
                <c:pt idx="1879" formatCode="General">
                  <c:v>43728</c:v>
                </c:pt>
                <c:pt idx="1880" formatCode="General">
                  <c:v>43731</c:v>
                </c:pt>
                <c:pt idx="1881" formatCode="General">
                  <c:v>43732</c:v>
                </c:pt>
                <c:pt idx="1882" formatCode="General">
                  <c:v>43733</c:v>
                </c:pt>
                <c:pt idx="1883" formatCode="General">
                  <c:v>43734</c:v>
                </c:pt>
                <c:pt idx="1884" formatCode="General">
                  <c:v>43735</c:v>
                </c:pt>
                <c:pt idx="1885" formatCode="General">
                  <c:v>43738</c:v>
                </c:pt>
                <c:pt idx="1886" formatCode="General">
                  <c:v>43739</c:v>
                </c:pt>
                <c:pt idx="1887" formatCode="General">
                  <c:v>43740</c:v>
                </c:pt>
                <c:pt idx="1888" formatCode="General">
                  <c:v>43741</c:v>
                </c:pt>
                <c:pt idx="1889" formatCode="General">
                  <c:v>43742</c:v>
                </c:pt>
                <c:pt idx="1890" formatCode="General">
                  <c:v>43745</c:v>
                </c:pt>
                <c:pt idx="1891" formatCode="General">
                  <c:v>43746</c:v>
                </c:pt>
                <c:pt idx="1892" formatCode="General">
                  <c:v>43747</c:v>
                </c:pt>
                <c:pt idx="1893" formatCode="General">
                  <c:v>43748</c:v>
                </c:pt>
                <c:pt idx="1894" formatCode="General">
                  <c:v>43749</c:v>
                </c:pt>
                <c:pt idx="1895" formatCode="General">
                  <c:v>43752</c:v>
                </c:pt>
                <c:pt idx="1896" formatCode="General">
                  <c:v>43753</c:v>
                </c:pt>
                <c:pt idx="1897" formatCode="General">
                  <c:v>43754</c:v>
                </c:pt>
                <c:pt idx="1898" formatCode="General">
                  <c:v>43755</c:v>
                </c:pt>
                <c:pt idx="1899" formatCode="General">
                  <c:v>43756</c:v>
                </c:pt>
                <c:pt idx="1900" formatCode="General">
                  <c:v>43759</c:v>
                </c:pt>
                <c:pt idx="1901" formatCode="General">
                  <c:v>43760</c:v>
                </c:pt>
                <c:pt idx="1902" formatCode="General">
                  <c:v>43761</c:v>
                </c:pt>
                <c:pt idx="1903" formatCode="General">
                  <c:v>43762</c:v>
                </c:pt>
                <c:pt idx="1904" formatCode="General">
                  <c:v>43763</c:v>
                </c:pt>
                <c:pt idx="1905" formatCode="General">
                  <c:v>43766</c:v>
                </c:pt>
                <c:pt idx="1906" formatCode="General">
                  <c:v>43767</c:v>
                </c:pt>
                <c:pt idx="1907" formatCode="General">
                  <c:v>43768</c:v>
                </c:pt>
                <c:pt idx="1908" formatCode="General">
                  <c:v>43769</c:v>
                </c:pt>
                <c:pt idx="1909" formatCode="General">
                  <c:v>43770</c:v>
                </c:pt>
                <c:pt idx="1910" formatCode="General">
                  <c:v>43773</c:v>
                </c:pt>
                <c:pt idx="1911" formatCode="General">
                  <c:v>43774</c:v>
                </c:pt>
                <c:pt idx="1912" formatCode="General">
                  <c:v>43775</c:v>
                </c:pt>
                <c:pt idx="1913" formatCode="General">
                  <c:v>43776</c:v>
                </c:pt>
                <c:pt idx="1914" formatCode="General">
                  <c:v>43777</c:v>
                </c:pt>
                <c:pt idx="1915" formatCode="General">
                  <c:v>43780</c:v>
                </c:pt>
                <c:pt idx="1916" formatCode="General">
                  <c:v>43781</c:v>
                </c:pt>
                <c:pt idx="1917" formatCode="General">
                  <c:v>43782</c:v>
                </c:pt>
                <c:pt idx="1918" formatCode="General">
                  <c:v>43783</c:v>
                </c:pt>
                <c:pt idx="1919" formatCode="General">
                  <c:v>43784</c:v>
                </c:pt>
                <c:pt idx="1920" formatCode="General">
                  <c:v>43787</c:v>
                </c:pt>
                <c:pt idx="1921" formatCode="General">
                  <c:v>43788</c:v>
                </c:pt>
                <c:pt idx="1922" formatCode="General">
                  <c:v>43789</c:v>
                </c:pt>
                <c:pt idx="1923" formatCode="General">
                  <c:v>43790</c:v>
                </c:pt>
                <c:pt idx="1924" formatCode="General">
                  <c:v>43791</c:v>
                </c:pt>
                <c:pt idx="1925" formatCode="General">
                  <c:v>43794</c:v>
                </c:pt>
                <c:pt idx="1926" formatCode="General">
                  <c:v>43795</c:v>
                </c:pt>
                <c:pt idx="1927" formatCode="General">
                  <c:v>43796</c:v>
                </c:pt>
                <c:pt idx="1928" formatCode="General">
                  <c:v>43798</c:v>
                </c:pt>
                <c:pt idx="1929" formatCode="General">
                  <c:v>43801</c:v>
                </c:pt>
                <c:pt idx="1930" formatCode="General">
                  <c:v>43802</c:v>
                </c:pt>
                <c:pt idx="1931" formatCode="General">
                  <c:v>43803</c:v>
                </c:pt>
                <c:pt idx="1932" formatCode="General">
                  <c:v>43804</c:v>
                </c:pt>
                <c:pt idx="1933" formatCode="General">
                  <c:v>43805</c:v>
                </c:pt>
                <c:pt idx="1934" formatCode="General">
                  <c:v>43808</c:v>
                </c:pt>
                <c:pt idx="1935" formatCode="General">
                  <c:v>43809</c:v>
                </c:pt>
                <c:pt idx="1936" formatCode="General">
                  <c:v>43810</c:v>
                </c:pt>
                <c:pt idx="1937" formatCode="General">
                  <c:v>43811</c:v>
                </c:pt>
                <c:pt idx="1938" formatCode="General">
                  <c:v>43812</c:v>
                </c:pt>
                <c:pt idx="1939" formatCode="General">
                  <c:v>43815</c:v>
                </c:pt>
                <c:pt idx="1940" formatCode="General">
                  <c:v>43816</c:v>
                </c:pt>
                <c:pt idx="1941" formatCode="General">
                  <c:v>43817</c:v>
                </c:pt>
                <c:pt idx="1942" formatCode="General">
                  <c:v>43818</c:v>
                </c:pt>
                <c:pt idx="1943" formatCode="General">
                  <c:v>43819</c:v>
                </c:pt>
                <c:pt idx="1944" formatCode="General">
                  <c:v>43822</c:v>
                </c:pt>
                <c:pt idx="1945" formatCode="General">
                  <c:v>43823</c:v>
                </c:pt>
                <c:pt idx="1946" formatCode="General">
                  <c:v>43825</c:v>
                </c:pt>
                <c:pt idx="1947" formatCode="General">
                  <c:v>43826</c:v>
                </c:pt>
                <c:pt idx="1948" formatCode="General">
                  <c:v>43829</c:v>
                </c:pt>
                <c:pt idx="1949" formatCode="General">
                  <c:v>43830</c:v>
                </c:pt>
                <c:pt idx="1950" formatCode="General">
                  <c:v>43832</c:v>
                </c:pt>
                <c:pt idx="1951" formatCode="General">
                  <c:v>43833</c:v>
                </c:pt>
                <c:pt idx="1952" formatCode="General">
                  <c:v>43836</c:v>
                </c:pt>
                <c:pt idx="1953" formatCode="General">
                  <c:v>43837</c:v>
                </c:pt>
                <c:pt idx="1954" formatCode="General">
                  <c:v>43838</c:v>
                </c:pt>
                <c:pt idx="1955" formatCode="General">
                  <c:v>43839</c:v>
                </c:pt>
                <c:pt idx="1956" formatCode="General">
                  <c:v>43840</c:v>
                </c:pt>
                <c:pt idx="1957" formatCode="General">
                  <c:v>43843</c:v>
                </c:pt>
                <c:pt idx="1958" formatCode="General">
                  <c:v>43844</c:v>
                </c:pt>
                <c:pt idx="1959" formatCode="General">
                  <c:v>43845</c:v>
                </c:pt>
                <c:pt idx="1960" formatCode="General">
                  <c:v>43846</c:v>
                </c:pt>
                <c:pt idx="1961" formatCode="General">
                  <c:v>43847</c:v>
                </c:pt>
                <c:pt idx="1962" formatCode="General">
                  <c:v>43851</c:v>
                </c:pt>
                <c:pt idx="1963" formatCode="General">
                  <c:v>43852</c:v>
                </c:pt>
                <c:pt idx="1964" formatCode="General">
                  <c:v>43853</c:v>
                </c:pt>
                <c:pt idx="1965" formatCode="General">
                  <c:v>43854</c:v>
                </c:pt>
                <c:pt idx="1966" formatCode="General">
                  <c:v>43857</c:v>
                </c:pt>
                <c:pt idx="1967" formatCode="General">
                  <c:v>43858</c:v>
                </c:pt>
                <c:pt idx="1968" formatCode="General">
                  <c:v>43859</c:v>
                </c:pt>
                <c:pt idx="1969" formatCode="General">
                  <c:v>43860</c:v>
                </c:pt>
                <c:pt idx="1970" formatCode="General">
                  <c:v>43861</c:v>
                </c:pt>
                <c:pt idx="1971" formatCode="General">
                  <c:v>43864</c:v>
                </c:pt>
                <c:pt idx="1972" formatCode="General">
                  <c:v>43865</c:v>
                </c:pt>
                <c:pt idx="1973" formatCode="General">
                  <c:v>43866</c:v>
                </c:pt>
                <c:pt idx="1974" formatCode="General">
                  <c:v>43867</c:v>
                </c:pt>
                <c:pt idx="1975" formatCode="General">
                  <c:v>43868</c:v>
                </c:pt>
                <c:pt idx="1976" formatCode="General">
                  <c:v>43871</c:v>
                </c:pt>
                <c:pt idx="1977" formatCode="General">
                  <c:v>43872</c:v>
                </c:pt>
                <c:pt idx="1978" formatCode="General">
                  <c:v>43873</c:v>
                </c:pt>
                <c:pt idx="1979" formatCode="General">
                  <c:v>43874</c:v>
                </c:pt>
                <c:pt idx="1980" formatCode="General">
                  <c:v>43875</c:v>
                </c:pt>
                <c:pt idx="1981" formatCode="General">
                  <c:v>43879</c:v>
                </c:pt>
                <c:pt idx="1982" formatCode="General">
                  <c:v>43880</c:v>
                </c:pt>
                <c:pt idx="1983" formatCode="General">
                  <c:v>43881</c:v>
                </c:pt>
                <c:pt idx="1984" formatCode="General">
                  <c:v>43882</c:v>
                </c:pt>
                <c:pt idx="1985" formatCode="General">
                  <c:v>43885</c:v>
                </c:pt>
                <c:pt idx="1986" formatCode="General">
                  <c:v>43886</c:v>
                </c:pt>
                <c:pt idx="1987" formatCode="General">
                  <c:v>43887</c:v>
                </c:pt>
                <c:pt idx="1988" formatCode="General">
                  <c:v>43888</c:v>
                </c:pt>
                <c:pt idx="1989" formatCode="General">
                  <c:v>43889</c:v>
                </c:pt>
                <c:pt idx="1990" formatCode="General">
                  <c:v>43892</c:v>
                </c:pt>
                <c:pt idx="1991" formatCode="General">
                  <c:v>43893</c:v>
                </c:pt>
                <c:pt idx="1992" formatCode="General">
                  <c:v>43894</c:v>
                </c:pt>
                <c:pt idx="1993" formatCode="General">
                  <c:v>43895</c:v>
                </c:pt>
                <c:pt idx="1994" formatCode="General">
                  <c:v>43896</c:v>
                </c:pt>
                <c:pt idx="1995" formatCode="General">
                  <c:v>43899</c:v>
                </c:pt>
                <c:pt idx="1996" formatCode="General">
                  <c:v>43900</c:v>
                </c:pt>
                <c:pt idx="1997" formatCode="General">
                  <c:v>43901</c:v>
                </c:pt>
                <c:pt idx="1998" formatCode="General">
                  <c:v>43902</c:v>
                </c:pt>
                <c:pt idx="1999" formatCode="General">
                  <c:v>43903</c:v>
                </c:pt>
                <c:pt idx="2000" formatCode="General">
                  <c:v>43906</c:v>
                </c:pt>
                <c:pt idx="2001" formatCode="General">
                  <c:v>43907</c:v>
                </c:pt>
                <c:pt idx="2002" formatCode="General">
                  <c:v>43908</c:v>
                </c:pt>
                <c:pt idx="2003" formatCode="General">
                  <c:v>43909</c:v>
                </c:pt>
                <c:pt idx="2004" formatCode="General">
                  <c:v>43910</c:v>
                </c:pt>
                <c:pt idx="2005" formatCode="General">
                  <c:v>43913</c:v>
                </c:pt>
                <c:pt idx="2006" formatCode="General">
                  <c:v>43914</c:v>
                </c:pt>
                <c:pt idx="2007" formatCode="General">
                  <c:v>43915</c:v>
                </c:pt>
                <c:pt idx="2008" formatCode="General">
                  <c:v>43916</c:v>
                </c:pt>
                <c:pt idx="2009" formatCode="General">
                  <c:v>43917</c:v>
                </c:pt>
                <c:pt idx="2010" formatCode="General">
                  <c:v>43920</c:v>
                </c:pt>
                <c:pt idx="2011" formatCode="General">
                  <c:v>43921</c:v>
                </c:pt>
                <c:pt idx="2012" formatCode="General">
                  <c:v>43922</c:v>
                </c:pt>
                <c:pt idx="2013" formatCode="General">
                  <c:v>43923</c:v>
                </c:pt>
                <c:pt idx="2014" formatCode="General">
                  <c:v>43924</c:v>
                </c:pt>
                <c:pt idx="2015" formatCode="General">
                  <c:v>43927</c:v>
                </c:pt>
                <c:pt idx="2016" formatCode="General">
                  <c:v>43928</c:v>
                </c:pt>
                <c:pt idx="2017" formatCode="General">
                  <c:v>43929</c:v>
                </c:pt>
                <c:pt idx="2018" formatCode="General">
                  <c:v>43930</c:v>
                </c:pt>
                <c:pt idx="2019" formatCode="General">
                  <c:v>43934</c:v>
                </c:pt>
                <c:pt idx="2020" formatCode="General">
                  <c:v>43935</c:v>
                </c:pt>
                <c:pt idx="2021" formatCode="General">
                  <c:v>43936</c:v>
                </c:pt>
                <c:pt idx="2022" formatCode="General">
                  <c:v>43937</c:v>
                </c:pt>
                <c:pt idx="2023" formatCode="General">
                  <c:v>43938</c:v>
                </c:pt>
                <c:pt idx="2024" formatCode="General">
                  <c:v>43941</c:v>
                </c:pt>
                <c:pt idx="2025" formatCode="General">
                  <c:v>43942</c:v>
                </c:pt>
                <c:pt idx="2026" formatCode="General">
                  <c:v>43943</c:v>
                </c:pt>
                <c:pt idx="2027" formatCode="General">
                  <c:v>43944</c:v>
                </c:pt>
                <c:pt idx="2028" formatCode="General">
                  <c:v>43945</c:v>
                </c:pt>
                <c:pt idx="2029" formatCode="General">
                  <c:v>43948</c:v>
                </c:pt>
                <c:pt idx="2030" formatCode="General">
                  <c:v>43949</c:v>
                </c:pt>
                <c:pt idx="2031" formatCode="General">
                  <c:v>43950</c:v>
                </c:pt>
                <c:pt idx="2032" formatCode="General">
                  <c:v>43951</c:v>
                </c:pt>
                <c:pt idx="2033" formatCode="General">
                  <c:v>43952</c:v>
                </c:pt>
                <c:pt idx="2034" formatCode="General">
                  <c:v>43955</c:v>
                </c:pt>
                <c:pt idx="2035" formatCode="General">
                  <c:v>43956</c:v>
                </c:pt>
                <c:pt idx="2036" formatCode="General">
                  <c:v>43957</c:v>
                </c:pt>
                <c:pt idx="2037" formatCode="General">
                  <c:v>43958</c:v>
                </c:pt>
                <c:pt idx="2038" formatCode="General">
                  <c:v>43959</c:v>
                </c:pt>
                <c:pt idx="2039" formatCode="General">
                  <c:v>43962</c:v>
                </c:pt>
                <c:pt idx="2040" formatCode="General">
                  <c:v>43963</c:v>
                </c:pt>
                <c:pt idx="2041" formatCode="General">
                  <c:v>43964</c:v>
                </c:pt>
                <c:pt idx="2042" formatCode="General">
                  <c:v>43965</c:v>
                </c:pt>
                <c:pt idx="2043" formatCode="General">
                  <c:v>43966</c:v>
                </c:pt>
                <c:pt idx="2044" formatCode="General">
                  <c:v>43969</c:v>
                </c:pt>
                <c:pt idx="2045" formatCode="General">
                  <c:v>43970</c:v>
                </c:pt>
                <c:pt idx="2046" formatCode="General">
                  <c:v>43971</c:v>
                </c:pt>
                <c:pt idx="2047" formatCode="General">
                  <c:v>43972</c:v>
                </c:pt>
                <c:pt idx="2048" formatCode="General">
                  <c:v>43973</c:v>
                </c:pt>
                <c:pt idx="2049" formatCode="General">
                  <c:v>43977</c:v>
                </c:pt>
                <c:pt idx="2050" formatCode="General">
                  <c:v>43978</c:v>
                </c:pt>
                <c:pt idx="2051" formatCode="General">
                  <c:v>43979</c:v>
                </c:pt>
                <c:pt idx="2052" formatCode="General">
                  <c:v>43980</c:v>
                </c:pt>
                <c:pt idx="2053" formatCode="General">
                  <c:v>43983</c:v>
                </c:pt>
                <c:pt idx="2054" formatCode="General">
                  <c:v>43984</c:v>
                </c:pt>
                <c:pt idx="2055" formatCode="General">
                  <c:v>43985</c:v>
                </c:pt>
                <c:pt idx="2056" formatCode="General">
                  <c:v>43986</c:v>
                </c:pt>
                <c:pt idx="2057" formatCode="General">
                  <c:v>43987</c:v>
                </c:pt>
                <c:pt idx="2058" formatCode="General">
                  <c:v>43990</c:v>
                </c:pt>
                <c:pt idx="2059" formatCode="General">
                  <c:v>43991</c:v>
                </c:pt>
                <c:pt idx="2060" formatCode="General">
                  <c:v>43992</c:v>
                </c:pt>
                <c:pt idx="2061" formatCode="General">
                  <c:v>43993</c:v>
                </c:pt>
                <c:pt idx="2062" formatCode="General">
                  <c:v>43994</c:v>
                </c:pt>
                <c:pt idx="2063" formatCode="General">
                  <c:v>43997</c:v>
                </c:pt>
                <c:pt idx="2064" formatCode="General">
                  <c:v>43998</c:v>
                </c:pt>
                <c:pt idx="2065" formatCode="General">
                  <c:v>43999</c:v>
                </c:pt>
                <c:pt idx="2066" formatCode="General">
                  <c:v>44000</c:v>
                </c:pt>
                <c:pt idx="2067" formatCode="General">
                  <c:v>44001</c:v>
                </c:pt>
                <c:pt idx="2068" formatCode="General">
                  <c:v>44004</c:v>
                </c:pt>
                <c:pt idx="2069" formatCode="General">
                  <c:v>44005</c:v>
                </c:pt>
                <c:pt idx="2070" formatCode="General">
                  <c:v>44006</c:v>
                </c:pt>
                <c:pt idx="2071" formatCode="General">
                  <c:v>44007</c:v>
                </c:pt>
                <c:pt idx="2072" formatCode="General">
                  <c:v>44008</c:v>
                </c:pt>
                <c:pt idx="2073" formatCode="General">
                  <c:v>44011</c:v>
                </c:pt>
                <c:pt idx="2074" formatCode="General">
                  <c:v>44012</c:v>
                </c:pt>
                <c:pt idx="2075" formatCode="General">
                  <c:v>44013</c:v>
                </c:pt>
                <c:pt idx="2076" formatCode="General">
                  <c:v>44014</c:v>
                </c:pt>
                <c:pt idx="2077" formatCode="General">
                  <c:v>44018</c:v>
                </c:pt>
                <c:pt idx="2078" formatCode="General">
                  <c:v>44019</c:v>
                </c:pt>
                <c:pt idx="2079" formatCode="General">
                  <c:v>44020</c:v>
                </c:pt>
                <c:pt idx="2080" formatCode="General">
                  <c:v>44021</c:v>
                </c:pt>
                <c:pt idx="2081" formatCode="General">
                  <c:v>44022</c:v>
                </c:pt>
                <c:pt idx="2082" formatCode="General">
                  <c:v>44025</c:v>
                </c:pt>
                <c:pt idx="2083" formatCode="General">
                  <c:v>44026</c:v>
                </c:pt>
                <c:pt idx="2084" formatCode="General">
                  <c:v>44027</c:v>
                </c:pt>
                <c:pt idx="2085" formatCode="General">
                  <c:v>44028</c:v>
                </c:pt>
                <c:pt idx="2086" formatCode="General">
                  <c:v>44029</c:v>
                </c:pt>
                <c:pt idx="2087" formatCode="General">
                  <c:v>44032</c:v>
                </c:pt>
                <c:pt idx="2088" formatCode="General">
                  <c:v>44033</c:v>
                </c:pt>
                <c:pt idx="2089" formatCode="General">
                  <c:v>44034</c:v>
                </c:pt>
                <c:pt idx="2090" formatCode="General">
                  <c:v>44035</c:v>
                </c:pt>
                <c:pt idx="2091" formatCode="General">
                  <c:v>44036</c:v>
                </c:pt>
                <c:pt idx="2092" formatCode="General">
                  <c:v>44039</c:v>
                </c:pt>
                <c:pt idx="2093" formatCode="General">
                  <c:v>44040</c:v>
                </c:pt>
                <c:pt idx="2094" formatCode="General">
                  <c:v>44041</c:v>
                </c:pt>
                <c:pt idx="2095" formatCode="General">
                  <c:v>44042</c:v>
                </c:pt>
                <c:pt idx="2096" formatCode="General">
                  <c:v>44043</c:v>
                </c:pt>
                <c:pt idx="2097" formatCode="General">
                  <c:v>44046</c:v>
                </c:pt>
                <c:pt idx="2098" formatCode="General">
                  <c:v>44047</c:v>
                </c:pt>
                <c:pt idx="2099" formatCode="General">
                  <c:v>44048</c:v>
                </c:pt>
                <c:pt idx="2100" formatCode="General">
                  <c:v>44049</c:v>
                </c:pt>
                <c:pt idx="2101" formatCode="General">
                  <c:v>44050</c:v>
                </c:pt>
                <c:pt idx="2102" formatCode="General">
                  <c:v>44053</c:v>
                </c:pt>
                <c:pt idx="2103" formatCode="General">
                  <c:v>44054</c:v>
                </c:pt>
                <c:pt idx="2104" formatCode="General">
                  <c:v>44055</c:v>
                </c:pt>
                <c:pt idx="2105" formatCode="General">
                  <c:v>44056</c:v>
                </c:pt>
                <c:pt idx="2106" formatCode="General">
                  <c:v>44057</c:v>
                </c:pt>
                <c:pt idx="2107" formatCode="General">
                  <c:v>44060</c:v>
                </c:pt>
                <c:pt idx="2108" formatCode="General">
                  <c:v>44061</c:v>
                </c:pt>
                <c:pt idx="2109" formatCode="General">
                  <c:v>44062</c:v>
                </c:pt>
                <c:pt idx="2110" formatCode="General">
                  <c:v>44063</c:v>
                </c:pt>
                <c:pt idx="2111" formatCode="General">
                  <c:v>44064</c:v>
                </c:pt>
                <c:pt idx="2112" formatCode="General">
                  <c:v>44067</c:v>
                </c:pt>
                <c:pt idx="2113" formatCode="General">
                  <c:v>44068</c:v>
                </c:pt>
                <c:pt idx="2114" formatCode="General">
                  <c:v>44069</c:v>
                </c:pt>
                <c:pt idx="2115" formatCode="General">
                  <c:v>44070</c:v>
                </c:pt>
                <c:pt idx="2116" formatCode="General">
                  <c:v>44071</c:v>
                </c:pt>
                <c:pt idx="2117" formatCode="General">
                  <c:v>44074</c:v>
                </c:pt>
                <c:pt idx="2118" formatCode="General">
                  <c:v>44075</c:v>
                </c:pt>
                <c:pt idx="2119" formatCode="General">
                  <c:v>44076</c:v>
                </c:pt>
                <c:pt idx="2120" formatCode="General">
                  <c:v>44077</c:v>
                </c:pt>
                <c:pt idx="2121" formatCode="General">
                  <c:v>44078</c:v>
                </c:pt>
                <c:pt idx="2122" formatCode="General">
                  <c:v>44082</c:v>
                </c:pt>
                <c:pt idx="2123" formatCode="General">
                  <c:v>44083</c:v>
                </c:pt>
                <c:pt idx="2124" formatCode="General">
                  <c:v>44084</c:v>
                </c:pt>
                <c:pt idx="2125" formatCode="General">
                  <c:v>44085</c:v>
                </c:pt>
                <c:pt idx="2126" formatCode="General">
                  <c:v>44088</c:v>
                </c:pt>
                <c:pt idx="2127" formatCode="General">
                  <c:v>44089</c:v>
                </c:pt>
                <c:pt idx="2128" formatCode="General">
                  <c:v>44090</c:v>
                </c:pt>
                <c:pt idx="2129" formatCode="General">
                  <c:v>44091</c:v>
                </c:pt>
                <c:pt idx="2130" formatCode="General">
                  <c:v>44092</c:v>
                </c:pt>
                <c:pt idx="2131" formatCode="General">
                  <c:v>44095</c:v>
                </c:pt>
                <c:pt idx="2132" formatCode="General">
                  <c:v>44096</c:v>
                </c:pt>
                <c:pt idx="2133" formatCode="General">
                  <c:v>44097</c:v>
                </c:pt>
                <c:pt idx="2134" formatCode="General">
                  <c:v>44098</c:v>
                </c:pt>
                <c:pt idx="2135" formatCode="General">
                  <c:v>44099</c:v>
                </c:pt>
                <c:pt idx="2136" formatCode="General">
                  <c:v>44102</c:v>
                </c:pt>
                <c:pt idx="2137" formatCode="General">
                  <c:v>44103</c:v>
                </c:pt>
                <c:pt idx="2138" formatCode="General">
                  <c:v>44104</c:v>
                </c:pt>
                <c:pt idx="2139" formatCode="General">
                  <c:v>44105</c:v>
                </c:pt>
                <c:pt idx="2140" formatCode="General">
                  <c:v>44106</c:v>
                </c:pt>
                <c:pt idx="2141" formatCode="General">
                  <c:v>44109</c:v>
                </c:pt>
                <c:pt idx="2142" formatCode="General">
                  <c:v>44110</c:v>
                </c:pt>
                <c:pt idx="2143" formatCode="General">
                  <c:v>44111</c:v>
                </c:pt>
                <c:pt idx="2144" formatCode="General">
                  <c:v>44112</c:v>
                </c:pt>
                <c:pt idx="2145" formatCode="General">
                  <c:v>44113</c:v>
                </c:pt>
                <c:pt idx="2146" formatCode="General">
                  <c:v>44116</c:v>
                </c:pt>
                <c:pt idx="2147" formatCode="General">
                  <c:v>44117</c:v>
                </c:pt>
                <c:pt idx="2148" formatCode="General">
                  <c:v>44118</c:v>
                </c:pt>
                <c:pt idx="2149" formatCode="General">
                  <c:v>44119</c:v>
                </c:pt>
                <c:pt idx="2150" formatCode="General">
                  <c:v>44120</c:v>
                </c:pt>
                <c:pt idx="2151" formatCode="General">
                  <c:v>44123</c:v>
                </c:pt>
                <c:pt idx="2152" formatCode="General">
                  <c:v>44124</c:v>
                </c:pt>
                <c:pt idx="2153" formatCode="General">
                  <c:v>44125</c:v>
                </c:pt>
                <c:pt idx="2154" formatCode="General">
                  <c:v>44126</c:v>
                </c:pt>
                <c:pt idx="2155" formatCode="General">
                  <c:v>44127</c:v>
                </c:pt>
                <c:pt idx="2156" formatCode="General">
                  <c:v>44130</c:v>
                </c:pt>
                <c:pt idx="2157" formatCode="General">
                  <c:v>44131</c:v>
                </c:pt>
                <c:pt idx="2158" formatCode="General">
                  <c:v>44132</c:v>
                </c:pt>
                <c:pt idx="2159" formatCode="General">
                  <c:v>44133</c:v>
                </c:pt>
                <c:pt idx="2160" formatCode="General">
                  <c:v>44134</c:v>
                </c:pt>
                <c:pt idx="2161" formatCode="General">
                  <c:v>44137</c:v>
                </c:pt>
                <c:pt idx="2162" formatCode="General">
                  <c:v>44138</c:v>
                </c:pt>
                <c:pt idx="2163" formatCode="General">
                  <c:v>44139</c:v>
                </c:pt>
                <c:pt idx="2164" formatCode="General">
                  <c:v>44140</c:v>
                </c:pt>
                <c:pt idx="2165" formatCode="General">
                  <c:v>44141</c:v>
                </c:pt>
                <c:pt idx="2166" formatCode="General">
                  <c:v>44144</c:v>
                </c:pt>
                <c:pt idx="2167" formatCode="General">
                  <c:v>44145</c:v>
                </c:pt>
                <c:pt idx="2168" formatCode="General">
                  <c:v>44146</c:v>
                </c:pt>
                <c:pt idx="2169" formatCode="General">
                  <c:v>44147</c:v>
                </c:pt>
                <c:pt idx="2170" formatCode="General">
                  <c:v>44148</c:v>
                </c:pt>
                <c:pt idx="2171" formatCode="General">
                  <c:v>44151</c:v>
                </c:pt>
                <c:pt idx="2172" formatCode="General">
                  <c:v>44152</c:v>
                </c:pt>
                <c:pt idx="2173" formatCode="General">
                  <c:v>44153</c:v>
                </c:pt>
                <c:pt idx="2174" formatCode="General">
                  <c:v>44154</c:v>
                </c:pt>
                <c:pt idx="2175" formatCode="General">
                  <c:v>44155</c:v>
                </c:pt>
                <c:pt idx="2176" formatCode="General">
                  <c:v>44158</c:v>
                </c:pt>
                <c:pt idx="2177" formatCode="General">
                  <c:v>44159</c:v>
                </c:pt>
                <c:pt idx="2178" formatCode="General">
                  <c:v>44160</c:v>
                </c:pt>
                <c:pt idx="2179" formatCode="General">
                  <c:v>44162</c:v>
                </c:pt>
                <c:pt idx="2180" formatCode="General">
                  <c:v>44165</c:v>
                </c:pt>
                <c:pt idx="2181" formatCode="General">
                  <c:v>44166</c:v>
                </c:pt>
                <c:pt idx="2182" formatCode="General">
                  <c:v>44167</c:v>
                </c:pt>
                <c:pt idx="2183" formatCode="General">
                  <c:v>44168</c:v>
                </c:pt>
                <c:pt idx="2184" formatCode="General">
                  <c:v>44169</c:v>
                </c:pt>
                <c:pt idx="2185" formatCode="General">
                  <c:v>44172</c:v>
                </c:pt>
                <c:pt idx="2186" formatCode="General">
                  <c:v>44173</c:v>
                </c:pt>
                <c:pt idx="2187" formatCode="General">
                  <c:v>44174</c:v>
                </c:pt>
                <c:pt idx="2188" formatCode="General">
                  <c:v>44175</c:v>
                </c:pt>
                <c:pt idx="2189" formatCode="General">
                  <c:v>44176</c:v>
                </c:pt>
                <c:pt idx="2190" formatCode="General">
                  <c:v>44179</c:v>
                </c:pt>
                <c:pt idx="2191" formatCode="General">
                  <c:v>44180</c:v>
                </c:pt>
                <c:pt idx="2192" formatCode="General">
                  <c:v>44181</c:v>
                </c:pt>
                <c:pt idx="2193" formatCode="General">
                  <c:v>44182</c:v>
                </c:pt>
                <c:pt idx="2194" formatCode="General">
                  <c:v>44183</c:v>
                </c:pt>
                <c:pt idx="2195" formatCode="General">
                  <c:v>44186</c:v>
                </c:pt>
                <c:pt idx="2196" formatCode="General">
                  <c:v>44187</c:v>
                </c:pt>
                <c:pt idx="2197" formatCode="General">
                  <c:v>44188</c:v>
                </c:pt>
                <c:pt idx="2198" formatCode="General">
                  <c:v>44189</c:v>
                </c:pt>
                <c:pt idx="2199" formatCode="General">
                  <c:v>44193</c:v>
                </c:pt>
                <c:pt idx="2200" formatCode="General">
                  <c:v>44194</c:v>
                </c:pt>
                <c:pt idx="2201" formatCode="General">
                  <c:v>44195</c:v>
                </c:pt>
                <c:pt idx="2202" formatCode="General">
                  <c:v>44196</c:v>
                </c:pt>
                <c:pt idx="2203" formatCode="General">
                  <c:v>44200</c:v>
                </c:pt>
                <c:pt idx="2204" formatCode="General">
                  <c:v>44201</c:v>
                </c:pt>
                <c:pt idx="2205" formatCode="General">
                  <c:v>44202</c:v>
                </c:pt>
                <c:pt idx="2206" formatCode="General">
                  <c:v>44203</c:v>
                </c:pt>
                <c:pt idx="2207" formatCode="General">
                  <c:v>44204</c:v>
                </c:pt>
                <c:pt idx="2208" formatCode="General">
                  <c:v>44207</c:v>
                </c:pt>
                <c:pt idx="2209" formatCode="General">
                  <c:v>44208</c:v>
                </c:pt>
                <c:pt idx="2210" formatCode="General">
                  <c:v>44209</c:v>
                </c:pt>
                <c:pt idx="2211" formatCode="General">
                  <c:v>44210</c:v>
                </c:pt>
                <c:pt idx="2212" formatCode="General">
                  <c:v>44211</c:v>
                </c:pt>
                <c:pt idx="2213" formatCode="General">
                  <c:v>44215</c:v>
                </c:pt>
                <c:pt idx="2214" formatCode="General">
                  <c:v>44216</c:v>
                </c:pt>
                <c:pt idx="2215" formatCode="General">
                  <c:v>44217</c:v>
                </c:pt>
                <c:pt idx="2216" formatCode="General">
                  <c:v>44218</c:v>
                </c:pt>
                <c:pt idx="2217" formatCode="General">
                  <c:v>44221</c:v>
                </c:pt>
                <c:pt idx="2218" formatCode="General">
                  <c:v>44222</c:v>
                </c:pt>
                <c:pt idx="2219" formatCode="General">
                  <c:v>44223</c:v>
                </c:pt>
                <c:pt idx="2220" formatCode="General">
                  <c:v>44224</c:v>
                </c:pt>
                <c:pt idx="2221" formatCode="General">
                  <c:v>44225</c:v>
                </c:pt>
                <c:pt idx="2222" formatCode="General">
                  <c:v>44228</c:v>
                </c:pt>
                <c:pt idx="2223" formatCode="General">
                  <c:v>44229</c:v>
                </c:pt>
                <c:pt idx="2224" formatCode="General">
                  <c:v>44230</c:v>
                </c:pt>
                <c:pt idx="2225" formatCode="General">
                  <c:v>44231</c:v>
                </c:pt>
                <c:pt idx="2226" formatCode="General">
                  <c:v>44232</c:v>
                </c:pt>
                <c:pt idx="2227" formatCode="General">
                  <c:v>44235</c:v>
                </c:pt>
                <c:pt idx="2228" formatCode="General">
                  <c:v>44236</c:v>
                </c:pt>
                <c:pt idx="2229" formatCode="General">
                  <c:v>44237</c:v>
                </c:pt>
                <c:pt idx="2230" formatCode="General">
                  <c:v>44238</c:v>
                </c:pt>
                <c:pt idx="2231" formatCode="General">
                  <c:v>44239</c:v>
                </c:pt>
                <c:pt idx="2232" formatCode="General">
                  <c:v>44243</c:v>
                </c:pt>
                <c:pt idx="2233" formatCode="General">
                  <c:v>44244</c:v>
                </c:pt>
                <c:pt idx="2234" formatCode="General">
                  <c:v>44245</c:v>
                </c:pt>
                <c:pt idx="2235" formatCode="General">
                  <c:v>44246</c:v>
                </c:pt>
                <c:pt idx="2236" formatCode="General">
                  <c:v>44249</c:v>
                </c:pt>
                <c:pt idx="2237" formatCode="General">
                  <c:v>44250</c:v>
                </c:pt>
                <c:pt idx="2238" formatCode="General">
                  <c:v>44251</c:v>
                </c:pt>
                <c:pt idx="2239" formatCode="General">
                  <c:v>44252</c:v>
                </c:pt>
                <c:pt idx="2240" formatCode="General">
                  <c:v>44253</c:v>
                </c:pt>
                <c:pt idx="2241" formatCode="General">
                  <c:v>44256</c:v>
                </c:pt>
                <c:pt idx="2242" formatCode="General">
                  <c:v>44257</c:v>
                </c:pt>
                <c:pt idx="2243" formatCode="General">
                  <c:v>44258</c:v>
                </c:pt>
                <c:pt idx="2244" formatCode="General">
                  <c:v>44259</c:v>
                </c:pt>
                <c:pt idx="2245" formatCode="General">
                  <c:v>44260</c:v>
                </c:pt>
                <c:pt idx="2246" formatCode="General">
                  <c:v>44263</c:v>
                </c:pt>
                <c:pt idx="2247" formatCode="General">
                  <c:v>44264</c:v>
                </c:pt>
                <c:pt idx="2248" formatCode="General">
                  <c:v>44265</c:v>
                </c:pt>
                <c:pt idx="2249" formatCode="General">
                  <c:v>44266</c:v>
                </c:pt>
                <c:pt idx="2250" formatCode="General">
                  <c:v>44267</c:v>
                </c:pt>
                <c:pt idx="2251" formatCode="General">
                  <c:v>44270</c:v>
                </c:pt>
                <c:pt idx="2252" formatCode="General">
                  <c:v>44271</c:v>
                </c:pt>
                <c:pt idx="2253" formatCode="General">
                  <c:v>44272</c:v>
                </c:pt>
                <c:pt idx="2254" formatCode="General">
                  <c:v>44273</c:v>
                </c:pt>
                <c:pt idx="2255" formatCode="General">
                  <c:v>44274</c:v>
                </c:pt>
                <c:pt idx="2256" formatCode="General">
                  <c:v>44277</c:v>
                </c:pt>
                <c:pt idx="2257" formatCode="General">
                  <c:v>44278</c:v>
                </c:pt>
                <c:pt idx="2258" formatCode="General">
                  <c:v>44279</c:v>
                </c:pt>
                <c:pt idx="2259" formatCode="General">
                  <c:v>44280</c:v>
                </c:pt>
                <c:pt idx="2260" formatCode="General">
                  <c:v>44281</c:v>
                </c:pt>
                <c:pt idx="2261" formatCode="General">
                  <c:v>44284</c:v>
                </c:pt>
                <c:pt idx="2262" formatCode="General">
                  <c:v>44285</c:v>
                </c:pt>
                <c:pt idx="2263" formatCode="General">
                  <c:v>44286</c:v>
                </c:pt>
                <c:pt idx="2264" formatCode="General">
                  <c:v>44287</c:v>
                </c:pt>
                <c:pt idx="2265" formatCode="General">
                  <c:v>44291</c:v>
                </c:pt>
                <c:pt idx="2266" formatCode="General">
                  <c:v>44292</c:v>
                </c:pt>
                <c:pt idx="2267" formatCode="General">
                  <c:v>44293</c:v>
                </c:pt>
                <c:pt idx="2268" formatCode="General">
                  <c:v>44294</c:v>
                </c:pt>
                <c:pt idx="2269" formatCode="General">
                  <c:v>44295</c:v>
                </c:pt>
                <c:pt idx="2270" formatCode="General">
                  <c:v>44298</c:v>
                </c:pt>
                <c:pt idx="2271" formatCode="General">
                  <c:v>44299</c:v>
                </c:pt>
                <c:pt idx="2272" formatCode="General">
                  <c:v>44300</c:v>
                </c:pt>
                <c:pt idx="2273" formatCode="General">
                  <c:v>44301</c:v>
                </c:pt>
                <c:pt idx="2274" formatCode="General">
                  <c:v>44302</c:v>
                </c:pt>
                <c:pt idx="2275" formatCode="General">
                  <c:v>44305</c:v>
                </c:pt>
                <c:pt idx="2276" formatCode="General">
                  <c:v>44306</c:v>
                </c:pt>
                <c:pt idx="2277" formatCode="General">
                  <c:v>44307</c:v>
                </c:pt>
                <c:pt idx="2278" formatCode="General">
                  <c:v>44308</c:v>
                </c:pt>
                <c:pt idx="2279" formatCode="General">
                  <c:v>44309</c:v>
                </c:pt>
                <c:pt idx="2280" formatCode="General">
                  <c:v>44312</c:v>
                </c:pt>
                <c:pt idx="2281" formatCode="General">
                  <c:v>44313</c:v>
                </c:pt>
                <c:pt idx="2282" formatCode="General">
                  <c:v>44314</c:v>
                </c:pt>
                <c:pt idx="2283" formatCode="General">
                  <c:v>44315</c:v>
                </c:pt>
                <c:pt idx="2284" formatCode="General">
                  <c:v>44316</c:v>
                </c:pt>
                <c:pt idx="2285" formatCode="General">
                  <c:v>44319</c:v>
                </c:pt>
                <c:pt idx="2286" formatCode="General">
                  <c:v>44320</c:v>
                </c:pt>
                <c:pt idx="2287" formatCode="General">
                  <c:v>44321</c:v>
                </c:pt>
                <c:pt idx="2288" formatCode="General">
                  <c:v>44322</c:v>
                </c:pt>
                <c:pt idx="2289" formatCode="General">
                  <c:v>44323</c:v>
                </c:pt>
                <c:pt idx="2290" formatCode="General">
                  <c:v>44326</c:v>
                </c:pt>
                <c:pt idx="2291" formatCode="General">
                  <c:v>44327</c:v>
                </c:pt>
                <c:pt idx="2292" formatCode="General">
                  <c:v>44328</c:v>
                </c:pt>
                <c:pt idx="2293" formatCode="General">
                  <c:v>44329</c:v>
                </c:pt>
                <c:pt idx="2294" formatCode="General">
                  <c:v>44330</c:v>
                </c:pt>
                <c:pt idx="2295" formatCode="General">
                  <c:v>44333</c:v>
                </c:pt>
                <c:pt idx="2296" formatCode="General">
                  <c:v>44334</c:v>
                </c:pt>
                <c:pt idx="2297" formatCode="General">
                  <c:v>44335</c:v>
                </c:pt>
                <c:pt idx="2298" formatCode="General">
                  <c:v>44336</c:v>
                </c:pt>
                <c:pt idx="2299" formatCode="General">
                  <c:v>44337</c:v>
                </c:pt>
                <c:pt idx="2300" formatCode="General">
                  <c:v>44340</c:v>
                </c:pt>
                <c:pt idx="2301" formatCode="General">
                  <c:v>44341</c:v>
                </c:pt>
                <c:pt idx="2302" formatCode="General">
                  <c:v>44342</c:v>
                </c:pt>
                <c:pt idx="2303" formatCode="General">
                  <c:v>44343</c:v>
                </c:pt>
                <c:pt idx="2304" formatCode="General">
                  <c:v>44344</c:v>
                </c:pt>
                <c:pt idx="2305" formatCode="General">
                  <c:v>44348</c:v>
                </c:pt>
                <c:pt idx="2306" formatCode="General">
                  <c:v>44349</c:v>
                </c:pt>
                <c:pt idx="2307" formatCode="General">
                  <c:v>44350</c:v>
                </c:pt>
                <c:pt idx="2308" formatCode="General">
                  <c:v>44351</c:v>
                </c:pt>
                <c:pt idx="2309" formatCode="General">
                  <c:v>44354</c:v>
                </c:pt>
                <c:pt idx="2310" formatCode="General">
                  <c:v>44355</c:v>
                </c:pt>
                <c:pt idx="2311" formatCode="General">
                  <c:v>44356</c:v>
                </c:pt>
                <c:pt idx="2312" formatCode="General">
                  <c:v>44357</c:v>
                </c:pt>
                <c:pt idx="2313" formatCode="General">
                  <c:v>44358</c:v>
                </c:pt>
                <c:pt idx="2314" formatCode="General">
                  <c:v>44361</c:v>
                </c:pt>
                <c:pt idx="2315" formatCode="General">
                  <c:v>44362</c:v>
                </c:pt>
                <c:pt idx="2316" formatCode="General">
                  <c:v>44363</c:v>
                </c:pt>
                <c:pt idx="2317" formatCode="General">
                  <c:v>44364</c:v>
                </c:pt>
                <c:pt idx="2318" formatCode="General">
                  <c:v>44365</c:v>
                </c:pt>
                <c:pt idx="2319" formatCode="General">
                  <c:v>44368</c:v>
                </c:pt>
                <c:pt idx="2320" formatCode="General">
                  <c:v>44369</c:v>
                </c:pt>
                <c:pt idx="2321" formatCode="General">
                  <c:v>44370</c:v>
                </c:pt>
                <c:pt idx="2322" formatCode="General">
                  <c:v>44371</c:v>
                </c:pt>
                <c:pt idx="2323" formatCode="General">
                  <c:v>44372</c:v>
                </c:pt>
                <c:pt idx="2324" formatCode="General">
                  <c:v>44375</c:v>
                </c:pt>
                <c:pt idx="2325" formatCode="General">
                  <c:v>44376</c:v>
                </c:pt>
                <c:pt idx="2326" formatCode="General">
                  <c:v>44377</c:v>
                </c:pt>
                <c:pt idx="2327" formatCode="General">
                  <c:v>44378</c:v>
                </c:pt>
                <c:pt idx="2328" formatCode="General">
                  <c:v>44379</c:v>
                </c:pt>
                <c:pt idx="2329" formatCode="General">
                  <c:v>44383</c:v>
                </c:pt>
                <c:pt idx="2330" formatCode="General">
                  <c:v>44384</c:v>
                </c:pt>
                <c:pt idx="2331" formatCode="General">
                  <c:v>44385</c:v>
                </c:pt>
                <c:pt idx="2332" formatCode="General">
                  <c:v>44386</c:v>
                </c:pt>
                <c:pt idx="2333" formatCode="General">
                  <c:v>44389</c:v>
                </c:pt>
                <c:pt idx="2334" formatCode="General">
                  <c:v>44390</c:v>
                </c:pt>
                <c:pt idx="2335" formatCode="General">
                  <c:v>44391</c:v>
                </c:pt>
                <c:pt idx="2336" formatCode="General">
                  <c:v>44392</c:v>
                </c:pt>
                <c:pt idx="2337" formatCode="General">
                  <c:v>44393</c:v>
                </c:pt>
                <c:pt idx="2338" formatCode="General">
                  <c:v>44396</c:v>
                </c:pt>
                <c:pt idx="2339" formatCode="General">
                  <c:v>44397</c:v>
                </c:pt>
                <c:pt idx="2340" formatCode="General">
                  <c:v>44398</c:v>
                </c:pt>
                <c:pt idx="2341" formatCode="General">
                  <c:v>44399</c:v>
                </c:pt>
                <c:pt idx="2342" formatCode="General">
                  <c:v>44400</c:v>
                </c:pt>
                <c:pt idx="2343" formatCode="General">
                  <c:v>44403</c:v>
                </c:pt>
                <c:pt idx="2344" formatCode="General">
                  <c:v>44404</c:v>
                </c:pt>
                <c:pt idx="2345" formatCode="General">
                  <c:v>44405</c:v>
                </c:pt>
                <c:pt idx="2346" formatCode="General">
                  <c:v>44406</c:v>
                </c:pt>
                <c:pt idx="2347" formatCode="General">
                  <c:v>44407</c:v>
                </c:pt>
                <c:pt idx="2348" formatCode="General">
                  <c:v>44410</c:v>
                </c:pt>
                <c:pt idx="2349" formatCode="General">
                  <c:v>44411</c:v>
                </c:pt>
                <c:pt idx="2350" formatCode="General">
                  <c:v>44412</c:v>
                </c:pt>
                <c:pt idx="2351" formatCode="General">
                  <c:v>44413</c:v>
                </c:pt>
                <c:pt idx="2352" formatCode="General">
                  <c:v>44414</c:v>
                </c:pt>
                <c:pt idx="2353" formatCode="General">
                  <c:v>44417</c:v>
                </c:pt>
                <c:pt idx="2354" formatCode="General">
                  <c:v>44418</c:v>
                </c:pt>
                <c:pt idx="2355" formatCode="General">
                  <c:v>44419</c:v>
                </c:pt>
                <c:pt idx="2356" formatCode="General">
                  <c:v>44420</c:v>
                </c:pt>
                <c:pt idx="2357" formatCode="General">
                  <c:v>44421</c:v>
                </c:pt>
                <c:pt idx="2358" formatCode="General">
                  <c:v>44424</c:v>
                </c:pt>
                <c:pt idx="2359" formatCode="General">
                  <c:v>44425</c:v>
                </c:pt>
                <c:pt idx="2360" formatCode="General">
                  <c:v>44426</c:v>
                </c:pt>
                <c:pt idx="2361" formatCode="General">
                  <c:v>44427</c:v>
                </c:pt>
                <c:pt idx="2362" formatCode="General">
                  <c:v>44428</c:v>
                </c:pt>
                <c:pt idx="2363" formatCode="General">
                  <c:v>44431</c:v>
                </c:pt>
                <c:pt idx="2364" formatCode="General">
                  <c:v>44432</c:v>
                </c:pt>
                <c:pt idx="2365" formatCode="General">
                  <c:v>44433</c:v>
                </c:pt>
                <c:pt idx="2366" formatCode="General">
                  <c:v>44434</c:v>
                </c:pt>
                <c:pt idx="2367" formatCode="General">
                  <c:v>44435</c:v>
                </c:pt>
                <c:pt idx="2368" formatCode="General">
                  <c:v>44438</c:v>
                </c:pt>
                <c:pt idx="2369" formatCode="General">
                  <c:v>44439</c:v>
                </c:pt>
                <c:pt idx="2370" formatCode="General">
                  <c:v>44440</c:v>
                </c:pt>
                <c:pt idx="2371" formatCode="General">
                  <c:v>44441</c:v>
                </c:pt>
                <c:pt idx="2372" formatCode="General">
                  <c:v>44442</c:v>
                </c:pt>
                <c:pt idx="2373" formatCode="General">
                  <c:v>44446</c:v>
                </c:pt>
                <c:pt idx="2374" formatCode="General">
                  <c:v>44447</c:v>
                </c:pt>
                <c:pt idx="2375" formatCode="General">
                  <c:v>44448</c:v>
                </c:pt>
                <c:pt idx="2376" formatCode="General">
                  <c:v>44449</c:v>
                </c:pt>
                <c:pt idx="2377" formatCode="General">
                  <c:v>44452</c:v>
                </c:pt>
                <c:pt idx="2378" formatCode="General">
                  <c:v>44453</c:v>
                </c:pt>
                <c:pt idx="2379" formatCode="General">
                  <c:v>44454</c:v>
                </c:pt>
                <c:pt idx="2380" formatCode="General">
                  <c:v>44455</c:v>
                </c:pt>
                <c:pt idx="2381" formatCode="General">
                  <c:v>44456</c:v>
                </c:pt>
                <c:pt idx="2382" formatCode="General">
                  <c:v>44459</c:v>
                </c:pt>
                <c:pt idx="2383" formatCode="General">
                  <c:v>44460</c:v>
                </c:pt>
                <c:pt idx="2384" formatCode="General">
                  <c:v>44461</c:v>
                </c:pt>
                <c:pt idx="2385" formatCode="General">
                  <c:v>44462</c:v>
                </c:pt>
                <c:pt idx="2386" formatCode="General">
                  <c:v>44463</c:v>
                </c:pt>
                <c:pt idx="2387" formatCode="General">
                  <c:v>44466</c:v>
                </c:pt>
                <c:pt idx="2388" formatCode="General">
                  <c:v>44467</c:v>
                </c:pt>
                <c:pt idx="2389" formatCode="General">
                  <c:v>44468</c:v>
                </c:pt>
                <c:pt idx="2390" formatCode="General">
                  <c:v>44469</c:v>
                </c:pt>
                <c:pt idx="2391" formatCode="General">
                  <c:v>44470</c:v>
                </c:pt>
                <c:pt idx="2392" formatCode="General">
                  <c:v>44473</c:v>
                </c:pt>
                <c:pt idx="2393" formatCode="General">
                  <c:v>44474</c:v>
                </c:pt>
                <c:pt idx="2394" formatCode="General">
                  <c:v>44475</c:v>
                </c:pt>
                <c:pt idx="2395" formatCode="General">
                  <c:v>44476</c:v>
                </c:pt>
                <c:pt idx="2396" formatCode="General">
                  <c:v>44477</c:v>
                </c:pt>
                <c:pt idx="2397" formatCode="General">
                  <c:v>44480</c:v>
                </c:pt>
                <c:pt idx="2398" formatCode="General">
                  <c:v>44481</c:v>
                </c:pt>
                <c:pt idx="2399" formatCode="General">
                  <c:v>44482</c:v>
                </c:pt>
                <c:pt idx="2400" formatCode="General">
                  <c:v>44483</c:v>
                </c:pt>
                <c:pt idx="2401" formatCode="General">
                  <c:v>44484</c:v>
                </c:pt>
                <c:pt idx="2402" formatCode="General">
                  <c:v>44487</c:v>
                </c:pt>
                <c:pt idx="2403" formatCode="General">
                  <c:v>44488</c:v>
                </c:pt>
                <c:pt idx="2404" formatCode="General">
                  <c:v>44489</c:v>
                </c:pt>
                <c:pt idx="2405" formatCode="General">
                  <c:v>44490</c:v>
                </c:pt>
                <c:pt idx="2406" formatCode="General">
                  <c:v>44491</c:v>
                </c:pt>
                <c:pt idx="2407" formatCode="General">
                  <c:v>44494</c:v>
                </c:pt>
                <c:pt idx="2408" formatCode="General">
                  <c:v>44495</c:v>
                </c:pt>
                <c:pt idx="2409" formatCode="General">
                  <c:v>44496</c:v>
                </c:pt>
                <c:pt idx="2410" formatCode="General">
                  <c:v>44497</c:v>
                </c:pt>
                <c:pt idx="2411" formatCode="General">
                  <c:v>44498</c:v>
                </c:pt>
                <c:pt idx="2412" formatCode="General">
                  <c:v>44501</c:v>
                </c:pt>
                <c:pt idx="2413" formatCode="General">
                  <c:v>44502</c:v>
                </c:pt>
                <c:pt idx="2414" formatCode="General">
                  <c:v>44503</c:v>
                </c:pt>
                <c:pt idx="2415" formatCode="General">
                  <c:v>44504</c:v>
                </c:pt>
                <c:pt idx="2416" formatCode="General">
                  <c:v>44505</c:v>
                </c:pt>
                <c:pt idx="2417" formatCode="General">
                  <c:v>44508</c:v>
                </c:pt>
                <c:pt idx="2418" formatCode="General">
                  <c:v>44509</c:v>
                </c:pt>
                <c:pt idx="2419" formatCode="General">
                  <c:v>44510</c:v>
                </c:pt>
                <c:pt idx="2420" formatCode="General">
                  <c:v>44511</c:v>
                </c:pt>
                <c:pt idx="2421" formatCode="General">
                  <c:v>44512</c:v>
                </c:pt>
                <c:pt idx="2422" formatCode="General">
                  <c:v>44515</c:v>
                </c:pt>
                <c:pt idx="2423" formatCode="General">
                  <c:v>44516</c:v>
                </c:pt>
                <c:pt idx="2424" formatCode="General">
                  <c:v>44517</c:v>
                </c:pt>
                <c:pt idx="2425" formatCode="General">
                  <c:v>44518</c:v>
                </c:pt>
                <c:pt idx="2426" formatCode="General">
                  <c:v>44519</c:v>
                </c:pt>
                <c:pt idx="2427" formatCode="General">
                  <c:v>44522</c:v>
                </c:pt>
                <c:pt idx="2428" formatCode="General">
                  <c:v>44523</c:v>
                </c:pt>
                <c:pt idx="2429" formatCode="General">
                  <c:v>44524</c:v>
                </c:pt>
                <c:pt idx="2430" formatCode="General">
                  <c:v>44526</c:v>
                </c:pt>
                <c:pt idx="2431" formatCode="General">
                  <c:v>44529</c:v>
                </c:pt>
                <c:pt idx="2432" formatCode="General">
                  <c:v>44530</c:v>
                </c:pt>
                <c:pt idx="2433" formatCode="General">
                  <c:v>44531</c:v>
                </c:pt>
                <c:pt idx="2434" formatCode="General">
                  <c:v>44532</c:v>
                </c:pt>
                <c:pt idx="2435" formatCode="General">
                  <c:v>44533</c:v>
                </c:pt>
                <c:pt idx="2436" formatCode="General">
                  <c:v>44536</c:v>
                </c:pt>
                <c:pt idx="2437" formatCode="General">
                  <c:v>44537</c:v>
                </c:pt>
                <c:pt idx="2438" formatCode="General">
                  <c:v>44538</c:v>
                </c:pt>
                <c:pt idx="2439" formatCode="General">
                  <c:v>44539</c:v>
                </c:pt>
                <c:pt idx="2440" formatCode="General">
                  <c:v>44540</c:v>
                </c:pt>
                <c:pt idx="2441" formatCode="General">
                  <c:v>44543</c:v>
                </c:pt>
                <c:pt idx="2442" formatCode="General">
                  <c:v>44544</c:v>
                </c:pt>
                <c:pt idx="2443" formatCode="General">
                  <c:v>44545</c:v>
                </c:pt>
                <c:pt idx="2444" formatCode="General">
                  <c:v>44546</c:v>
                </c:pt>
                <c:pt idx="2445" formatCode="General">
                  <c:v>44547</c:v>
                </c:pt>
                <c:pt idx="2446" formatCode="General">
                  <c:v>44550</c:v>
                </c:pt>
                <c:pt idx="2447" formatCode="General">
                  <c:v>44551</c:v>
                </c:pt>
                <c:pt idx="2448" formatCode="General">
                  <c:v>44552</c:v>
                </c:pt>
                <c:pt idx="2449" formatCode="General">
                  <c:v>44553</c:v>
                </c:pt>
                <c:pt idx="2450" formatCode="General">
                  <c:v>44557</c:v>
                </c:pt>
                <c:pt idx="2451" formatCode="General">
                  <c:v>44558</c:v>
                </c:pt>
                <c:pt idx="2452" formatCode="General">
                  <c:v>44559</c:v>
                </c:pt>
                <c:pt idx="2453" formatCode="General">
                  <c:v>44560</c:v>
                </c:pt>
                <c:pt idx="2454" formatCode="General">
                  <c:v>44561</c:v>
                </c:pt>
                <c:pt idx="2455" formatCode="General">
                  <c:v>44564</c:v>
                </c:pt>
                <c:pt idx="2456" formatCode="General">
                  <c:v>44565</c:v>
                </c:pt>
                <c:pt idx="2457" formatCode="General">
                  <c:v>44566</c:v>
                </c:pt>
                <c:pt idx="2458" formatCode="General">
                  <c:v>44567</c:v>
                </c:pt>
                <c:pt idx="2459" formatCode="General">
                  <c:v>44568</c:v>
                </c:pt>
                <c:pt idx="2460" formatCode="General">
                  <c:v>44571</c:v>
                </c:pt>
                <c:pt idx="2461" formatCode="General">
                  <c:v>44572</c:v>
                </c:pt>
                <c:pt idx="2462" formatCode="General">
                  <c:v>44573</c:v>
                </c:pt>
                <c:pt idx="2463" formatCode="General">
                  <c:v>44574</c:v>
                </c:pt>
                <c:pt idx="2464" formatCode="General">
                  <c:v>44575</c:v>
                </c:pt>
                <c:pt idx="2465" formatCode="General">
                  <c:v>44579</c:v>
                </c:pt>
                <c:pt idx="2466" formatCode="General">
                  <c:v>44580</c:v>
                </c:pt>
                <c:pt idx="2467" formatCode="General">
                  <c:v>44581</c:v>
                </c:pt>
                <c:pt idx="2468" formatCode="General">
                  <c:v>44582</c:v>
                </c:pt>
                <c:pt idx="2469" formatCode="General">
                  <c:v>44585</c:v>
                </c:pt>
                <c:pt idx="2470" formatCode="General">
                  <c:v>44586</c:v>
                </c:pt>
                <c:pt idx="2471" formatCode="General">
                  <c:v>44587</c:v>
                </c:pt>
                <c:pt idx="2472" formatCode="General">
                  <c:v>44588</c:v>
                </c:pt>
                <c:pt idx="2473" formatCode="General">
                  <c:v>44589</c:v>
                </c:pt>
                <c:pt idx="2474" formatCode="General">
                  <c:v>44592</c:v>
                </c:pt>
                <c:pt idx="2475" formatCode="General">
                  <c:v>44593</c:v>
                </c:pt>
                <c:pt idx="2476" formatCode="General">
                  <c:v>44594</c:v>
                </c:pt>
                <c:pt idx="2477" formatCode="General">
                  <c:v>44595</c:v>
                </c:pt>
                <c:pt idx="2478" formatCode="General">
                  <c:v>44596</c:v>
                </c:pt>
                <c:pt idx="2479" formatCode="General">
                  <c:v>44599</c:v>
                </c:pt>
                <c:pt idx="2480" formatCode="General">
                  <c:v>44600</c:v>
                </c:pt>
                <c:pt idx="2481" formatCode="General">
                  <c:v>44601</c:v>
                </c:pt>
                <c:pt idx="2482" formatCode="General">
                  <c:v>44602</c:v>
                </c:pt>
                <c:pt idx="2483" formatCode="General">
                  <c:v>44603</c:v>
                </c:pt>
                <c:pt idx="2484" formatCode="General">
                  <c:v>44606</c:v>
                </c:pt>
                <c:pt idx="2485" formatCode="General">
                  <c:v>44607</c:v>
                </c:pt>
                <c:pt idx="2486" formatCode="General">
                  <c:v>44608</c:v>
                </c:pt>
                <c:pt idx="2487" formatCode="General">
                  <c:v>44609</c:v>
                </c:pt>
                <c:pt idx="2488" formatCode="General">
                  <c:v>44610</c:v>
                </c:pt>
                <c:pt idx="2489" formatCode="General">
                  <c:v>44614</c:v>
                </c:pt>
                <c:pt idx="2490" formatCode="General">
                  <c:v>44615</c:v>
                </c:pt>
                <c:pt idx="2491" formatCode="General">
                  <c:v>44616</c:v>
                </c:pt>
                <c:pt idx="2492" formatCode="General">
                  <c:v>44617</c:v>
                </c:pt>
                <c:pt idx="2493" formatCode="General">
                  <c:v>44620</c:v>
                </c:pt>
                <c:pt idx="2494" formatCode="General">
                  <c:v>44621</c:v>
                </c:pt>
                <c:pt idx="2495" formatCode="General">
                  <c:v>44622</c:v>
                </c:pt>
                <c:pt idx="2496" formatCode="General">
                  <c:v>44623</c:v>
                </c:pt>
                <c:pt idx="2497" formatCode="General">
                  <c:v>44624</c:v>
                </c:pt>
                <c:pt idx="2498" formatCode="General">
                  <c:v>44627</c:v>
                </c:pt>
                <c:pt idx="2499" formatCode="General">
                  <c:v>44628</c:v>
                </c:pt>
                <c:pt idx="2500" formatCode="General">
                  <c:v>44629</c:v>
                </c:pt>
                <c:pt idx="2501" formatCode="General">
                  <c:v>44630</c:v>
                </c:pt>
                <c:pt idx="2502" formatCode="General">
                  <c:v>44631</c:v>
                </c:pt>
                <c:pt idx="2503" formatCode="General">
                  <c:v>44634</c:v>
                </c:pt>
                <c:pt idx="2504" formatCode="General">
                  <c:v>44635</c:v>
                </c:pt>
                <c:pt idx="2505" formatCode="General">
                  <c:v>44636</c:v>
                </c:pt>
                <c:pt idx="2506" formatCode="General">
                  <c:v>44637</c:v>
                </c:pt>
                <c:pt idx="2507" formatCode="General">
                  <c:v>44638</c:v>
                </c:pt>
                <c:pt idx="2508" formatCode="General">
                  <c:v>44641</c:v>
                </c:pt>
                <c:pt idx="2509" formatCode="General">
                  <c:v>44642</c:v>
                </c:pt>
                <c:pt idx="2510" formatCode="General">
                  <c:v>44643</c:v>
                </c:pt>
                <c:pt idx="2511" formatCode="General">
                  <c:v>44644</c:v>
                </c:pt>
                <c:pt idx="2512" formatCode="General">
                  <c:v>44645</c:v>
                </c:pt>
                <c:pt idx="2513" formatCode="General">
                  <c:v>44648</c:v>
                </c:pt>
                <c:pt idx="2514" formatCode="General">
                  <c:v>44649</c:v>
                </c:pt>
                <c:pt idx="2515" formatCode="General">
                  <c:v>44650</c:v>
                </c:pt>
                <c:pt idx="2516" formatCode="General">
                  <c:v>44651</c:v>
                </c:pt>
                <c:pt idx="2517" formatCode="General">
                  <c:v>44652</c:v>
                </c:pt>
                <c:pt idx="2518" formatCode="General">
                  <c:v>44655</c:v>
                </c:pt>
                <c:pt idx="2519" formatCode="General">
                  <c:v>44656</c:v>
                </c:pt>
                <c:pt idx="2520" formatCode="General">
                  <c:v>44657</c:v>
                </c:pt>
                <c:pt idx="2521" formatCode="General">
                  <c:v>44658</c:v>
                </c:pt>
                <c:pt idx="2522" formatCode="General">
                  <c:v>44659</c:v>
                </c:pt>
                <c:pt idx="2523" formatCode="General">
                  <c:v>44662</c:v>
                </c:pt>
                <c:pt idx="2524" formatCode="General">
                  <c:v>44663</c:v>
                </c:pt>
                <c:pt idx="2525" formatCode="General">
                  <c:v>44664</c:v>
                </c:pt>
                <c:pt idx="2526" formatCode="General">
                  <c:v>44665</c:v>
                </c:pt>
                <c:pt idx="2527" formatCode="General">
                  <c:v>44669</c:v>
                </c:pt>
                <c:pt idx="2528" formatCode="General">
                  <c:v>44670</c:v>
                </c:pt>
                <c:pt idx="2529" formatCode="General">
                  <c:v>44671</c:v>
                </c:pt>
                <c:pt idx="2530" formatCode="General">
                  <c:v>44672</c:v>
                </c:pt>
                <c:pt idx="2531" formatCode="General">
                  <c:v>44673</c:v>
                </c:pt>
                <c:pt idx="2532" formatCode="General">
                  <c:v>44676</c:v>
                </c:pt>
                <c:pt idx="2533" formatCode="General">
                  <c:v>44677</c:v>
                </c:pt>
                <c:pt idx="2534" formatCode="General">
                  <c:v>44678</c:v>
                </c:pt>
                <c:pt idx="2535" formatCode="General">
                  <c:v>44679</c:v>
                </c:pt>
                <c:pt idx="2536" formatCode="General">
                  <c:v>44680</c:v>
                </c:pt>
                <c:pt idx="2537" formatCode="General">
                  <c:v>44683</c:v>
                </c:pt>
                <c:pt idx="2538" formatCode="General">
                  <c:v>44684</c:v>
                </c:pt>
                <c:pt idx="2539" formatCode="General">
                  <c:v>44685</c:v>
                </c:pt>
                <c:pt idx="2540" formatCode="General">
                  <c:v>44686</c:v>
                </c:pt>
                <c:pt idx="2541" formatCode="General">
                  <c:v>44687</c:v>
                </c:pt>
                <c:pt idx="2542" formatCode="General">
                  <c:v>44690</c:v>
                </c:pt>
                <c:pt idx="2543" formatCode="General">
                  <c:v>44691</c:v>
                </c:pt>
                <c:pt idx="2544" formatCode="General">
                  <c:v>44692</c:v>
                </c:pt>
                <c:pt idx="2545" formatCode="General">
                  <c:v>44693</c:v>
                </c:pt>
                <c:pt idx="2546" formatCode="General">
                  <c:v>44694</c:v>
                </c:pt>
                <c:pt idx="2547" formatCode="General">
                  <c:v>44697</c:v>
                </c:pt>
                <c:pt idx="2548" formatCode="General">
                  <c:v>44698</c:v>
                </c:pt>
                <c:pt idx="2549" formatCode="General">
                  <c:v>44699</c:v>
                </c:pt>
                <c:pt idx="2550" formatCode="General">
                  <c:v>44700</c:v>
                </c:pt>
                <c:pt idx="2551" formatCode="General">
                  <c:v>44701</c:v>
                </c:pt>
                <c:pt idx="2552" formatCode="General">
                  <c:v>44704</c:v>
                </c:pt>
                <c:pt idx="2553" formatCode="General">
                  <c:v>44705</c:v>
                </c:pt>
                <c:pt idx="2554" formatCode="General">
                  <c:v>44706</c:v>
                </c:pt>
                <c:pt idx="2555" formatCode="General">
                  <c:v>44707</c:v>
                </c:pt>
                <c:pt idx="2556" formatCode="General">
                  <c:v>44708</c:v>
                </c:pt>
                <c:pt idx="2557" formatCode="General">
                  <c:v>44711</c:v>
                </c:pt>
                <c:pt idx="2558" formatCode="General">
                  <c:v>44712</c:v>
                </c:pt>
                <c:pt idx="2559" formatCode="General">
                  <c:v>44713</c:v>
                </c:pt>
                <c:pt idx="2560" formatCode="General">
                  <c:v>44714</c:v>
                </c:pt>
                <c:pt idx="2561" formatCode="General">
                  <c:v>44715</c:v>
                </c:pt>
                <c:pt idx="2562" formatCode="General">
                  <c:v>44718</c:v>
                </c:pt>
                <c:pt idx="2563" formatCode="General">
                  <c:v>44719</c:v>
                </c:pt>
                <c:pt idx="2564" formatCode="General">
                  <c:v>44720</c:v>
                </c:pt>
                <c:pt idx="2565" formatCode="General">
                  <c:v>44721</c:v>
                </c:pt>
                <c:pt idx="2566" formatCode="General">
                  <c:v>44722</c:v>
                </c:pt>
                <c:pt idx="2567" formatCode="General">
                  <c:v>44725</c:v>
                </c:pt>
                <c:pt idx="2568" formatCode="General">
                  <c:v>44726</c:v>
                </c:pt>
                <c:pt idx="2569" formatCode="General">
                  <c:v>44727</c:v>
                </c:pt>
                <c:pt idx="2570" formatCode="General">
                  <c:v>44728</c:v>
                </c:pt>
                <c:pt idx="2571" formatCode="General">
                  <c:v>44729</c:v>
                </c:pt>
                <c:pt idx="2572" formatCode="General">
                  <c:v>44732</c:v>
                </c:pt>
                <c:pt idx="2573" formatCode="General">
                  <c:v>44733</c:v>
                </c:pt>
                <c:pt idx="2574" formatCode="General">
                  <c:v>44734</c:v>
                </c:pt>
                <c:pt idx="2575" formatCode="General">
                  <c:v>44735</c:v>
                </c:pt>
                <c:pt idx="2576" formatCode="General">
                  <c:v>44736</c:v>
                </c:pt>
                <c:pt idx="2577" formatCode="General">
                  <c:v>44739</c:v>
                </c:pt>
                <c:pt idx="2578" formatCode="General">
                  <c:v>44740</c:v>
                </c:pt>
                <c:pt idx="2579" formatCode="General">
                  <c:v>44741</c:v>
                </c:pt>
                <c:pt idx="2580" formatCode="General">
                  <c:v>44742</c:v>
                </c:pt>
                <c:pt idx="2581" formatCode="General">
                  <c:v>44743</c:v>
                </c:pt>
                <c:pt idx="2582" formatCode="General">
                  <c:v>44746</c:v>
                </c:pt>
                <c:pt idx="2583" formatCode="General">
                  <c:v>44747</c:v>
                </c:pt>
                <c:pt idx="2584" formatCode="General">
                  <c:v>44748</c:v>
                </c:pt>
                <c:pt idx="2585" formatCode="General">
                  <c:v>44749</c:v>
                </c:pt>
                <c:pt idx="2586" formatCode="General">
                  <c:v>44750</c:v>
                </c:pt>
                <c:pt idx="2587" formatCode="General">
                  <c:v>44753</c:v>
                </c:pt>
                <c:pt idx="2588" formatCode="General">
                  <c:v>44754</c:v>
                </c:pt>
                <c:pt idx="2589" formatCode="General">
                  <c:v>44755</c:v>
                </c:pt>
                <c:pt idx="2590" formatCode="General">
                  <c:v>44756</c:v>
                </c:pt>
                <c:pt idx="2591" formatCode="General">
                  <c:v>44757</c:v>
                </c:pt>
                <c:pt idx="2592" formatCode="General">
                  <c:v>44760</c:v>
                </c:pt>
                <c:pt idx="2593" formatCode="General">
                  <c:v>44761</c:v>
                </c:pt>
                <c:pt idx="2594" formatCode="General">
                  <c:v>44762</c:v>
                </c:pt>
                <c:pt idx="2595" formatCode="General">
                  <c:v>44763</c:v>
                </c:pt>
                <c:pt idx="2596" formatCode="General">
                  <c:v>44764</c:v>
                </c:pt>
                <c:pt idx="2597" formatCode="General">
                  <c:v>44767</c:v>
                </c:pt>
                <c:pt idx="2598" formatCode="General">
                  <c:v>44768</c:v>
                </c:pt>
                <c:pt idx="2599" formatCode="General">
                  <c:v>44769</c:v>
                </c:pt>
                <c:pt idx="2600" formatCode="General">
                  <c:v>44770</c:v>
                </c:pt>
                <c:pt idx="2601" formatCode="General">
                  <c:v>44771</c:v>
                </c:pt>
                <c:pt idx="2602" formatCode="General">
                  <c:v>44774</c:v>
                </c:pt>
                <c:pt idx="2603" formatCode="General">
                  <c:v>44775</c:v>
                </c:pt>
                <c:pt idx="2604" formatCode="General">
                  <c:v>44776</c:v>
                </c:pt>
                <c:pt idx="2605" formatCode="General">
                  <c:v>44777</c:v>
                </c:pt>
                <c:pt idx="2606" formatCode="General">
                  <c:v>44778</c:v>
                </c:pt>
                <c:pt idx="2607" formatCode="General">
                  <c:v>44781</c:v>
                </c:pt>
                <c:pt idx="2608" formatCode="General">
                  <c:v>44782</c:v>
                </c:pt>
                <c:pt idx="2609" formatCode="General">
                  <c:v>44783</c:v>
                </c:pt>
                <c:pt idx="2610" formatCode="General">
                  <c:v>44784</c:v>
                </c:pt>
                <c:pt idx="2611" formatCode="General">
                  <c:v>44785</c:v>
                </c:pt>
                <c:pt idx="2612" formatCode="General">
                  <c:v>44788</c:v>
                </c:pt>
                <c:pt idx="2613" formatCode="General">
                  <c:v>44789</c:v>
                </c:pt>
                <c:pt idx="2614" formatCode="General">
                  <c:v>44790</c:v>
                </c:pt>
                <c:pt idx="2615" formatCode="General">
                  <c:v>44791</c:v>
                </c:pt>
                <c:pt idx="2616" formatCode="General">
                  <c:v>44792</c:v>
                </c:pt>
                <c:pt idx="2617" formatCode="General">
                  <c:v>44795</c:v>
                </c:pt>
                <c:pt idx="2618" formatCode="General">
                  <c:v>44796</c:v>
                </c:pt>
                <c:pt idx="2619" formatCode="General">
                  <c:v>44797</c:v>
                </c:pt>
                <c:pt idx="2620" formatCode="General">
                  <c:v>44798</c:v>
                </c:pt>
                <c:pt idx="2621" formatCode="General">
                  <c:v>44799</c:v>
                </c:pt>
                <c:pt idx="2622" formatCode="General">
                  <c:v>44802</c:v>
                </c:pt>
                <c:pt idx="2623" formatCode="General">
                  <c:v>44803</c:v>
                </c:pt>
                <c:pt idx="2624" formatCode="General">
                  <c:v>44804</c:v>
                </c:pt>
                <c:pt idx="2625" formatCode="General">
                  <c:v>44805</c:v>
                </c:pt>
                <c:pt idx="2626" formatCode="General">
                  <c:v>44806</c:v>
                </c:pt>
                <c:pt idx="2627" formatCode="General">
                  <c:v>44809</c:v>
                </c:pt>
                <c:pt idx="2628" formatCode="General">
                  <c:v>44810</c:v>
                </c:pt>
                <c:pt idx="2629" formatCode="General">
                  <c:v>44811</c:v>
                </c:pt>
                <c:pt idx="2630" formatCode="General">
                  <c:v>44812</c:v>
                </c:pt>
                <c:pt idx="2631" formatCode="General">
                  <c:v>44813</c:v>
                </c:pt>
                <c:pt idx="2632" formatCode="General">
                  <c:v>44816</c:v>
                </c:pt>
                <c:pt idx="2633" formatCode="General">
                  <c:v>44817</c:v>
                </c:pt>
                <c:pt idx="2634" formatCode="General">
                  <c:v>44818</c:v>
                </c:pt>
                <c:pt idx="2635" formatCode="General">
                  <c:v>44819</c:v>
                </c:pt>
                <c:pt idx="2636" formatCode="General">
                  <c:v>44820</c:v>
                </c:pt>
                <c:pt idx="2637" formatCode="General">
                  <c:v>44823</c:v>
                </c:pt>
                <c:pt idx="2638" formatCode="General">
                  <c:v>44824</c:v>
                </c:pt>
                <c:pt idx="2639" formatCode="General">
                  <c:v>44825</c:v>
                </c:pt>
                <c:pt idx="2640" formatCode="General">
                  <c:v>44826</c:v>
                </c:pt>
                <c:pt idx="2641" formatCode="General">
                  <c:v>44827</c:v>
                </c:pt>
                <c:pt idx="2642" formatCode="General">
                  <c:v>44830</c:v>
                </c:pt>
                <c:pt idx="2643" formatCode="General">
                  <c:v>44831</c:v>
                </c:pt>
                <c:pt idx="2644" formatCode="General">
                  <c:v>44832</c:v>
                </c:pt>
                <c:pt idx="2645" formatCode="General">
                  <c:v>44833</c:v>
                </c:pt>
                <c:pt idx="2646" formatCode="General">
                  <c:v>44834</c:v>
                </c:pt>
                <c:pt idx="2647" formatCode="General">
                  <c:v>44837</c:v>
                </c:pt>
                <c:pt idx="2648" formatCode="General">
                  <c:v>44838</c:v>
                </c:pt>
                <c:pt idx="2649" formatCode="General">
                  <c:v>44839</c:v>
                </c:pt>
                <c:pt idx="2650" formatCode="General">
                  <c:v>44840</c:v>
                </c:pt>
                <c:pt idx="2651" formatCode="General">
                  <c:v>44841</c:v>
                </c:pt>
                <c:pt idx="2652" formatCode="General">
                  <c:v>44844</c:v>
                </c:pt>
                <c:pt idx="2653" formatCode="General">
                  <c:v>44845</c:v>
                </c:pt>
                <c:pt idx="2654" formatCode="General">
                  <c:v>44846</c:v>
                </c:pt>
                <c:pt idx="2655" formatCode="General">
                  <c:v>44847</c:v>
                </c:pt>
                <c:pt idx="2656" formatCode="General">
                  <c:v>44848</c:v>
                </c:pt>
                <c:pt idx="2657" formatCode="General">
                  <c:v>44851</c:v>
                </c:pt>
                <c:pt idx="2658" formatCode="General">
                  <c:v>44852</c:v>
                </c:pt>
                <c:pt idx="2659" formatCode="General">
                  <c:v>44853</c:v>
                </c:pt>
                <c:pt idx="2660" formatCode="General">
                  <c:v>44854</c:v>
                </c:pt>
                <c:pt idx="2661" formatCode="General">
                  <c:v>44855</c:v>
                </c:pt>
                <c:pt idx="2662" formatCode="General">
                  <c:v>44858</c:v>
                </c:pt>
                <c:pt idx="2663" formatCode="General">
                  <c:v>44859</c:v>
                </c:pt>
                <c:pt idx="2664" formatCode="General">
                  <c:v>44860</c:v>
                </c:pt>
                <c:pt idx="2665" formatCode="General">
                  <c:v>44861</c:v>
                </c:pt>
                <c:pt idx="2666" formatCode="General">
                  <c:v>44862</c:v>
                </c:pt>
              </c:numCache>
            </c:numRef>
          </c:cat>
          <c:val>
            <c:numRef>
              <c:f>vix!$F$71:$F$16700</c:f>
              <c:numCache>
                <c:formatCode>General</c:formatCode>
                <c:ptCount val="16630"/>
                <c:pt idx="0">
                  <c:v>18.085806451612903</c:v>
                </c:pt>
                <c:pt idx="1">
                  <c:v>17.980000000000004</c:v>
                </c:pt>
                <c:pt idx="2">
                  <c:v>17.898709677419358</c:v>
                </c:pt>
                <c:pt idx="3">
                  <c:v>17.835322580645169</c:v>
                </c:pt>
                <c:pt idx="4">
                  <c:v>17.798870967741941</c:v>
                </c:pt>
                <c:pt idx="5">
                  <c:v>17.794032258064519</c:v>
                </c:pt>
                <c:pt idx="6">
                  <c:v>17.777419354838713</c:v>
                </c:pt>
                <c:pt idx="7">
                  <c:v>17.724677419354844</c:v>
                </c:pt>
                <c:pt idx="8">
                  <c:v>17.702741935483875</c:v>
                </c:pt>
                <c:pt idx="9">
                  <c:v>17.66</c:v>
                </c:pt>
                <c:pt idx="10">
                  <c:v>17.620806451612903</c:v>
                </c:pt>
                <c:pt idx="11">
                  <c:v>17.600967741935488</c:v>
                </c:pt>
                <c:pt idx="12">
                  <c:v>17.602258064516132</c:v>
                </c:pt>
                <c:pt idx="13">
                  <c:v>17.582419354838713</c:v>
                </c:pt>
                <c:pt idx="14">
                  <c:v>17.583387096774196</c:v>
                </c:pt>
                <c:pt idx="15">
                  <c:v>17.580000000000002</c:v>
                </c:pt>
                <c:pt idx="16">
                  <c:v>17.551774193548383</c:v>
                </c:pt>
                <c:pt idx="17">
                  <c:v>17.514838709677417</c:v>
                </c:pt>
                <c:pt idx="18">
                  <c:v>17.46516129032258</c:v>
                </c:pt>
                <c:pt idx="19">
                  <c:v>17.428225806451614</c:v>
                </c:pt>
                <c:pt idx="20">
                  <c:v>17.396774193548389</c:v>
                </c:pt>
                <c:pt idx="21">
                  <c:v>17.379032258064523</c:v>
                </c:pt>
                <c:pt idx="22">
                  <c:v>17.38645161290323</c:v>
                </c:pt>
                <c:pt idx="23">
                  <c:v>17.409032258064524</c:v>
                </c:pt>
                <c:pt idx="24">
                  <c:v>17.42983870967743</c:v>
                </c:pt>
                <c:pt idx="25">
                  <c:v>17.444193548387105</c:v>
                </c:pt>
                <c:pt idx="26">
                  <c:v>17.467580645161295</c:v>
                </c:pt>
                <c:pt idx="27">
                  <c:v>17.435967741935489</c:v>
                </c:pt>
                <c:pt idx="28">
                  <c:v>17.449677419354842</c:v>
                </c:pt>
                <c:pt idx="29">
                  <c:v>17.48725806451613</c:v>
                </c:pt>
                <c:pt idx="30">
                  <c:v>17.500645161290326</c:v>
                </c:pt>
                <c:pt idx="31">
                  <c:v>17.54983870967742</c:v>
                </c:pt>
                <c:pt idx="32">
                  <c:v>17.658064516129034</c:v>
                </c:pt>
                <c:pt idx="33">
                  <c:v>17.769516129032258</c:v>
                </c:pt>
                <c:pt idx="34">
                  <c:v>17.831129032258069</c:v>
                </c:pt>
                <c:pt idx="35">
                  <c:v>17.92274193548387</c:v>
                </c:pt>
                <c:pt idx="36">
                  <c:v>18.003709677419355</c:v>
                </c:pt>
                <c:pt idx="37">
                  <c:v>18.057741935483872</c:v>
                </c:pt>
                <c:pt idx="38">
                  <c:v>18.119032258064518</c:v>
                </c:pt>
                <c:pt idx="39">
                  <c:v>18.160967741935483</c:v>
                </c:pt>
                <c:pt idx="40">
                  <c:v>18.271935483870973</c:v>
                </c:pt>
                <c:pt idx="41">
                  <c:v>18.381129032258066</c:v>
                </c:pt>
                <c:pt idx="42">
                  <c:v>18.520000000000007</c:v>
                </c:pt>
                <c:pt idx="43">
                  <c:v>18.604677419354843</c:v>
                </c:pt>
                <c:pt idx="44">
                  <c:v>18.695161290322588</c:v>
                </c:pt>
                <c:pt idx="45">
                  <c:v>18.763064516129035</c:v>
                </c:pt>
                <c:pt idx="46">
                  <c:v>18.837419354838715</c:v>
                </c:pt>
                <c:pt idx="47">
                  <c:v>18.927580645161292</c:v>
                </c:pt>
                <c:pt idx="48">
                  <c:v>19.068870967741937</c:v>
                </c:pt>
                <c:pt idx="49">
                  <c:v>19.178225806451607</c:v>
                </c:pt>
                <c:pt idx="50">
                  <c:v>19.320967741935483</c:v>
                </c:pt>
                <c:pt idx="51">
                  <c:v>19.437258064516126</c:v>
                </c:pt>
                <c:pt idx="52">
                  <c:v>19.535161290322577</c:v>
                </c:pt>
                <c:pt idx="53">
                  <c:v>19.579354838709673</c:v>
                </c:pt>
                <c:pt idx="54">
                  <c:v>19.631774193548384</c:v>
                </c:pt>
                <c:pt idx="55">
                  <c:v>19.658709677419349</c:v>
                </c:pt>
                <c:pt idx="56">
                  <c:v>19.743548387096769</c:v>
                </c:pt>
                <c:pt idx="57">
                  <c:v>19.805645161290318</c:v>
                </c:pt>
                <c:pt idx="58">
                  <c:v>19.882903225806448</c:v>
                </c:pt>
                <c:pt idx="59">
                  <c:v>19.951451612903227</c:v>
                </c:pt>
                <c:pt idx="60">
                  <c:v>20.015483870967742</c:v>
                </c:pt>
                <c:pt idx="61">
                  <c:v>20.083387096774196</c:v>
                </c:pt>
                <c:pt idx="62">
                  <c:v>20.106612903225805</c:v>
                </c:pt>
                <c:pt idx="63">
                  <c:v>20.124032258064513</c:v>
                </c:pt>
                <c:pt idx="64">
                  <c:v>20.127580645161288</c:v>
                </c:pt>
                <c:pt idx="65">
                  <c:v>20.140483870967742</c:v>
                </c:pt>
                <c:pt idx="66">
                  <c:v>20.112903225806448</c:v>
                </c:pt>
                <c:pt idx="67">
                  <c:v>20.074032258064513</c:v>
                </c:pt>
                <c:pt idx="68">
                  <c:v>20.05306451612903</c:v>
                </c:pt>
                <c:pt idx="69">
                  <c:v>20.065161290322582</c:v>
                </c:pt>
                <c:pt idx="70">
                  <c:v>20.04548387096774</c:v>
                </c:pt>
                <c:pt idx="71">
                  <c:v>20.000161290322577</c:v>
                </c:pt>
                <c:pt idx="72">
                  <c:v>19.978387096774188</c:v>
                </c:pt>
                <c:pt idx="73">
                  <c:v>19.943548387096772</c:v>
                </c:pt>
                <c:pt idx="74">
                  <c:v>19.908064516129031</c:v>
                </c:pt>
                <c:pt idx="75">
                  <c:v>19.875967741935483</c:v>
                </c:pt>
                <c:pt idx="76">
                  <c:v>19.832419354838709</c:v>
                </c:pt>
                <c:pt idx="77">
                  <c:v>19.840806451612902</c:v>
                </c:pt>
                <c:pt idx="78">
                  <c:v>19.899677419354838</c:v>
                </c:pt>
                <c:pt idx="79">
                  <c:v>19.949677419354842</c:v>
                </c:pt>
                <c:pt idx="80">
                  <c:v>19.969193548387096</c:v>
                </c:pt>
                <c:pt idx="81">
                  <c:v>19.96193548387097</c:v>
                </c:pt>
                <c:pt idx="82">
                  <c:v>19.985000000000003</c:v>
                </c:pt>
                <c:pt idx="83">
                  <c:v>20.018064516129037</c:v>
                </c:pt>
                <c:pt idx="84">
                  <c:v>20.040645161290328</c:v>
                </c:pt>
                <c:pt idx="85">
                  <c:v>20.015000000000004</c:v>
                </c:pt>
                <c:pt idx="86">
                  <c:v>19.961774193548397</c:v>
                </c:pt>
                <c:pt idx="87">
                  <c:v>19.911774193548393</c:v>
                </c:pt>
                <c:pt idx="88">
                  <c:v>19.845806451612912</c:v>
                </c:pt>
                <c:pt idx="89">
                  <c:v>19.7891935483871</c:v>
                </c:pt>
                <c:pt idx="90">
                  <c:v>19.714838709677426</c:v>
                </c:pt>
                <c:pt idx="91">
                  <c:v>19.599838709677428</c:v>
                </c:pt>
                <c:pt idx="92">
                  <c:v>19.466451612903235</c:v>
                </c:pt>
                <c:pt idx="93">
                  <c:v>19.346774193548395</c:v>
                </c:pt>
                <c:pt idx="94">
                  <c:v>19.187741935483878</c:v>
                </c:pt>
                <c:pt idx="95">
                  <c:v>19.013387096774199</c:v>
                </c:pt>
                <c:pt idx="96">
                  <c:v>18.875322580645168</c:v>
                </c:pt>
                <c:pt idx="97">
                  <c:v>18.738870967741942</c:v>
                </c:pt>
                <c:pt idx="98">
                  <c:v>18.620967741935491</c:v>
                </c:pt>
                <c:pt idx="99">
                  <c:v>18.517258064516131</c:v>
                </c:pt>
                <c:pt idx="100">
                  <c:v>18.423709677419357</c:v>
                </c:pt>
                <c:pt idx="101">
                  <c:v>18.329354838709687</c:v>
                </c:pt>
                <c:pt idx="102">
                  <c:v>18.203709677419361</c:v>
                </c:pt>
                <c:pt idx="103">
                  <c:v>18.081612903225814</c:v>
                </c:pt>
                <c:pt idx="104">
                  <c:v>17.92677419354839</c:v>
                </c:pt>
                <c:pt idx="105">
                  <c:v>17.793064516129036</c:v>
                </c:pt>
                <c:pt idx="106">
                  <c:v>17.676774193548386</c:v>
                </c:pt>
                <c:pt idx="107">
                  <c:v>17.609354838709681</c:v>
                </c:pt>
                <c:pt idx="108">
                  <c:v>17.545161290322582</c:v>
                </c:pt>
                <c:pt idx="109">
                  <c:v>17.454354838709683</c:v>
                </c:pt>
                <c:pt idx="110">
                  <c:v>17.306290322580647</c:v>
                </c:pt>
                <c:pt idx="111">
                  <c:v>17.212580645161296</c:v>
                </c:pt>
                <c:pt idx="112">
                  <c:v>17.08580645161291</c:v>
                </c:pt>
                <c:pt idx="113">
                  <c:v>16.990967741935489</c:v>
                </c:pt>
                <c:pt idx="114">
                  <c:v>16.87709677419355</c:v>
                </c:pt>
                <c:pt idx="115">
                  <c:v>16.815645161290327</c:v>
                </c:pt>
                <c:pt idx="116">
                  <c:v>16.754516129032258</c:v>
                </c:pt>
                <c:pt idx="117">
                  <c:v>16.705161290322582</c:v>
                </c:pt>
                <c:pt idx="118">
                  <c:v>16.605161290322584</c:v>
                </c:pt>
                <c:pt idx="119">
                  <c:v>16.54</c:v>
                </c:pt>
                <c:pt idx="120">
                  <c:v>16.436774193548388</c:v>
                </c:pt>
                <c:pt idx="121">
                  <c:v>16.346935483870968</c:v>
                </c:pt>
                <c:pt idx="122">
                  <c:v>16.282096774193548</c:v>
                </c:pt>
                <c:pt idx="123">
                  <c:v>16.235322580645157</c:v>
                </c:pt>
                <c:pt idx="124">
                  <c:v>16.199193548387093</c:v>
                </c:pt>
                <c:pt idx="125">
                  <c:v>16.182903225806449</c:v>
                </c:pt>
                <c:pt idx="126">
                  <c:v>16.177419354838708</c:v>
                </c:pt>
                <c:pt idx="127">
                  <c:v>16.148548387096774</c:v>
                </c:pt>
                <c:pt idx="128">
                  <c:v>16.121612903225802</c:v>
                </c:pt>
                <c:pt idx="129">
                  <c:v>16.066290322580642</c:v>
                </c:pt>
                <c:pt idx="130">
                  <c:v>15.995483870967739</c:v>
                </c:pt>
                <c:pt idx="131">
                  <c:v>15.949677419354837</c:v>
                </c:pt>
                <c:pt idx="132">
                  <c:v>15.91806451612903</c:v>
                </c:pt>
                <c:pt idx="133">
                  <c:v>15.910806451612901</c:v>
                </c:pt>
                <c:pt idx="134">
                  <c:v>15.886290322580644</c:v>
                </c:pt>
                <c:pt idx="135">
                  <c:v>15.880806451612901</c:v>
                </c:pt>
                <c:pt idx="136">
                  <c:v>15.866451612903225</c:v>
                </c:pt>
                <c:pt idx="137">
                  <c:v>15.86274193548387</c:v>
                </c:pt>
                <c:pt idx="138">
                  <c:v>15.843387096774192</c:v>
                </c:pt>
                <c:pt idx="139">
                  <c:v>15.785483870967742</c:v>
                </c:pt>
                <c:pt idx="140">
                  <c:v>15.73048387096774</c:v>
                </c:pt>
                <c:pt idx="141">
                  <c:v>15.686612903225804</c:v>
                </c:pt>
                <c:pt idx="142">
                  <c:v>15.707580645161288</c:v>
                </c:pt>
                <c:pt idx="143">
                  <c:v>15.733870967741938</c:v>
                </c:pt>
                <c:pt idx="144">
                  <c:v>15.735322580645164</c:v>
                </c:pt>
                <c:pt idx="145">
                  <c:v>15.717258064516129</c:v>
                </c:pt>
                <c:pt idx="146">
                  <c:v>15.711451612903225</c:v>
                </c:pt>
                <c:pt idx="147">
                  <c:v>15.697258064516131</c:v>
                </c:pt>
                <c:pt idx="148">
                  <c:v>15.728709677419358</c:v>
                </c:pt>
                <c:pt idx="149">
                  <c:v>15.768548387096775</c:v>
                </c:pt>
                <c:pt idx="150">
                  <c:v>15.794193548387099</c:v>
                </c:pt>
                <c:pt idx="151">
                  <c:v>15.854838709677425</c:v>
                </c:pt>
                <c:pt idx="152">
                  <c:v>15.906612903225811</c:v>
                </c:pt>
                <c:pt idx="153">
                  <c:v>15.969032258064519</c:v>
                </c:pt>
                <c:pt idx="154">
                  <c:v>16.017096774193551</c:v>
                </c:pt>
                <c:pt idx="155">
                  <c:v>16.046129032258065</c:v>
                </c:pt>
                <c:pt idx="156">
                  <c:v>16.099193548387095</c:v>
                </c:pt>
                <c:pt idx="157">
                  <c:v>16.158870967741937</c:v>
                </c:pt>
                <c:pt idx="158">
                  <c:v>16.206612903225807</c:v>
                </c:pt>
                <c:pt idx="159">
                  <c:v>16.226290322580645</c:v>
                </c:pt>
                <c:pt idx="160">
                  <c:v>16.227258064516128</c:v>
                </c:pt>
                <c:pt idx="161">
                  <c:v>16.230483870967742</c:v>
                </c:pt>
                <c:pt idx="162">
                  <c:v>16.21725806451613</c:v>
                </c:pt>
                <c:pt idx="163">
                  <c:v>16.22241935483871</c:v>
                </c:pt>
                <c:pt idx="164">
                  <c:v>16.215483870967741</c:v>
                </c:pt>
                <c:pt idx="165">
                  <c:v>16.199677419354838</c:v>
                </c:pt>
                <c:pt idx="166">
                  <c:v>16.167419354838707</c:v>
                </c:pt>
                <c:pt idx="167">
                  <c:v>16.135806451612901</c:v>
                </c:pt>
                <c:pt idx="168">
                  <c:v>16.122419354838705</c:v>
                </c:pt>
                <c:pt idx="169">
                  <c:v>16.108548387096771</c:v>
                </c:pt>
                <c:pt idx="170">
                  <c:v>16.08790322580645</c:v>
                </c:pt>
                <c:pt idx="171">
                  <c:v>16.103709677419353</c:v>
                </c:pt>
                <c:pt idx="172">
                  <c:v>16.12822580645161</c:v>
                </c:pt>
                <c:pt idx="173">
                  <c:v>16.124516129032255</c:v>
                </c:pt>
                <c:pt idx="174">
                  <c:v>16.110967741935482</c:v>
                </c:pt>
                <c:pt idx="175">
                  <c:v>16.113387096774193</c:v>
                </c:pt>
                <c:pt idx="176">
                  <c:v>16.153870967741934</c:v>
                </c:pt>
                <c:pt idx="177">
                  <c:v>16.194032258064514</c:v>
                </c:pt>
                <c:pt idx="178">
                  <c:v>16.222258064516126</c:v>
                </c:pt>
                <c:pt idx="179">
                  <c:v>16.244677419354836</c:v>
                </c:pt>
                <c:pt idx="180">
                  <c:v>16.300806451612903</c:v>
                </c:pt>
                <c:pt idx="181">
                  <c:v>16.358870967741932</c:v>
                </c:pt>
                <c:pt idx="182">
                  <c:v>16.421129032258062</c:v>
                </c:pt>
                <c:pt idx="183">
                  <c:v>16.492741935483867</c:v>
                </c:pt>
                <c:pt idx="184">
                  <c:v>16.558064516129026</c:v>
                </c:pt>
                <c:pt idx="185">
                  <c:v>16.600967741935481</c:v>
                </c:pt>
                <c:pt idx="186">
                  <c:v>16.728064516129031</c:v>
                </c:pt>
                <c:pt idx="187">
                  <c:v>16.765000000000001</c:v>
                </c:pt>
                <c:pt idx="188">
                  <c:v>16.738548387096774</c:v>
                </c:pt>
                <c:pt idx="189">
                  <c:v>16.720000000000002</c:v>
                </c:pt>
                <c:pt idx="190">
                  <c:v>16.694193548387098</c:v>
                </c:pt>
                <c:pt idx="191">
                  <c:v>16.681935483870966</c:v>
                </c:pt>
                <c:pt idx="192">
                  <c:v>16.67048387096774</c:v>
                </c:pt>
                <c:pt idx="193">
                  <c:v>16.649516129032257</c:v>
                </c:pt>
                <c:pt idx="194">
                  <c:v>16.603064516129031</c:v>
                </c:pt>
                <c:pt idx="195">
                  <c:v>16.555806451612902</c:v>
                </c:pt>
                <c:pt idx="196">
                  <c:v>16.522419354838711</c:v>
                </c:pt>
                <c:pt idx="197">
                  <c:v>16.480645161290322</c:v>
                </c:pt>
                <c:pt idx="198">
                  <c:v>16.450806451612902</c:v>
                </c:pt>
                <c:pt idx="199">
                  <c:v>16.424193548387098</c:v>
                </c:pt>
                <c:pt idx="200">
                  <c:v>16.382096774193549</c:v>
                </c:pt>
                <c:pt idx="201">
                  <c:v>16.34016129032258</c:v>
                </c:pt>
                <c:pt idx="202">
                  <c:v>16.265967741935484</c:v>
                </c:pt>
                <c:pt idx="203">
                  <c:v>16.202580645161291</c:v>
                </c:pt>
                <c:pt idx="204">
                  <c:v>16.106774193548389</c:v>
                </c:pt>
                <c:pt idx="205">
                  <c:v>16.03</c:v>
                </c:pt>
                <c:pt idx="206">
                  <c:v>15.952419354838709</c:v>
                </c:pt>
                <c:pt idx="207">
                  <c:v>15.896129032258065</c:v>
                </c:pt>
                <c:pt idx="208">
                  <c:v>15.826451612903226</c:v>
                </c:pt>
                <c:pt idx="209">
                  <c:v>15.76532258064516</c:v>
                </c:pt>
                <c:pt idx="210">
                  <c:v>15.71822580645161</c:v>
                </c:pt>
                <c:pt idx="211">
                  <c:v>15.642419354838708</c:v>
                </c:pt>
                <c:pt idx="212">
                  <c:v>15.575161290322578</c:v>
                </c:pt>
                <c:pt idx="213">
                  <c:v>15.485161290322576</c:v>
                </c:pt>
                <c:pt idx="214">
                  <c:v>15.396935483870962</c:v>
                </c:pt>
                <c:pt idx="215">
                  <c:v>15.305483870967738</c:v>
                </c:pt>
                <c:pt idx="216">
                  <c:v>15.240322580645158</c:v>
                </c:pt>
                <c:pt idx="217">
                  <c:v>15.181129032258061</c:v>
                </c:pt>
                <c:pt idx="218">
                  <c:v>15.096290322580641</c:v>
                </c:pt>
                <c:pt idx="219">
                  <c:v>15.007096774193547</c:v>
                </c:pt>
                <c:pt idx="220">
                  <c:v>14.940967741935484</c:v>
                </c:pt>
                <c:pt idx="221">
                  <c:v>14.931935483870966</c:v>
                </c:pt>
                <c:pt idx="222">
                  <c:v>14.934193548387094</c:v>
                </c:pt>
                <c:pt idx="223">
                  <c:v>14.915806451612902</c:v>
                </c:pt>
                <c:pt idx="224">
                  <c:v>14.97790322580645</c:v>
                </c:pt>
                <c:pt idx="225">
                  <c:v>14.999999999999998</c:v>
                </c:pt>
                <c:pt idx="226">
                  <c:v>14.980806451612903</c:v>
                </c:pt>
                <c:pt idx="227">
                  <c:v>14.980806451612903</c:v>
                </c:pt>
                <c:pt idx="228">
                  <c:v>14.985645161290323</c:v>
                </c:pt>
                <c:pt idx="229">
                  <c:v>14.955645161290324</c:v>
                </c:pt>
                <c:pt idx="230">
                  <c:v>14.904677419354838</c:v>
                </c:pt>
                <c:pt idx="231">
                  <c:v>14.846774193548388</c:v>
                </c:pt>
                <c:pt idx="232">
                  <c:v>14.791935483870965</c:v>
                </c:pt>
                <c:pt idx="233">
                  <c:v>14.727580645161289</c:v>
                </c:pt>
                <c:pt idx="234">
                  <c:v>14.657580645161286</c:v>
                </c:pt>
                <c:pt idx="235">
                  <c:v>14.596612903225802</c:v>
                </c:pt>
                <c:pt idx="236">
                  <c:v>14.536290322580642</c:v>
                </c:pt>
                <c:pt idx="237">
                  <c:v>14.461290322580641</c:v>
                </c:pt>
                <c:pt idx="238">
                  <c:v>14.376451612903223</c:v>
                </c:pt>
                <c:pt idx="239">
                  <c:v>14.317741935483868</c:v>
                </c:pt>
                <c:pt idx="240">
                  <c:v>14.286290322580642</c:v>
                </c:pt>
                <c:pt idx="241">
                  <c:v>14.239516129032255</c:v>
                </c:pt>
                <c:pt idx="242">
                  <c:v>14.185161290322577</c:v>
                </c:pt>
                <c:pt idx="243">
                  <c:v>14.119032258064511</c:v>
                </c:pt>
                <c:pt idx="244">
                  <c:v>14.052903225806448</c:v>
                </c:pt>
                <c:pt idx="245">
                  <c:v>13.959032258064513</c:v>
                </c:pt>
                <c:pt idx="246">
                  <c:v>13.856935483870966</c:v>
                </c:pt>
                <c:pt idx="247">
                  <c:v>13.747741935483869</c:v>
                </c:pt>
                <c:pt idx="248">
                  <c:v>13.600322580645162</c:v>
                </c:pt>
                <c:pt idx="249">
                  <c:v>13.515806451612901</c:v>
                </c:pt>
                <c:pt idx="250">
                  <c:v>13.508225806451613</c:v>
                </c:pt>
                <c:pt idx="251">
                  <c:v>13.49741935483871</c:v>
                </c:pt>
                <c:pt idx="252">
                  <c:v>13.498870967741935</c:v>
                </c:pt>
                <c:pt idx="253">
                  <c:v>13.489193548387098</c:v>
                </c:pt>
                <c:pt idx="254">
                  <c:v>13.476612903225808</c:v>
                </c:pt>
                <c:pt idx="255">
                  <c:v>13.453225806451613</c:v>
                </c:pt>
                <c:pt idx="256">
                  <c:v>13.433064516129035</c:v>
                </c:pt>
                <c:pt idx="257">
                  <c:v>13.41209677419355</c:v>
                </c:pt>
                <c:pt idx="258">
                  <c:v>13.472580645161292</c:v>
                </c:pt>
                <c:pt idx="259">
                  <c:v>13.4791935483871</c:v>
                </c:pt>
                <c:pt idx="260">
                  <c:v>13.529032258064515</c:v>
                </c:pt>
                <c:pt idx="261">
                  <c:v>13.593387096774192</c:v>
                </c:pt>
                <c:pt idx="262">
                  <c:v>13.633870967741936</c:v>
                </c:pt>
                <c:pt idx="263">
                  <c:v>13.665483870967744</c:v>
                </c:pt>
                <c:pt idx="264">
                  <c:v>13.681935483870969</c:v>
                </c:pt>
                <c:pt idx="265">
                  <c:v>13.696774193548389</c:v>
                </c:pt>
                <c:pt idx="266">
                  <c:v>13.708548387096776</c:v>
                </c:pt>
                <c:pt idx="267">
                  <c:v>13.709193548387097</c:v>
                </c:pt>
                <c:pt idx="268">
                  <c:v>13.715645161290322</c:v>
                </c:pt>
                <c:pt idx="269">
                  <c:v>13.702741935483873</c:v>
                </c:pt>
                <c:pt idx="270">
                  <c:v>13.706129032258065</c:v>
                </c:pt>
                <c:pt idx="271">
                  <c:v>13.717258064516129</c:v>
                </c:pt>
                <c:pt idx="272">
                  <c:v>13.687903225806453</c:v>
                </c:pt>
                <c:pt idx="273">
                  <c:v>13.670806451612904</c:v>
                </c:pt>
                <c:pt idx="274">
                  <c:v>13.661451612903226</c:v>
                </c:pt>
                <c:pt idx="275">
                  <c:v>13.64790322580645</c:v>
                </c:pt>
                <c:pt idx="276">
                  <c:v>13.649677419354838</c:v>
                </c:pt>
                <c:pt idx="277">
                  <c:v>13.644032258064515</c:v>
                </c:pt>
                <c:pt idx="278">
                  <c:v>13.642580645161289</c:v>
                </c:pt>
                <c:pt idx="279">
                  <c:v>13.639193548387095</c:v>
                </c:pt>
                <c:pt idx="280">
                  <c:v>13.641612903225804</c:v>
                </c:pt>
                <c:pt idx="281">
                  <c:v>13.651451612903225</c:v>
                </c:pt>
                <c:pt idx="282">
                  <c:v>13.653709677419355</c:v>
                </c:pt>
                <c:pt idx="283">
                  <c:v>13.626935483870968</c:v>
                </c:pt>
                <c:pt idx="284">
                  <c:v>13.597096774193549</c:v>
                </c:pt>
                <c:pt idx="285">
                  <c:v>13.591451612903224</c:v>
                </c:pt>
                <c:pt idx="286">
                  <c:v>13.512096774193548</c:v>
                </c:pt>
                <c:pt idx="287">
                  <c:v>13.465645161290324</c:v>
                </c:pt>
                <c:pt idx="288">
                  <c:v>13.461612903225808</c:v>
                </c:pt>
                <c:pt idx="289">
                  <c:v>13.450645161290325</c:v>
                </c:pt>
                <c:pt idx="290">
                  <c:v>13.437258064516131</c:v>
                </c:pt>
                <c:pt idx="291">
                  <c:v>13.474193548387099</c:v>
                </c:pt>
                <c:pt idx="292">
                  <c:v>13.519354838709679</c:v>
                </c:pt>
                <c:pt idx="293">
                  <c:v>13.563548387096775</c:v>
                </c:pt>
                <c:pt idx="294">
                  <c:v>13.635161290322582</c:v>
                </c:pt>
                <c:pt idx="295">
                  <c:v>13.700322580645162</c:v>
                </c:pt>
                <c:pt idx="296">
                  <c:v>13.758064516129032</c:v>
                </c:pt>
                <c:pt idx="297">
                  <c:v>13.809193548387098</c:v>
                </c:pt>
                <c:pt idx="298">
                  <c:v>13.893709677419357</c:v>
                </c:pt>
                <c:pt idx="299">
                  <c:v>14.011290322580647</c:v>
                </c:pt>
                <c:pt idx="300">
                  <c:v>14.093709677419358</c:v>
                </c:pt>
                <c:pt idx="301">
                  <c:v>14.154838709677422</c:v>
                </c:pt>
                <c:pt idx="302">
                  <c:v>14.193709677419356</c:v>
                </c:pt>
                <c:pt idx="303">
                  <c:v>14.257258064516131</c:v>
                </c:pt>
                <c:pt idx="304">
                  <c:v>14.300000000000002</c:v>
                </c:pt>
                <c:pt idx="305">
                  <c:v>14.41161290322581</c:v>
                </c:pt>
                <c:pt idx="306">
                  <c:v>14.49483870967742</c:v>
                </c:pt>
                <c:pt idx="307">
                  <c:v>14.613225806451615</c:v>
                </c:pt>
                <c:pt idx="308">
                  <c:v>14.699032258064516</c:v>
                </c:pt>
                <c:pt idx="309">
                  <c:v>14.771774193548387</c:v>
                </c:pt>
                <c:pt idx="310">
                  <c:v>14.824677419354838</c:v>
                </c:pt>
                <c:pt idx="311">
                  <c:v>14.89048387096774</c:v>
                </c:pt>
                <c:pt idx="312">
                  <c:v>14.925322580645162</c:v>
                </c:pt>
                <c:pt idx="313">
                  <c:v>14.966451612903226</c:v>
                </c:pt>
                <c:pt idx="314">
                  <c:v>15.003225806451615</c:v>
                </c:pt>
                <c:pt idx="315">
                  <c:v>15.030645161290325</c:v>
                </c:pt>
                <c:pt idx="316">
                  <c:v>15.06193548387097</c:v>
                </c:pt>
                <c:pt idx="317">
                  <c:v>15.094032258064519</c:v>
                </c:pt>
                <c:pt idx="318">
                  <c:v>15.125806451612906</c:v>
                </c:pt>
                <c:pt idx="319">
                  <c:v>15.157258064516133</c:v>
                </c:pt>
                <c:pt idx="320">
                  <c:v>15.101935483870971</c:v>
                </c:pt>
                <c:pt idx="321">
                  <c:v>15.099193548387101</c:v>
                </c:pt>
                <c:pt idx="322">
                  <c:v>15.065483870967745</c:v>
                </c:pt>
                <c:pt idx="323">
                  <c:v>15.004516129032258</c:v>
                </c:pt>
                <c:pt idx="324">
                  <c:v>14.985161290322582</c:v>
                </c:pt>
                <c:pt idx="325">
                  <c:v>14.955322580645159</c:v>
                </c:pt>
                <c:pt idx="326">
                  <c:v>14.936129032258062</c:v>
                </c:pt>
                <c:pt idx="327">
                  <c:v>14.920806451612902</c:v>
                </c:pt>
                <c:pt idx="328">
                  <c:v>14.913709677419353</c:v>
                </c:pt>
                <c:pt idx="329">
                  <c:v>14.903387096774191</c:v>
                </c:pt>
                <c:pt idx="330">
                  <c:v>14.887419354838709</c:v>
                </c:pt>
                <c:pt idx="331">
                  <c:v>14.885322580645161</c:v>
                </c:pt>
                <c:pt idx="332">
                  <c:v>14.867580645161288</c:v>
                </c:pt>
                <c:pt idx="333">
                  <c:v>14.865322580645161</c:v>
                </c:pt>
                <c:pt idx="334">
                  <c:v>14.866774193548387</c:v>
                </c:pt>
                <c:pt idx="335">
                  <c:v>14.855806451612905</c:v>
                </c:pt>
                <c:pt idx="336">
                  <c:v>14.839838709677419</c:v>
                </c:pt>
                <c:pt idx="337">
                  <c:v>14.840806451612904</c:v>
                </c:pt>
                <c:pt idx="338">
                  <c:v>14.838387096774195</c:v>
                </c:pt>
                <c:pt idx="339">
                  <c:v>14.840645161290324</c:v>
                </c:pt>
                <c:pt idx="340">
                  <c:v>14.854516129032259</c:v>
                </c:pt>
                <c:pt idx="341">
                  <c:v>14.855161290322581</c:v>
                </c:pt>
                <c:pt idx="342">
                  <c:v>14.847096774193547</c:v>
                </c:pt>
                <c:pt idx="343">
                  <c:v>14.846612903225806</c:v>
                </c:pt>
                <c:pt idx="344">
                  <c:v>14.883387096774191</c:v>
                </c:pt>
                <c:pt idx="345">
                  <c:v>14.905161290322578</c:v>
                </c:pt>
                <c:pt idx="346">
                  <c:v>14.933064516129031</c:v>
                </c:pt>
                <c:pt idx="347">
                  <c:v>14.95064516129032</c:v>
                </c:pt>
                <c:pt idx="348">
                  <c:v>14.980806451612901</c:v>
                </c:pt>
                <c:pt idx="349">
                  <c:v>14.99322580645161</c:v>
                </c:pt>
                <c:pt idx="350">
                  <c:v>14.985161290322578</c:v>
                </c:pt>
                <c:pt idx="351">
                  <c:v>14.98774193548387</c:v>
                </c:pt>
                <c:pt idx="352">
                  <c:v>15.023870967741932</c:v>
                </c:pt>
                <c:pt idx="353">
                  <c:v>15.026935483870966</c:v>
                </c:pt>
                <c:pt idx="354">
                  <c:v>15.035483870967742</c:v>
                </c:pt>
                <c:pt idx="355">
                  <c:v>15.047419354838709</c:v>
                </c:pt>
                <c:pt idx="356">
                  <c:v>15.033064516129034</c:v>
                </c:pt>
                <c:pt idx="357">
                  <c:v>15.020967741935484</c:v>
                </c:pt>
                <c:pt idx="358">
                  <c:v>15.031129032258066</c:v>
                </c:pt>
                <c:pt idx="359">
                  <c:v>15.037741935483872</c:v>
                </c:pt>
                <c:pt idx="360">
                  <c:v>15.014516129032259</c:v>
                </c:pt>
                <c:pt idx="361">
                  <c:v>14.949032258064516</c:v>
                </c:pt>
                <c:pt idx="362">
                  <c:v>14.90725806451613</c:v>
                </c:pt>
                <c:pt idx="363">
                  <c:v>14.861129032258063</c:v>
                </c:pt>
                <c:pt idx="364">
                  <c:v>14.81854838709677</c:v>
                </c:pt>
                <c:pt idx="365">
                  <c:v>14.782580645161287</c:v>
                </c:pt>
                <c:pt idx="366">
                  <c:v>14.748548387096774</c:v>
                </c:pt>
                <c:pt idx="367">
                  <c:v>14.637258064516129</c:v>
                </c:pt>
                <c:pt idx="368">
                  <c:v>14.544677419354841</c:v>
                </c:pt>
                <c:pt idx="369">
                  <c:v>14.431935483870969</c:v>
                </c:pt>
                <c:pt idx="370">
                  <c:v>14.36483870967742</c:v>
                </c:pt>
                <c:pt idx="371">
                  <c:v>14.314354838709678</c:v>
                </c:pt>
                <c:pt idx="372">
                  <c:v>14.268387096774193</c:v>
                </c:pt>
                <c:pt idx="373">
                  <c:v>14.223225806451612</c:v>
                </c:pt>
                <c:pt idx="374">
                  <c:v>14.208548387096773</c:v>
                </c:pt>
                <c:pt idx="375">
                  <c:v>14.211129032258064</c:v>
                </c:pt>
                <c:pt idx="376">
                  <c:v>14.200483870967741</c:v>
                </c:pt>
                <c:pt idx="377">
                  <c:v>14.228064516129033</c:v>
                </c:pt>
                <c:pt idx="378">
                  <c:v>14.274677419354838</c:v>
                </c:pt>
                <c:pt idx="379">
                  <c:v>14.313225806451614</c:v>
                </c:pt>
                <c:pt idx="380">
                  <c:v>14.397096774193548</c:v>
                </c:pt>
                <c:pt idx="381">
                  <c:v>14.499193548387096</c:v>
                </c:pt>
                <c:pt idx="382">
                  <c:v>14.592096774193546</c:v>
                </c:pt>
                <c:pt idx="383">
                  <c:v>14.635483870967741</c:v>
                </c:pt>
                <c:pt idx="384">
                  <c:v>14.656451612903224</c:v>
                </c:pt>
                <c:pt idx="385">
                  <c:v>14.693387096774194</c:v>
                </c:pt>
                <c:pt idx="386">
                  <c:v>14.772258064516128</c:v>
                </c:pt>
                <c:pt idx="387">
                  <c:v>14.807258064516128</c:v>
                </c:pt>
                <c:pt idx="388">
                  <c:v>14.826451612903226</c:v>
                </c:pt>
                <c:pt idx="389">
                  <c:v>14.832580645161288</c:v>
                </c:pt>
                <c:pt idx="390">
                  <c:v>14.832258064516127</c:v>
                </c:pt>
                <c:pt idx="391">
                  <c:v>14.838064516129032</c:v>
                </c:pt>
                <c:pt idx="392">
                  <c:v>14.849354838709679</c:v>
                </c:pt>
                <c:pt idx="393">
                  <c:v>14.846290322580646</c:v>
                </c:pt>
                <c:pt idx="394">
                  <c:v>14.841451612903224</c:v>
                </c:pt>
                <c:pt idx="395">
                  <c:v>14.839193548387096</c:v>
                </c:pt>
                <c:pt idx="396">
                  <c:v>14.846774193548388</c:v>
                </c:pt>
                <c:pt idx="397">
                  <c:v>14.873709677419354</c:v>
                </c:pt>
                <c:pt idx="398">
                  <c:v>14.904516129032258</c:v>
                </c:pt>
                <c:pt idx="399">
                  <c:v>14.913548387096775</c:v>
                </c:pt>
                <c:pt idx="400">
                  <c:v>14.91274193548387</c:v>
                </c:pt>
                <c:pt idx="401">
                  <c:v>14.921451612903224</c:v>
                </c:pt>
                <c:pt idx="402">
                  <c:v>14.909516129032253</c:v>
                </c:pt>
                <c:pt idx="403">
                  <c:v>14.927258064516126</c:v>
                </c:pt>
                <c:pt idx="404">
                  <c:v>14.936774193548384</c:v>
                </c:pt>
                <c:pt idx="405">
                  <c:v>14.928548387096772</c:v>
                </c:pt>
                <c:pt idx="406">
                  <c:v>14.897741935483868</c:v>
                </c:pt>
                <c:pt idx="407">
                  <c:v>14.867903225806449</c:v>
                </c:pt>
                <c:pt idx="408">
                  <c:v>14.823870967741934</c:v>
                </c:pt>
                <c:pt idx="409">
                  <c:v>14.78</c:v>
                </c:pt>
                <c:pt idx="410">
                  <c:v>14.734193548387097</c:v>
                </c:pt>
                <c:pt idx="411">
                  <c:v>14.712096774193546</c:v>
                </c:pt>
                <c:pt idx="412">
                  <c:v>14.70274193548387</c:v>
                </c:pt>
                <c:pt idx="413">
                  <c:v>14.66516129032258</c:v>
                </c:pt>
                <c:pt idx="414">
                  <c:v>14.592419354838706</c:v>
                </c:pt>
                <c:pt idx="415">
                  <c:v>14.532741935483868</c:v>
                </c:pt>
                <c:pt idx="416">
                  <c:v>14.46822580645161</c:v>
                </c:pt>
                <c:pt idx="417">
                  <c:v>14.403225806451609</c:v>
                </c:pt>
                <c:pt idx="418">
                  <c:v>14.356290322580644</c:v>
                </c:pt>
                <c:pt idx="419">
                  <c:v>14.329677419354837</c:v>
                </c:pt>
                <c:pt idx="420">
                  <c:v>14.309999999999999</c:v>
                </c:pt>
                <c:pt idx="421">
                  <c:v>14.291451612903225</c:v>
                </c:pt>
                <c:pt idx="422">
                  <c:v>14.282580645161287</c:v>
                </c:pt>
                <c:pt idx="423">
                  <c:v>14.27064516129032</c:v>
                </c:pt>
                <c:pt idx="424">
                  <c:v>14.26532258064516</c:v>
                </c:pt>
                <c:pt idx="425">
                  <c:v>14.259193548387096</c:v>
                </c:pt>
                <c:pt idx="426">
                  <c:v>14.279516129032256</c:v>
                </c:pt>
                <c:pt idx="427">
                  <c:v>14.29822580645161</c:v>
                </c:pt>
                <c:pt idx="428">
                  <c:v>14.318064516129029</c:v>
                </c:pt>
                <c:pt idx="429">
                  <c:v>14.357419354838708</c:v>
                </c:pt>
                <c:pt idx="430">
                  <c:v>14.406612903225804</c:v>
                </c:pt>
                <c:pt idx="431">
                  <c:v>14.417580645161289</c:v>
                </c:pt>
                <c:pt idx="432">
                  <c:v>14.414999999999997</c:v>
                </c:pt>
                <c:pt idx="433">
                  <c:v>14.410322580645156</c:v>
                </c:pt>
                <c:pt idx="434">
                  <c:v>14.394677419354833</c:v>
                </c:pt>
                <c:pt idx="435">
                  <c:v>14.369193548387091</c:v>
                </c:pt>
                <c:pt idx="436">
                  <c:v>14.318709677419349</c:v>
                </c:pt>
                <c:pt idx="437">
                  <c:v>14.251935483870962</c:v>
                </c:pt>
                <c:pt idx="438">
                  <c:v>14.219999999999994</c:v>
                </c:pt>
                <c:pt idx="439">
                  <c:v>14.173548387096769</c:v>
                </c:pt>
                <c:pt idx="440">
                  <c:v>14.11806451612903</c:v>
                </c:pt>
                <c:pt idx="441">
                  <c:v>14.069999999999997</c:v>
                </c:pt>
                <c:pt idx="442">
                  <c:v>13.975483870967739</c:v>
                </c:pt>
                <c:pt idx="443">
                  <c:v>13.855806451612899</c:v>
                </c:pt>
                <c:pt idx="444">
                  <c:v>13.747258064516126</c:v>
                </c:pt>
                <c:pt idx="445">
                  <c:v>13.689354838709674</c:v>
                </c:pt>
                <c:pt idx="446">
                  <c:v>13.631612903225802</c:v>
                </c:pt>
                <c:pt idx="447">
                  <c:v>13.586612903225801</c:v>
                </c:pt>
                <c:pt idx="448">
                  <c:v>13.483709677419352</c:v>
                </c:pt>
                <c:pt idx="449">
                  <c:v>13.444516129032255</c:v>
                </c:pt>
                <c:pt idx="450">
                  <c:v>13.429193548387094</c:v>
                </c:pt>
                <c:pt idx="451">
                  <c:v>13.419516129032258</c:v>
                </c:pt>
                <c:pt idx="452">
                  <c:v>13.414838709677419</c:v>
                </c:pt>
                <c:pt idx="453">
                  <c:v>13.406935483870965</c:v>
                </c:pt>
                <c:pt idx="454">
                  <c:v>13.41258064516129</c:v>
                </c:pt>
                <c:pt idx="455">
                  <c:v>13.492258064516129</c:v>
                </c:pt>
                <c:pt idx="456">
                  <c:v>13.562096774193547</c:v>
                </c:pt>
                <c:pt idx="457">
                  <c:v>13.602258064516127</c:v>
                </c:pt>
                <c:pt idx="458">
                  <c:v>13.665806451612903</c:v>
                </c:pt>
                <c:pt idx="459">
                  <c:v>13.724516129032256</c:v>
                </c:pt>
                <c:pt idx="460">
                  <c:v>13.799677419354836</c:v>
                </c:pt>
                <c:pt idx="461">
                  <c:v>13.931290322580642</c:v>
                </c:pt>
                <c:pt idx="462">
                  <c:v>14.030967741935479</c:v>
                </c:pt>
                <c:pt idx="463">
                  <c:v>14.138709677419351</c:v>
                </c:pt>
                <c:pt idx="464">
                  <c:v>14.212258064516126</c:v>
                </c:pt>
                <c:pt idx="465">
                  <c:v>14.234516129032258</c:v>
                </c:pt>
                <c:pt idx="466">
                  <c:v>14.272580645161288</c:v>
                </c:pt>
                <c:pt idx="467">
                  <c:v>14.304516129032256</c:v>
                </c:pt>
                <c:pt idx="468">
                  <c:v>14.32838709677419</c:v>
                </c:pt>
                <c:pt idx="469">
                  <c:v>14.354516129032257</c:v>
                </c:pt>
                <c:pt idx="470">
                  <c:v>14.373870967741935</c:v>
                </c:pt>
                <c:pt idx="471">
                  <c:v>14.400967741935483</c:v>
                </c:pt>
                <c:pt idx="472">
                  <c:v>14.439677419354839</c:v>
                </c:pt>
                <c:pt idx="473">
                  <c:v>14.462258064516128</c:v>
                </c:pt>
                <c:pt idx="474">
                  <c:v>14.482903225806449</c:v>
                </c:pt>
                <c:pt idx="475">
                  <c:v>14.508225806451611</c:v>
                </c:pt>
                <c:pt idx="476">
                  <c:v>14.530967741935479</c:v>
                </c:pt>
                <c:pt idx="477">
                  <c:v>14.556129032258061</c:v>
                </c:pt>
                <c:pt idx="478">
                  <c:v>14.575967741935479</c:v>
                </c:pt>
                <c:pt idx="479">
                  <c:v>14.592419354838704</c:v>
                </c:pt>
                <c:pt idx="480">
                  <c:v>14.629516129032252</c:v>
                </c:pt>
                <c:pt idx="481">
                  <c:v>14.627419354838706</c:v>
                </c:pt>
                <c:pt idx="482">
                  <c:v>14.616774193548384</c:v>
                </c:pt>
                <c:pt idx="483">
                  <c:v>14.608870967741932</c:v>
                </c:pt>
                <c:pt idx="484">
                  <c:v>14.59322580645161</c:v>
                </c:pt>
                <c:pt idx="485">
                  <c:v>14.599838709677419</c:v>
                </c:pt>
                <c:pt idx="486">
                  <c:v>14.620967741935482</c:v>
                </c:pt>
                <c:pt idx="487">
                  <c:v>14.629999999999999</c:v>
                </c:pt>
                <c:pt idx="488">
                  <c:v>14.64290322580645</c:v>
                </c:pt>
                <c:pt idx="489">
                  <c:v>14.679677419354839</c:v>
                </c:pt>
                <c:pt idx="490">
                  <c:v>14.677741935483869</c:v>
                </c:pt>
                <c:pt idx="491">
                  <c:v>14.653387096774191</c:v>
                </c:pt>
                <c:pt idx="492">
                  <c:v>14.635806451612904</c:v>
                </c:pt>
                <c:pt idx="493">
                  <c:v>14.647419354838711</c:v>
                </c:pt>
                <c:pt idx="494">
                  <c:v>14.661129032258067</c:v>
                </c:pt>
                <c:pt idx="495">
                  <c:v>14.68209677419355</c:v>
                </c:pt>
                <c:pt idx="496">
                  <c:v>14.697903225806455</c:v>
                </c:pt>
                <c:pt idx="497">
                  <c:v>14.737419354838712</c:v>
                </c:pt>
                <c:pt idx="498">
                  <c:v>14.774354838709678</c:v>
                </c:pt>
                <c:pt idx="499">
                  <c:v>14.805806451612906</c:v>
                </c:pt>
                <c:pt idx="500">
                  <c:v>14.810967741935485</c:v>
                </c:pt>
                <c:pt idx="501">
                  <c:v>14.800967741935487</c:v>
                </c:pt>
                <c:pt idx="502">
                  <c:v>14.782580645161293</c:v>
                </c:pt>
                <c:pt idx="503">
                  <c:v>14.776290322580648</c:v>
                </c:pt>
                <c:pt idx="504">
                  <c:v>14.782903225806455</c:v>
                </c:pt>
                <c:pt idx="505">
                  <c:v>14.825645161290327</c:v>
                </c:pt>
                <c:pt idx="506">
                  <c:v>14.858225806451618</c:v>
                </c:pt>
                <c:pt idx="507">
                  <c:v>14.873225806451618</c:v>
                </c:pt>
                <c:pt idx="508">
                  <c:v>14.93370967741936</c:v>
                </c:pt>
                <c:pt idx="509">
                  <c:v>14.9941935483871</c:v>
                </c:pt>
                <c:pt idx="510">
                  <c:v>15.05596774193549</c:v>
                </c:pt>
                <c:pt idx="511">
                  <c:v>15.109677419354842</c:v>
                </c:pt>
                <c:pt idx="512">
                  <c:v>15.136290322580647</c:v>
                </c:pt>
                <c:pt idx="513">
                  <c:v>15.151129032258066</c:v>
                </c:pt>
                <c:pt idx="514">
                  <c:v>15.157258064516132</c:v>
                </c:pt>
                <c:pt idx="515">
                  <c:v>15.162903225806454</c:v>
                </c:pt>
                <c:pt idx="516">
                  <c:v>15.154838709677422</c:v>
                </c:pt>
                <c:pt idx="517">
                  <c:v>15.077096774193551</c:v>
                </c:pt>
                <c:pt idx="518">
                  <c:v>15.022903225806454</c:v>
                </c:pt>
                <c:pt idx="519">
                  <c:v>14.993387096774198</c:v>
                </c:pt>
                <c:pt idx="520">
                  <c:v>14.934677419354841</c:v>
                </c:pt>
                <c:pt idx="521">
                  <c:v>14.872096774193553</c:v>
                </c:pt>
                <c:pt idx="522">
                  <c:v>14.788870967741937</c:v>
                </c:pt>
                <c:pt idx="523">
                  <c:v>14.651290322580644</c:v>
                </c:pt>
                <c:pt idx="524">
                  <c:v>14.557419354838709</c:v>
                </c:pt>
                <c:pt idx="525">
                  <c:v>14.45822580645161</c:v>
                </c:pt>
                <c:pt idx="526">
                  <c:v>14.396451612903224</c:v>
                </c:pt>
                <c:pt idx="527">
                  <c:v>14.366451612903225</c:v>
                </c:pt>
                <c:pt idx="528">
                  <c:v>14.328709677419353</c:v>
                </c:pt>
                <c:pt idx="529">
                  <c:v>14.291935483870965</c:v>
                </c:pt>
                <c:pt idx="530">
                  <c:v>14.256935483870965</c:v>
                </c:pt>
                <c:pt idx="531">
                  <c:v>14.225161290322578</c:v>
                </c:pt>
                <c:pt idx="532">
                  <c:v>14.21870967741935</c:v>
                </c:pt>
                <c:pt idx="533">
                  <c:v>14.195645161290317</c:v>
                </c:pt>
                <c:pt idx="534">
                  <c:v>14.145967741935477</c:v>
                </c:pt>
                <c:pt idx="535">
                  <c:v>14.116451612903221</c:v>
                </c:pt>
                <c:pt idx="536">
                  <c:v>14.07177419354838</c:v>
                </c:pt>
                <c:pt idx="537">
                  <c:v>14.036290322580639</c:v>
                </c:pt>
                <c:pt idx="538">
                  <c:v>13.999032258064512</c:v>
                </c:pt>
                <c:pt idx="539">
                  <c:v>13.953225806451607</c:v>
                </c:pt>
                <c:pt idx="540">
                  <c:v>13.915161290322576</c:v>
                </c:pt>
                <c:pt idx="541">
                  <c:v>13.875967741935479</c:v>
                </c:pt>
                <c:pt idx="542">
                  <c:v>13.801774193548383</c:v>
                </c:pt>
                <c:pt idx="543">
                  <c:v>13.761129032258061</c:v>
                </c:pt>
                <c:pt idx="544">
                  <c:v>13.728548387096771</c:v>
                </c:pt>
                <c:pt idx="545">
                  <c:v>13.694193548387092</c:v>
                </c:pt>
                <c:pt idx="546">
                  <c:v>13.654999999999994</c:v>
                </c:pt>
                <c:pt idx="547">
                  <c:v>13.599032258064513</c:v>
                </c:pt>
                <c:pt idx="548">
                  <c:v>13.540161290322578</c:v>
                </c:pt>
                <c:pt idx="549">
                  <c:v>13.484032258064513</c:v>
                </c:pt>
                <c:pt idx="550">
                  <c:v>13.409516129032257</c:v>
                </c:pt>
                <c:pt idx="551">
                  <c:v>13.324677419354837</c:v>
                </c:pt>
                <c:pt idx="552">
                  <c:v>13.268870967741933</c:v>
                </c:pt>
                <c:pt idx="553">
                  <c:v>13.238709677419353</c:v>
                </c:pt>
                <c:pt idx="554">
                  <c:v>13.189354838709674</c:v>
                </c:pt>
                <c:pt idx="555">
                  <c:v>13.126290322580644</c:v>
                </c:pt>
                <c:pt idx="556">
                  <c:v>13.055645161290322</c:v>
                </c:pt>
                <c:pt idx="557">
                  <c:v>12.987258064516128</c:v>
                </c:pt>
                <c:pt idx="558">
                  <c:v>12.938225806451612</c:v>
                </c:pt>
                <c:pt idx="559">
                  <c:v>12.893064516129032</c:v>
                </c:pt>
                <c:pt idx="560">
                  <c:v>12.844193548387098</c:v>
                </c:pt>
                <c:pt idx="561">
                  <c:v>12.79935483870968</c:v>
                </c:pt>
                <c:pt idx="562">
                  <c:v>12.757096774193549</c:v>
                </c:pt>
                <c:pt idx="563">
                  <c:v>12.732419354838711</c:v>
                </c:pt>
                <c:pt idx="564">
                  <c:v>12.701129032258066</c:v>
                </c:pt>
                <c:pt idx="565">
                  <c:v>12.660000000000004</c:v>
                </c:pt>
                <c:pt idx="566">
                  <c:v>12.601290322580647</c:v>
                </c:pt>
                <c:pt idx="567">
                  <c:v>12.532903225806454</c:v>
                </c:pt>
                <c:pt idx="568">
                  <c:v>12.485967741935486</c:v>
                </c:pt>
                <c:pt idx="569">
                  <c:v>12.450967741935484</c:v>
                </c:pt>
                <c:pt idx="570">
                  <c:v>12.397741935483873</c:v>
                </c:pt>
                <c:pt idx="571">
                  <c:v>12.317903225806454</c:v>
                </c:pt>
                <c:pt idx="572">
                  <c:v>12.248709677419358</c:v>
                </c:pt>
                <c:pt idx="573">
                  <c:v>12.189838709677424</c:v>
                </c:pt>
                <c:pt idx="574">
                  <c:v>12.138548387096778</c:v>
                </c:pt>
                <c:pt idx="575">
                  <c:v>12.157580645161294</c:v>
                </c:pt>
                <c:pt idx="576">
                  <c:v>12.138387096774196</c:v>
                </c:pt>
                <c:pt idx="577">
                  <c:v>12.132258064516131</c:v>
                </c:pt>
                <c:pt idx="578">
                  <c:v>12.115645161290324</c:v>
                </c:pt>
                <c:pt idx="579">
                  <c:v>12.086612903225808</c:v>
                </c:pt>
                <c:pt idx="580">
                  <c:v>12.050806451612905</c:v>
                </c:pt>
                <c:pt idx="581">
                  <c:v>12.030161290322585</c:v>
                </c:pt>
                <c:pt idx="582">
                  <c:v>12.011612903225808</c:v>
                </c:pt>
                <c:pt idx="583">
                  <c:v>12.00951612903226</c:v>
                </c:pt>
                <c:pt idx="584">
                  <c:v>12.010806451612906</c:v>
                </c:pt>
                <c:pt idx="585">
                  <c:v>12.075967741935486</c:v>
                </c:pt>
                <c:pt idx="586">
                  <c:v>12.136290322580646</c:v>
                </c:pt>
                <c:pt idx="587">
                  <c:v>12.157580645161293</c:v>
                </c:pt>
                <c:pt idx="588">
                  <c:v>12.213548387096774</c:v>
                </c:pt>
                <c:pt idx="589">
                  <c:v>12.260967741935483</c:v>
                </c:pt>
                <c:pt idx="590">
                  <c:v>12.321290322580644</c:v>
                </c:pt>
                <c:pt idx="591">
                  <c:v>12.37838709677419</c:v>
                </c:pt>
                <c:pt idx="592">
                  <c:v>12.412258064516125</c:v>
                </c:pt>
                <c:pt idx="593">
                  <c:v>12.443870967741933</c:v>
                </c:pt>
                <c:pt idx="594">
                  <c:v>12.439516129032256</c:v>
                </c:pt>
                <c:pt idx="595">
                  <c:v>12.439193548387095</c:v>
                </c:pt>
                <c:pt idx="596">
                  <c:v>12.450967741935481</c:v>
                </c:pt>
                <c:pt idx="597">
                  <c:v>12.440645161290321</c:v>
                </c:pt>
                <c:pt idx="598">
                  <c:v>12.44548387096774</c:v>
                </c:pt>
                <c:pt idx="599">
                  <c:v>12.441451612903222</c:v>
                </c:pt>
                <c:pt idx="600">
                  <c:v>12.447903225806449</c:v>
                </c:pt>
                <c:pt idx="601">
                  <c:v>12.447258064516127</c:v>
                </c:pt>
                <c:pt idx="602">
                  <c:v>12.447580645161288</c:v>
                </c:pt>
                <c:pt idx="603">
                  <c:v>12.448548387096771</c:v>
                </c:pt>
                <c:pt idx="604">
                  <c:v>12.454677419354836</c:v>
                </c:pt>
                <c:pt idx="605">
                  <c:v>12.462258064516124</c:v>
                </c:pt>
                <c:pt idx="606">
                  <c:v>12.464032258064512</c:v>
                </c:pt>
                <c:pt idx="607">
                  <c:v>12.466774193548384</c:v>
                </c:pt>
                <c:pt idx="608">
                  <c:v>12.477741935483868</c:v>
                </c:pt>
                <c:pt idx="609">
                  <c:v>12.508548387096772</c:v>
                </c:pt>
                <c:pt idx="610">
                  <c:v>12.523709677419353</c:v>
                </c:pt>
                <c:pt idx="611">
                  <c:v>12.550645161290321</c:v>
                </c:pt>
                <c:pt idx="612">
                  <c:v>12.581290322580644</c:v>
                </c:pt>
                <c:pt idx="613">
                  <c:v>12.586451612903224</c:v>
                </c:pt>
                <c:pt idx="614">
                  <c:v>12.596451612903225</c:v>
                </c:pt>
                <c:pt idx="615">
                  <c:v>12.607096774193547</c:v>
                </c:pt>
                <c:pt idx="616">
                  <c:v>12.64032258064516</c:v>
                </c:pt>
                <c:pt idx="617">
                  <c:v>12.674516129032257</c:v>
                </c:pt>
                <c:pt idx="618">
                  <c:v>12.707258064516127</c:v>
                </c:pt>
                <c:pt idx="619">
                  <c:v>12.726290322580644</c:v>
                </c:pt>
                <c:pt idx="620">
                  <c:v>12.744516129032256</c:v>
                </c:pt>
                <c:pt idx="621">
                  <c:v>12.769677419354837</c:v>
                </c:pt>
                <c:pt idx="622">
                  <c:v>12.823548387096771</c:v>
                </c:pt>
                <c:pt idx="623">
                  <c:v>12.849999999999998</c:v>
                </c:pt>
                <c:pt idx="624">
                  <c:v>12.92064516129032</c:v>
                </c:pt>
                <c:pt idx="625">
                  <c:v>12.973548387096773</c:v>
                </c:pt>
                <c:pt idx="626">
                  <c:v>13.051451612903225</c:v>
                </c:pt>
                <c:pt idx="627">
                  <c:v>13.139999999999997</c:v>
                </c:pt>
                <c:pt idx="628">
                  <c:v>13.24306451612903</c:v>
                </c:pt>
                <c:pt idx="629">
                  <c:v>13.320967741935481</c:v>
                </c:pt>
                <c:pt idx="630">
                  <c:v>13.362419354838705</c:v>
                </c:pt>
                <c:pt idx="631">
                  <c:v>13.423870967741934</c:v>
                </c:pt>
                <c:pt idx="632">
                  <c:v>13.498225806451609</c:v>
                </c:pt>
                <c:pt idx="633">
                  <c:v>13.547096774193546</c:v>
                </c:pt>
                <c:pt idx="634">
                  <c:v>13.659032258064512</c:v>
                </c:pt>
                <c:pt idx="635">
                  <c:v>13.808709677419351</c:v>
                </c:pt>
                <c:pt idx="636">
                  <c:v>14.028709677419352</c:v>
                </c:pt>
                <c:pt idx="637">
                  <c:v>14.161774193548386</c:v>
                </c:pt>
                <c:pt idx="638">
                  <c:v>14.390645161290321</c:v>
                </c:pt>
                <c:pt idx="639">
                  <c:v>14.59048387096774</c:v>
                </c:pt>
                <c:pt idx="640">
                  <c:v>14.747741935483869</c:v>
                </c:pt>
                <c:pt idx="641">
                  <c:v>14.861451612903227</c:v>
                </c:pt>
                <c:pt idx="642">
                  <c:v>14.929838709677421</c:v>
                </c:pt>
                <c:pt idx="643">
                  <c:v>15.013387096774194</c:v>
                </c:pt>
                <c:pt idx="644">
                  <c:v>15.07741935483871</c:v>
                </c:pt>
                <c:pt idx="645">
                  <c:v>15.123064516129032</c:v>
                </c:pt>
                <c:pt idx="646">
                  <c:v>15.166774193548388</c:v>
                </c:pt>
                <c:pt idx="647">
                  <c:v>15.125483870967743</c:v>
                </c:pt>
                <c:pt idx="648">
                  <c:v>15.095161290322581</c:v>
                </c:pt>
                <c:pt idx="649">
                  <c:v>15.085483870967741</c:v>
                </c:pt>
                <c:pt idx="650">
                  <c:v>15.03967741935484</c:v>
                </c:pt>
                <c:pt idx="651">
                  <c:v>15.013225806451613</c:v>
                </c:pt>
                <c:pt idx="652">
                  <c:v>14.984677419354838</c:v>
                </c:pt>
                <c:pt idx="653">
                  <c:v>14.958870967741936</c:v>
                </c:pt>
                <c:pt idx="654">
                  <c:v>14.949838709677419</c:v>
                </c:pt>
                <c:pt idx="655">
                  <c:v>14.933548387096772</c:v>
                </c:pt>
                <c:pt idx="656">
                  <c:v>14.929838709677417</c:v>
                </c:pt>
                <c:pt idx="657">
                  <c:v>14.937903225806449</c:v>
                </c:pt>
                <c:pt idx="658">
                  <c:v>14.935806451612901</c:v>
                </c:pt>
                <c:pt idx="659">
                  <c:v>14.959516129032254</c:v>
                </c:pt>
                <c:pt idx="660">
                  <c:v>14.977258064516125</c:v>
                </c:pt>
                <c:pt idx="661">
                  <c:v>15.012903225806447</c:v>
                </c:pt>
                <c:pt idx="662">
                  <c:v>15.046774193548384</c:v>
                </c:pt>
                <c:pt idx="663">
                  <c:v>15.086935483870963</c:v>
                </c:pt>
                <c:pt idx="664">
                  <c:v>15.117258064516127</c:v>
                </c:pt>
                <c:pt idx="665">
                  <c:v>15.137741935483868</c:v>
                </c:pt>
                <c:pt idx="666">
                  <c:v>15.151290322580643</c:v>
                </c:pt>
                <c:pt idx="667">
                  <c:v>15.154516129032256</c:v>
                </c:pt>
                <c:pt idx="668">
                  <c:v>15.155967741935481</c:v>
                </c:pt>
                <c:pt idx="669">
                  <c:v>15.173387096774192</c:v>
                </c:pt>
                <c:pt idx="670">
                  <c:v>15.204516129032255</c:v>
                </c:pt>
                <c:pt idx="671">
                  <c:v>15.207903225806449</c:v>
                </c:pt>
                <c:pt idx="672">
                  <c:v>15.214032258064513</c:v>
                </c:pt>
                <c:pt idx="673">
                  <c:v>15.209516129032254</c:v>
                </c:pt>
                <c:pt idx="674">
                  <c:v>15.182419354838707</c:v>
                </c:pt>
                <c:pt idx="675">
                  <c:v>15.203870967741933</c:v>
                </c:pt>
                <c:pt idx="676">
                  <c:v>15.237580645161289</c:v>
                </c:pt>
                <c:pt idx="677">
                  <c:v>15.321774193548384</c:v>
                </c:pt>
                <c:pt idx="678">
                  <c:v>15.417903225806452</c:v>
                </c:pt>
                <c:pt idx="679">
                  <c:v>15.55258064516129</c:v>
                </c:pt>
                <c:pt idx="680">
                  <c:v>15.677903225806451</c:v>
                </c:pt>
                <c:pt idx="681">
                  <c:v>15.864032258064517</c:v>
                </c:pt>
                <c:pt idx="682">
                  <c:v>15.982258064516131</c:v>
                </c:pt>
                <c:pt idx="683">
                  <c:v>16.032580645161289</c:v>
                </c:pt>
                <c:pt idx="684">
                  <c:v>16.057741935483872</c:v>
                </c:pt>
                <c:pt idx="685">
                  <c:v>16.089677419354839</c:v>
                </c:pt>
                <c:pt idx="686">
                  <c:v>16.076129032258066</c:v>
                </c:pt>
                <c:pt idx="687">
                  <c:v>16.068387096774195</c:v>
                </c:pt>
                <c:pt idx="688">
                  <c:v>16.04451612903226</c:v>
                </c:pt>
                <c:pt idx="689">
                  <c:v>16.02435483870968</c:v>
                </c:pt>
                <c:pt idx="690">
                  <c:v>16.01161290322581</c:v>
                </c:pt>
                <c:pt idx="691">
                  <c:v>16.060645161290328</c:v>
                </c:pt>
                <c:pt idx="692">
                  <c:v>16.112903225806452</c:v>
                </c:pt>
                <c:pt idx="693">
                  <c:v>16.184838709677422</c:v>
                </c:pt>
                <c:pt idx="694">
                  <c:v>16.248064516129034</c:v>
                </c:pt>
                <c:pt idx="695">
                  <c:v>16.315806451612904</c:v>
                </c:pt>
                <c:pt idx="696">
                  <c:v>16.287580645161288</c:v>
                </c:pt>
                <c:pt idx="697">
                  <c:v>16.228064516129031</c:v>
                </c:pt>
                <c:pt idx="698">
                  <c:v>16.146774193548385</c:v>
                </c:pt>
                <c:pt idx="699">
                  <c:v>16.110806451612902</c:v>
                </c:pt>
                <c:pt idx="700">
                  <c:v>16.033870967741933</c:v>
                </c:pt>
                <c:pt idx="701">
                  <c:v>15.98854838709677</c:v>
                </c:pt>
                <c:pt idx="702">
                  <c:v>15.971774193548383</c:v>
                </c:pt>
                <c:pt idx="703">
                  <c:v>15.993064516129028</c:v>
                </c:pt>
                <c:pt idx="704">
                  <c:v>16.037741935483865</c:v>
                </c:pt>
                <c:pt idx="705">
                  <c:v>16.01403225806451</c:v>
                </c:pt>
                <c:pt idx="706">
                  <c:v>16.016129032258061</c:v>
                </c:pt>
                <c:pt idx="707">
                  <c:v>16.0066129032258</c:v>
                </c:pt>
                <c:pt idx="708">
                  <c:v>16.025645161290317</c:v>
                </c:pt>
                <c:pt idx="709">
                  <c:v>16.123225806451607</c:v>
                </c:pt>
                <c:pt idx="710">
                  <c:v>16.181451612903221</c:v>
                </c:pt>
                <c:pt idx="711">
                  <c:v>16.285483870967738</c:v>
                </c:pt>
                <c:pt idx="712">
                  <c:v>16.372580645161285</c:v>
                </c:pt>
                <c:pt idx="713">
                  <c:v>16.414516129032254</c:v>
                </c:pt>
                <c:pt idx="714">
                  <c:v>16.469999999999995</c:v>
                </c:pt>
                <c:pt idx="715">
                  <c:v>16.513225806451612</c:v>
                </c:pt>
                <c:pt idx="716">
                  <c:v>16.571612903225809</c:v>
                </c:pt>
                <c:pt idx="717">
                  <c:v>16.659193548387094</c:v>
                </c:pt>
                <c:pt idx="718">
                  <c:v>16.732741935483869</c:v>
                </c:pt>
                <c:pt idx="719">
                  <c:v>16.797903225806447</c:v>
                </c:pt>
                <c:pt idx="720">
                  <c:v>16.835322580645158</c:v>
                </c:pt>
                <c:pt idx="721">
                  <c:v>16.849838709677421</c:v>
                </c:pt>
                <c:pt idx="722">
                  <c:v>16.89</c:v>
                </c:pt>
                <c:pt idx="723">
                  <c:v>16.913548387096775</c:v>
                </c:pt>
                <c:pt idx="724">
                  <c:v>16.936612903225811</c:v>
                </c:pt>
                <c:pt idx="725">
                  <c:v>16.942096774193551</c:v>
                </c:pt>
                <c:pt idx="726">
                  <c:v>16.957903225806454</c:v>
                </c:pt>
                <c:pt idx="727">
                  <c:v>16.970645161290328</c:v>
                </c:pt>
                <c:pt idx="728">
                  <c:v>16.990322580645163</c:v>
                </c:pt>
                <c:pt idx="729">
                  <c:v>17.017096774193551</c:v>
                </c:pt>
                <c:pt idx="730">
                  <c:v>17.037580645161292</c:v>
                </c:pt>
                <c:pt idx="731">
                  <c:v>17.032903225806454</c:v>
                </c:pt>
                <c:pt idx="732">
                  <c:v>17.025967741935485</c:v>
                </c:pt>
                <c:pt idx="733">
                  <c:v>17.048225806451615</c:v>
                </c:pt>
                <c:pt idx="734">
                  <c:v>17.073548387096778</c:v>
                </c:pt>
                <c:pt idx="735">
                  <c:v>17.119032258064518</c:v>
                </c:pt>
                <c:pt idx="736">
                  <c:v>17.171290322580646</c:v>
                </c:pt>
                <c:pt idx="737">
                  <c:v>17.211290322580648</c:v>
                </c:pt>
                <c:pt idx="738">
                  <c:v>17.243225806451616</c:v>
                </c:pt>
                <c:pt idx="739">
                  <c:v>17.193064516129034</c:v>
                </c:pt>
                <c:pt idx="740">
                  <c:v>17.127258064516131</c:v>
                </c:pt>
                <c:pt idx="741">
                  <c:v>17.039032258064516</c:v>
                </c:pt>
                <c:pt idx="742">
                  <c:v>16.962258064516131</c:v>
                </c:pt>
                <c:pt idx="743">
                  <c:v>16.807419354838711</c:v>
                </c:pt>
                <c:pt idx="744">
                  <c:v>16.720806451612905</c:v>
                </c:pt>
                <c:pt idx="745">
                  <c:v>16.659677419354839</c:v>
                </c:pt>
                <c:pt idx="746">
                  <c:v>16.61</c:v>
                </c:pt>
                <c:pt idx="747">
                  <c:v>16.583709677419353</c:v>
                </c:pt>
                <c:pt idx="748">
                  <c:v>16.594032258064516</c:v>
                </c:pt>
                <c:pt idx="749">
                  <c:v>16.617096774193548</c:v>
                </c:pt>
                <c:pt idx="750">
                  <c:v>16.626290322580644</c:v>
                </c:pt>
                <c:pt idx="751">
                  <c:v>16.617419354838713</c:v>
                </c:pt>
                <c:pt idx="752">
                  <c:v>16.607258064516131</c:v>
                </c:pt>
                <c:pt idx="753">
                  <c:v>16.541290322580643</c:v>
                </c:pt>
                <c:pt idx="754">
                  <c:v>16.490967741935481</c:v>
                </c:pt>
                <c:pt idx="755">
                  <c:v>16.407419354838709</c:v>
                </c:pt>
                <c:pt idx="756">
                  <c:v>16.305161290322577</c:v>
                </c:pt>
                <c:pt idx="757">
                  <c:v>16.219193548387096</c:v>
                </c:pt>
                <c:pt idx="758">
                  <c:v>16.155967741935484</c:v>
                </c:pt>
                <c:pt idx="759">
                  <c:v>16.075806451612905</c:v>
                </c:pt>
                <c:pt idx="760">
                  <c:v>15.98451612903226</c:v>
                </c:pt>
                <c:pt idx="761">
                  <c:v>15.873387096774195</c:v>
                </c:pt>
                <c:pt idx="762">
                  <c:v>15.734032258064518</c:v>
                </c:pt>
                <c:pt idx="763">
                  <c:v>15.576129032258066</c:v>
                </c:pt>
                <c:pt idx="764">
                  <c:v>15.46225806451613</c:v>
                </c:pt>
                <c:pt idx="765">
                  <c:v>15.355967741935485</c:v>
                </c:pt>
                <c:pt idx="766">
                  <c:v>15.265645161290324</c:v>
                </c:pt>
                <c:pt idx="767">
                  <c:v>15.206129032258065</c:v>
                </c:pt>
                <c:pt idx="768">
                  <c:v>15.138709677419357</c:v>
                </c:pt>
                <c:pt idx="769">
                  <c:v>15.086612903225808</c:v>
                </c:pt>
                <c:pt idx="770">
                  <c:v>15.020483870967745</c:v>
                </c:pt>
                <c:pt idx="771">
                  <c:v>14.890967741935487</c:v>
                </c:pt>
                <c:pt idx="772">
                  <c:v>14.804354838709679</c:v>
                </c:pt>
                <c:pt idx="773">
                  <c:v>14.700806451612905</c:v>
                </c:pt>
                <c:pt idx="774">
                  <c:v>14.592258064516132</c:v>
                </c:pt>
                <c:pt idx="775">
                  <c:v>14.520000000000003</c:v>
                </c:pt>
                <c:pt idx="776">
                  <c:v>14.455161290322582</c:v>
                </c:pt>
                <c:pt idx="777">
                  <c:v>14.427741935483873</c:v>
                </c:pt>
                <c:pt idx="778">
                  <c:v>14.392903225806451</c:v>
                </c:pt>
                <c:pt idx="779">
                  <c:v>14.301129032258064</c:v>
                </c:pt>
                <c:pt idx="780">
                  <c:v>14.246612903225808</c:v>
                </c:pt>
                <c:pt idx="781">
                  <c:v>14.196612903225807</c:v>
                </c:pt>
                <c:pt idx="782">
                  <c:v>14.171129032258067</c:v>
                </c:pt>
                <c:pt idx="783">
                  <c:v>14.139677419354841</c:v>
                </c:pt>
                <c:pt idx="784">
                  <c:v>14.084516129032259</c:v>
                </c:pt>
                <c:pt idx="785">
                  <c:v>14.040645161290325</c:v>
                </c:pt>
                <c:pt idx="786">
                  <c:v>14.001290322580646</c:v>
                </c:pt>
                <c:pt idx="787">
                  <c:v>13.978387096774194</c:v>
                </c:pt>
                <c:pt idx="788">
                  <c:v>13.938870967741934</c:v>
                </c:pt>
                <c:pt idx="789">
                  <c:v>13.913709677419355</c:v>
                </c:pt>
                <c:pt idx="790">
                  <c:v>13.917258064516128</c:v>
                </c:pt>
                <c:pt idx="791">
                  <c:v>13.906935483870965</c:v>
                </c:pt>
                <c:pt idx="792">
                  <c:v>13.906451612903222</c:v>
                </c:pt>
                <c:pt idx="793">
                  <c:v>13.919354838709676</c:v>
                </c:pt>
                <c:pt idx="794">
                  <c:v>13.921129032258063</c:v>
                </c:pt>
                <c:pt idx="795">
                  <c:v>13.921290322580646</c:v>
                </c:pt>
                <c:pt idx="796">
                  <c:v>13.91516129032258</c:v>
                </c:pt>
                <c:pt idx="797">
                  <c:v>13.90725806451613</c:v>
                </c:pt>
                <c:pt idx="798">
                  <c:v>13.893548387096775</c:v>
                </c:pt>
                <c:pt idx="799">
                  <c:v>13.870967741935484</c:v>
                </c:pt>
                <c:pt idx="800">
                  <c:v>13.832258064516127</c:v>
                </c:pt>
                <c:pt idx="801">
                  <c:v>13.796774193548389</c:v>
                </c:pt>
                <c:pt idx="802">
                  <c:v>13.745967741935486</c:v>
                </c:pt>
                <c:pt idx="803">
                  <c:v>13.716451612903226</c:v>
                </c:pt>
                <c:pt idx="804">
                  <c:v>13.712096774193549</c:v>
                </c:pt>
                <c:pt idx="805">
                  <c:v>13.725645161290323</c:v>
                </c:pt>
                <c:pt idx="806">
                  <c:v>13.732580645161292</c:v>
                </c:pt>
                <c:pt idx="807">
                  <c:v>13.735322580645164</c:v>
                </c:pt>
                <c:pt idx="808">
                  <c:v>13.7441935483871</c:v>
                </c:pt>
                <c:pt idx="809">
                  <c:v>13.730000000000002</c:v>
                </c:pt>
                <c:pt idx="810">
                  <c:v>13.676290322580648</c:v>
                </c:pt>
                <c:pt idx="811">
                  <c:v>13.635322580645164</c:v>
                </c:pt>
                <c:pt idx="812">
                  <c:v>13.618225806451616</c:v>
                </c:pt>
                <c:pt idx="813">
                  <c:v>13.610322580645164</c:v>
                </c:pt>
                <c:pt idx="814">
                  <c:v>13.667741935483875</c:v>
                </c:pt>
                <c:pt idx="815">
                  <c:v>13.718064516129036</c:v>
                </c:pt>
                <c:pt idx="816">
                  <c:v>13.740967741935489</c:v>
                </c:pt>
                <c:pt idx="817">
                  <c:v>13.774032258064517</c:v>
                </c:pt>
                <c:pt idx="818">
                  <c:v>13.81</c:v>
                </c:pt>
                <c:pt idx="819">
                  <c:v>13.844032258064521</c:v>
                </c:pt>
                <c:pt idx="820">
                  <c:v>13.950000000000003</c:v>
                </c:pt>
                <c:pt idx="821">
                  <c:v>14.0691935483871</c:v>
                </c:pt>
                <c:pt idx="822">
                  <c:v>14.115806451612906</c:v>
                </c:pt>
                <c:pt idx="823">
                  <c:v>14.119516129032261</c:v>
                </c:pt>
                <c:pt idx="824">
                  <c:v>14.128064516129035</c:v>
                </c:pt>
                <c:pt idx="825">
                  <c:v>14.138225806451615</c:v>
                </c:pt>
                <c:pt idx="826">
                  <c:v>14.109516129032261</c:v>
                </c:pt>
                <c:pt idx="827">
                  <c:v>14.087741935483875</c:v>
                </c:pt>
                <c:pt idx="828">
                  <c:v>14.071612903225809</c:v>
                </c:pt>
                <c:pt idx="829">
                  <c:v>14.063709677419359</c:v>
                </c:pt>
                <c:pt idx="830">
                  <c:v>14.057903225806456</c:v>
                </c:pt>
                <c:pt idx="831">
                  <c:v>14.063387096774198</c:v>
                </c:pt>
                <c:pt idx="832">
                  <c:v>14.073387096774196</c:v>
                </c:pt>
                <c:pt idx="833">
                  <c:v>14.124838709677421</c:v>
                </c:pt>
                <c:pt idx="834">
                  <c:v>14.125645161290326</c:v>
                </c:pt>
                <c:pt idx="835">
                  <c:v>14.092580645161297</c:v>
                </c:pt>
                <c:pt idx="836">
                  <c:v>14.083387096774198</c:v>
                </c:pt>
                <c:pt idx="837">
                  <c:v>14.071612903225811</c:v>
                </c:pt>
                <c:pt idx="838">
                  <c:v>14.043387096774197</c:v>
                </c:pt>
                <c:pt idx="839">
                  <c:v>14.008709677419358</c:v>
                </c:pt>
                <c:pt idx="840">
                  <c:v>13.96645161290323</c:v>
                </c:pt>
                <c:pt idx="841">
                  <c:v>13.981129032258067</c:v>
                </c:pt>
                <c:pt idx="842">
                  <c:v>13.973709677419357</c:v>
                </c:pt>
                <c:pt idx="843">
                  <c:v>13.947419354838713</c:v>
                </c:pt>
                <c:pt idx="844">
                  <c:v>13.946612903225809</c:v>
                </c:pt>
                <c:pt idx="845">
                  <c:v>13.960645161290325</c:v>
                </c:pt>
                <c:pt idx="846">
                  <c:v>13.978548387096778</c:v>
                </c:pt>
                <c:pt idx="847">
                  <c:v>13.980161290322584</c:v>
                </c:pt>
                <c:pt idx="848">
                  <c:v>13.982903225806455</c:v>
                </c:pt>
                <c:pt idx="849">
                  <c:v>13.997580645161293</c:v>
                </c:pt>
                <c:pt idx="850">
                  <c:v>14.048225806451615</c:v>
                </c:pt>
                <c:pt idx="851">
                  <c:v>14.161290322580646</c:v>
                </c:pt>
                <c:pt idx="852">
                  <c:v>14.386612903225807</c:v>
                </c:pt>
                <c:pt idx="853">
                  <c:v>14.829677419354839</c:v>
                </c:pt>
                <c:pt idx="854">
                  <c:v>15.195967741935483</c:v>
                </c:pt>
                <c:pt idx="855">
                  <c:v>15.461774193548388</c:v>
                </c:pt>
                <c:pt idx="856">
                  <c:v>15.657419354838712</c:v>
                </c:pt>
                <c:pt idx="857">
                  <c:v>15.847903225806453</c:v>
                </c:pt>
                <c:pt idx="858">
                  <c:v>16.086129032258064</c:v>
                </c:pt>
                <c:pt idx="859">
                  <c:v>16.355322580645161</c:v>
                </c:pt>
                <c:pt idx="860">
                  <c:v>16.546935483870964</c:v>
                </c:pt>
                <c:pt idx="861">
                  <c:v>16.713387096774195</c:v>
                </c:pt>
                <c:pt idx="862">
                  <c:v>16.928387096774191</c:v>
                </c:pt>
                <c:pt idx="863">
                  <c:v>17.116774193548387</c:v>
                </c:pt>
                <c:pt idx="864">
                  <c:v>17.332580645161293</c:v>
                </c:pt>
                <c:pt idx="865">
                  <c:v>17.50338709677419</c:v>
                </c:pt>
                <c:pt idx="866">
                  <c:v>17.629354838709673</c:v>
                </c:pt>
                <c:pt idx="867">
                  <c:v>17.781612903225803</c:v>
                </c:pt>
                <c:pt idx="868">
                  <c:v>17.911290322580644</c:v>
                </c:pt>
                <c:pt idx="869">
                  <c:v>18.042903225806448</c:v>
                </c:pt>
                <c:pt idx="870">
                  <c:v>18.158709677419353</c:v>
                </c:pt>
                <c:pt idx="871">
                  <c:v>18.312580645161287</c:v>
                </c:pt>
                <c:pt idx="872">
                  <c:v>18.442096774193551</c:v>
                </c:pt>
                <c:pt idx="873">
                  <c:v>18.590161290322584</c:v>
                </c:pt>
                <c:pt idx="874">
                  <c:v>18.721129032258069</c:v>
                </c:pt>
                <c:pt idx="875">
                  <c:v>18.873548387096779</c:v>
                </c:pt>
                <c:pt idx="876">
                  <c:v>18.950483870967744</c:v>
                </c:pt>
                <c:pt idx="877">
                  <c:v>19.102096774193551</c:v>
                </c:pt>
                <c:pt idx="878">
                  <c:v>19.275322580645163</c:v>
                </c:pt>
                <c:pt idx="879">
                  <c:v>19.399677419354838</c:v>
                </c:pt>
                <c:pt idx="880">
                  <c:v>19.489032258064515</c:v>
                </c:pt>
                <c:pt idx="881">
                  <c:v>19.567258064516128</c:v>
                </c:pt>
                <c:pt idx="882">
                  <c:v>19.565322580645155</c:v>
                </c:pt>
                <c:pt idx="883">
                  <c:v>19.556129032258063</c:v>
                </c:pt>
                <c:pt idx="884">
                  <c:v>19.58145161290323</c:v>
                </c:pt>
                <c:pt idx="885">
                  <c:v>19.638225806451615</c:v>
                </c:pt>
                <c:pt idx="886">
                  <c:v>19.698064516129033</c:v>
                </c:pt>
                <c:pt idx="887">
                  <c:v>19.745483870967746</c:v>
                </c:pt>
                <c:pt idx="888">
                  <c:v>19.835161290322585</c:v>
                </c:pt>
                <c:pt idx="889">
                  <c:v>19.93322580645162</c:v>
                </c:pt>
                <c:pt idx="890">
                  <c:v>19.994516129032263</c:v>
                </c:pt>
                <c:pt idx="891">
                  <c:v>20.040161290322583</c:v>
                </c:pt>
                <c:pt idx="892">
                  <c:v>20.086290322580652</c:v>
                </c:pt>
                <c:pt idx="893">
                  <c:v>20.13661290322581</c:v>
                </c:pt>
                <c:pt idx="894">
                  <c:v>20.184354838709684</c:v>
                </c:pt>
                <c:pt idx="895">
                  <c:v>20.165806451612909</c:v>
                </c:pt>
                <c:pt idx="896">
                  <c:v>20.182258064516137</c:v>
                </c:pt>
                <c:pt idx="897">
                  <c:v>20.227258064516136</c:v>
                </c:pt>
                <c:pt idx="898">
                  <c:v>20.280483870967746</c:v>
                </c:pt>
                <c:pt idx="899">
                  <c:v>20.316129032258068</c:v>
                </c:pt>
                <c:pt idx="900">
                  <c:v>20.349193548387099</c:v>
                </c:pt>
                <c:pt idx="901">
                  <c:v>20.382580645161291</c:v>
                </c:pt>
                <c:pt idx="902">
                  <c:v>20.409032258064517</c:v>
                </c:pt>
                <c:pt idx="903">
                  <c:v>20.421451612903223</c:v>
                </c:pt>
                <c:pt idx="904">
                  <c:v>20.455645161290324</c:v>
                </c:pt>
                <c:pt idx="905">
                  <c:v>20.50112903225806</c:v>
                </c:pt>
                <c:pt idx="906">
                  <c:v>20.511129032258061</c:v>
                </c:pt>
                <c:pt idx="907">
                  <c:v>20.558064516129026</c:v>
                </c:pt>
                <c:pt idx="908">
                  <c:v>20.58709677419354</c:v>
                </c:pt>
                <c:pt idx="909">
                  <c:v>20.639193548387087</c:v>
                </c:pt>
                <c:pt idx="910">
                  <c:v>20.725483870967732</c:v>
                </c:pt>
                <c:pt idx="911">
                  <c:v>20.826935483870958</c:v>
                </c:pt>
                <c:pt idx="912">
                  <c:v>20.873870967741926</c:v>
                </c:pt>
                <c:pt idx="913">
                  <c:v>20.869032258064507</c:v>
                </c:pt>
                <c:pt idx="914">
                  <c:v>20.688709677419343</c:v>
                </c:pt>
                <c:pt idx="915">
                  <c:v>20.305645161290315</c:v>
                </c:pt>
                <c:pt idx="916">
                  <c:v>19.974193548387088</c:v>
                </c:pt>
                <c:pt idx="917">
                  <c:v>19.737096774193539</c:v>
                </c:pt>
                <c:pt idx="918">
                  <c:v>19.573064516129026</c:v>
                </c:pt>
                <c:pt idx="919">
                  <c:v>19.397903225806445</c:v>
                </c:pt>
                <c:pt idx="920">
                  <c:v>19.183225806451603</c:v>
                </c:pt>
                <c:pt idx="921">
                  <c:v>18.936935483870961</c:v>
                </c:pt>
                <c:pt idx="922">
                  <c:v>18.752741935483868</c:v>
                </c:pt>
                <c:pt idx="923">
                  <c:v>18.596290322580646</c:v>
                </c:pt>
                <c:pt idx="924">
                  <c:v>18.440000000000001</c:v>
                </c:pt>
                <c:pt idx="925">
                  <c:v>18.277258064516126</c:v>
                </c:pt>
                <c:pt idx="926">
                  <c:v>18.109677419354838</c:v>
                </c:pt>
                <c:pt idx="927">
                  <c:v>18.000483870967738</c:v>
                </c:pt>
                <c:pt idx="928">
                  <c:v>17.942580645161282</c:v>
                </c:pt>
                <c:pt idx="929">
                  <c:v>17.86338709677419</c:v>
                </c:pt>
                <c:pt idx="930">
                  <c:v>17.893225806451611</c:v>
                </c:pt>
                <c:pt idx="931">
                  <c:v>17.915483870967737</c:v>
                </c:pt>
                <c:pt idx="932">
                  <c:v>17.912419354838711</c:v>
                </c:pt>
                <c:pt idx="933">
                  <c:v>17.841129032258067</c:v>
                </c:pt>
                <c:pt idx="934">
                  <c:v>17.821774193548389</c:v>
                </c:pt>
                <c:pt idx="935">
                  <c:v>17.793709677419354</c:v>
                </c:pt>
                <c:pt idx="936">
                  <c:v>17.738387096774197</c:v>
                </c:pt>
                <c:pt idx="937">
                  <c:v>17.627580645161292</c:v>
                </c:pt>
                <c:pt idx="938">
                  <c:v>17.497741935483869</c:v>
                </c:pt>
                <c:pt idx="939">
                  <c:v>17.305967741935483</c:v>
                </c:pt>
                <c:pt idx="940">
                  <c:v>17.14596774193549</c:v>
                </c:pt>
                <c:pt idx="941">
                  <c:v>17.010161290322586</c:v>
                </c:pt>
                <c:pt idx="942">
                  <c:v>16.925322580645165</c:v>
                </c:pt>
                <c:pt idx="943">
                  <c:v>16.88129032258065</c:v>
                </c:pt>
                <c:pt idx="944">
                  <c:v>16.900000000000002</c:v>
                </c:pt>
                <c:pt idx="945">
                  <c:v>16.899032258064519</c:v>
                </c:pt>
                <c:pt idx="946">
                  <c:v>16.934354838709684</c:v>
                </c:pt>
                <c:pt idx="947">
                  <c:v>17.056451612903235</c:v>
                </c:pt>
                <c:pt idx="948">
                  <c:v>17.216612903225816</c:v>
                </c:pt>
                <c:pt idx="949">
                  <c:v>17.347741935483878</c:v>
                </c:pt>
                <c:pt idx="950">
                  <c:v>17.425161290322588</c:v>
                </c:pt>
                <c:pt idx="951">
                  <c:v>17.541129032258073</c:v>
                </c:pt>
                <c:pt idx="952">
                  <c:v>17.668548387096781</c:v>
                </c:pt>
                <c:pt idx="953">
                  <c:v>17.861612903225815</c:v>
                </c:pt>
                <c:pt idx="954">
                  <c:v>18.040161290322587</c:v>
                </c:pt>
                <c:pt idx="955">
                  <c:v>18.231129032258071</c:v>
                </c:pt>
                <c:pt idx="956">
                  <c:v>18.392258064516135</c:v>
                </c:pt>
                <c:pt idx="957">
                  <c:v>18.519516129032265</c:v>
                </c:pt>
                <c:pt idx="958">
                  <c:v>18.67580645161291</c:v>
                </c:pt>
                <c:pt idx="959">
                  <c:v>18.792096774193556</c:v>
                </c:pt>
                <c:pt idx="960">
                  <c:v>18.915967741935489</c:v>
                </c:pt>
                <c:pt idx="961">
                  <c:v>19.046451612903233</c:v>
                </c:pt>
                <c:pt idx="962">
                  <c:v>19.136612903225814</c:v>
                </c:pt>
                <c:pt idx="963">
                  <c:v>19.215806451612913</c:v>
                </c:pt>
                <c:pt idx="964">
                  <c:v>19.342096774193561</c:v>
                </c:pt>
                <c:pt idx="965">
                  <c:v>19.456774193548398</c:v>
                </c:pt>
                <c:pt idx="966">
                  <c:v>19.558870967741946</c:v>
                </c:pt>
                <c:pt idx="967">
                  <c:v>19.693225806451625</c:v>
                </c:pt>
                <c:pt idx="968">
                  <c:v>19.881451612903234</c:v>
                </c:pt>
                <c:pt idx="969">
                  <c:v>20.043064516129039</c:v>
                </c:pt>
                <c:pt idx="970">
                  <c:v>20.220483870967747</c:v>
                </c:pt>
                <c:pt idx="971">
                  <c:v>20.415322580645167</c:v>
                </c:pt>
                <c:pt idx="972">
                  <c:v>20.528709677419361</c:v>
                </c:pt>
                <c:pt idx="973">
                  <c:v>20.593709677419362</c:v>
                </c:pt>
                <c:pt idx="974">
                  <c:v>20.660645161290326</c:v>
                </c:pt>
                <c:pt idx="975">
                  <c:v>20.705806451612911</c:v>
                </c:pt>
                <c:pt idx="976">
                  <c:v>20.765161290322585</c:v>
                </c:pt>
                <c:pt idx="977">
                  <c:v>20.803709677419359</c:v>
                </c:pt>
                <c:pt idx="978">
                  <c:v>20.892580645161296</c:v>
                </c:pt>
                <c:pt idx="979">
                  <c:v>20.974838709677424</c:v>
                </c:pt>
                <c:pt idx="980">
                  <c:v>21.026129032258066</c:v>
                </c:pt>
                <c:pt idx="981">
                  <c:v>21.100645161290327</c:v>
                </c:pt>
                <c:pt idx="982">
                  <c:v>21.188225806451616</c:v>
                </c:pt>
                <c:pt idx="983">
                  <c:v>21.213548387096779</c:v>
                </c:pt>
                <c:pt idx="984">
                  <c:v>21.252580645161292</c:v>
                </c:pt>
                <c:pt idx="985">
                  <c:v>21.265322580645162</c:v>
                </c:pt>
                <c:pt idx="986">
                  <c:v>21.245161290322578</c:v>
                </c:pt>
                <c:pt idx="987">
                  <c:v>21.28612903225806</c:v>
                </c:pt>
                <c:pt idx="988">
                  <c:v>21.331774193548384</c:v>
                </c:pt>
                <c:pt idx="989">
                  <c:v>21.343709677419355</c:v>
                </c:pt>
                <c:pt idx="990">
                  <c:v>21.318548387096772</c:v>
                </c:pt>
                <c:pt idx="991">
                  <c:v>21.272741935483864</c:v>
                </c:pt>
                <c:pt idx="992">
                  <c:v>21.152258064516122</c:v>
                </c:pt>
                <c:pt idx="993">
                  <c:v>21.05725806451612</c:v>
                </c:pt>
                <c:pt idx="994">
                  <c:v>20.961129032258057</c:v>
                </c:pt>
                <c:pt idx="995">
                  <c:v>20.905967741935477</c:v>
                </c:pt>
                <c:pt idx="996">
                  <c:v>20.826612903225804</c:v>
                </c:pt>
                <c:pt idx="997">
                  <c:v>20.715161290322577</c:v>
                </c:pt>
                <c:pt idx="998">
                  <c:v>20.64209677419354</c:v>
                </c:pt>
                <c:pt idx="999">
                  <c:v>20.615322580645159</c:v>
                </c:pt>
                <c:pt idx="1000">
                  <c:v>20.601935483870964</c:v>
                </c:pt>
                <c:pt idx="1001">
                  <c:v>20.593870967741935</c:v>
                </c:pt>
                <c:pt idx="1002">
                  <c:v>20.544032258064512</c:v>
                </c:pt>
                <c:pt idx="1003">
                  <c:v>20.50338709677419</c:v>
                </c:pt>
                <c:pt idx="1004">
                  <c:v>20.449516129032258</c:v>
                </c:pt>
                <c:pt idx="1005">
                  <c:v>20.367096774193548</c:v>
                </c:pt>
                <c:pt idx="1006">
                  <c:v>20.260967741935481</c:v>
                </c:pt>
                <c:pt idx="1007">
                  <c:v>20.197741935483869</c:v>
                </c:pt>
                <c:pt idx="1008">
                  <c:v>20.092903225806445</c:v>
                </c:pt>
                <c:pt idx="1009">
                  <c:v>19.950483870967741</c:v>
                </c:pt>
                <c:pt idx="1010">
                  <c:v>19.762580645161286</c:v>
                </c:pt>
                <c:pt idx="1011">
                  <c:v>19.632903225806448</c:v>
                </c:pt>
                <c:pt idx="1012">
                  <c:v>19.509999999999994</c:v>
                </c:pt>
                <c:pt idx="1013">
                  <c:v>19.32645161290322</c:v>
                </c:pt>
                <c:pt idx="1014">
                  <c:v>19.161451612903221</c:v>
                </c:pt>
                <c:pt idx="1015">
                  <c:v>18.945322580645158</c:v>
                </c:pt>
                <c:pt idx="1016">
                  <c:v>18.740483870967736</c:v>
                </c:pt>
                <c:pt idx="1017">
                  <c:v>18.509032258064511</c:v>
                </c:pt>
                <c:pt idx="1018">
                  <c:v>18.292741935483868</c:v>
                </c:pt>
                <c:pt idx="1019">
                  <c:v>18.157419354838705</c:v>
                </c:pt>
                <c:pt idx="1020">
                  <c:v>17.981129032258064</c:v>
                </c:pt>
                <c:pt idx="1021">
                  <c:v>17.845322580645163</c:v>
                </c:pt>
                <c:pt idx="1022">
                  <c:v>17.697741935483876</c:v>
                </c:pt>
                <c:pt idx="1023">
                  <c:v>17.558225806451613</c:v>
                </c:pt>
                <c:pt idx="1024">
                  <c:v>17.477903225806454</c:v>
                </c:pt>
                <c:pt idx="1025">
                  <c:v>17.408870967741937</c:v>
                </c:pt>
                <c:pt idx="1026">
                  <c:v>17.29112903225807</c:v>
                </c:pt>
                <c:pt idx="1027">
                  <c:v>17.193548387096779</c:v>
                </c:pt>
                <c:pt idx="1028">
                  <c:v>17.100161290322585</c:v>
                </c:pt>
                <c:pt idx="1029">
                  <c:v>16.979677419354847</c:v>
                </c:pt>
                <c:pt idx="1030">
                  <c:v>16.797741935483874</c:v>
                </c:pt>
                <c:pt idx="1031">
                  <c:v>16.604677419354843</c:v>
                </c:pt>
                <c:pt idx="1032">
                  <c:v>16.400483870967747</c:v>
                </c:pt>
                <c:pt idx="1033">
                  <c:v>16.183548387096781</c:v>
                </c:pt>
                <c:pt idx="1034">
                  <c:v>16.00629032258065</c:v>
                </c:pt>
                <c:pt idx="1035">
                  <c:v>15.860000000000005</c:v>
                </c:pt>
                <c:pt idx="1036">
                  <c:v>15.736935483870971</c:v>
                </c:pt>
                <c:pt idx="1037">
                  <c:v>15.639032258064519</c:v>
                </c:pt>
                <c:pt idx="1038">
                  <c:v>15.565161290322585</c:v>
                </c:pt>
                <c:pt idx="1039">
                  <c:v>15.515967741935489</c:v>
                </c:pt>
                <c:pt idx="1040">
                  <c:v>15.422741935483877</c:v>
                </c:pt>
                <c:pt idx="1041">
                  <c:v>15.343709677419364</c:v>
                </c:pt>
                <c:pt idx="1042">
                  <c:v>15.268064516129039</c:v>
                </c:pt>
                <c:pt idx="1043">
                  <c:v>15.172741935483877</c:v>
                </c:pt>
                <c:pt idx="1044">
                  <c:v>15.057903225806456</c:v>
                </c:pt>
                <c:pt idx="1045">
                  <c:v>14.984032258064522</c:v>
                </c:pt>
                <c:pt idx="1046">
                  <c:v>14.937258064516135</c:v>
                </c:pt>
                <c:pt idx="1047">
                  <c:v>14.896935483870973</c:v>
                </c:pt>
                <c:pt idx="1048">
                  <c:v>14.844838709677425</c:v>
                </c:pt>
                <c:pt idx="1049">
                  <c:v>14.782258064516135</c:v>
                </c:pt>
                <c:pt idx="1050">
                  <c:v>14.701290322580649</c:v>
                </c:pt>
                <c:pt idx="1051">
                  <c:v>14.632096774193549</c:v>
                </c:pt>
                <c:pt idx="1052">
                  <c:v>14.568064516129034</c:v>
                </c:pt>
                <c:pt idx="1053">
                  <c:v>14.538064516129035</c:v>
                </c:pt>
                <c:pt idx="1054">
                  <c:v>14.539838709677422</c:v>
                </c:pt>
                <c:pt idx="1055">
                  <c:v>14.60645161290323</c:v>
                </c:pt>
                <c:pt idx="1056">
                  <c:v>14.695322580645165</c:v>
                </c:pt>
                <c:pt idx="1057">
                  <c:v>14.787258064516132</c:v>
                </c:pt>
                <c:pt idx="1058">
                  <c:v>14.873548387096777</c:v>
                </c:pt>
                <c:pt idx="1059">
                  <c:v>14.964193548387097</c:v>
                </c:pt>
                <c:pt idx="1060">
                  <c:v>15.031935483870971</c:v>
                </c:pt>
                <c:pt idx="1061">
                  <c:v>15.089032258064519</c:v>
                </c:pt>
                <c:pt idx="1062">
                  <c:v>15.192741935483873</c:v>
                </c:pt>
                <c:pt idx="1063">
                  <c:v>15.225161290322584</c:v>
                </c:pt>
                <c:pt idx="1064">
                  <c:v>15.417741935483873</c:v>
                </c:pt>
                <c:pt idx="1065">
                  <c:v>15.583709677419357</c:v>
                </c:pt>
                <c:pt idx="1066">
                  <c:v>15.661129032258067</c:v>
                </c:pt>
                <c:pt idx="1067">
                  <c:v>15.718225806451615</c:v>
                </c:pt>
                <c:pt idx="1068">
                  <c:v>15.742580645161292</c:v>
                </c:pt>
                <c:pt idx="1069">
                  <c:v>15.732096774193549</c:v>
                </c:pt>
                <c:pt idx="1070">
                  <c:v>15.756129032258066</c:v>
                </c:pt>
                <c:pt idx="1071">
                  <c:v>15.73677419354839</c:v>
                </c:pt>
                <c:pt idx="1072">
                  <c:v>15.727096774193551</c:v>
                </c:pt>
                <c:pt idx="1073">
                  <c:v>15.677741935483873</c:v>
                </c:pt>
                <c:pt idx="1074">
                  <c:v>15.656612903225808</c:v>
                </c:pt>
                <c:pt idx="1075">
                  <c:v>15.651935483870965</c:v>
                </c:pt>
                <c:pt idx="1076">
                  <c:v>15.640967741935482</c:v>
                </c:pt>
                <c:pt idx="1077">
                  <c:v>15.628064516129031</c:v>
                </c:pt>
                <c:pt idx="1078">
                  <c:v>15.617096774193547</c:v>
                </c:pt>
                <c:pt idx="1079">
                  <c:v>15.604193548387096</c:v>
                </c:pt>
                <c:pt idx="1080">
                  <c:v>15.583064516129031</c:v>
                </c:pt>
                <c:pt idx="1081">
                  <c:v>15.547903225806451</c:v>
                </c:pt>
                <c:pt idx="1082">
                  <c:v>15.54016129032258</c:v>
                </c:pt>
                <c:pt idx="1083">
                  <c:v>15.506935483870967</c:v>
                </c:pt>
                <c:pt idx="1084">
                  <c:v>15.489354838709676</c:v>
                </c:pt>
                <c:pt idx="1085">
                  <c:v>15.47774193548387</c:v>
                </c:pt>
                <c:pt idx="1086">
                  <c:v>15.439193548387095</c:v>
                </c:pt>
                <c:pt idx="1087">
                  <c:v>15.391129032258064</c:v>
                </c:pt>
                <c:pt idx="1088">
                  <c:v>15.345806451612903</c:v>
                </c:pt>
                <c:pt idx="1089">
                  <c:v>15.294838709677419</c:v>
                </c:pt>
                <c:pt idx="1090">
                  <c:v>15.251612903225807</c:v>
                </c:pt>
                <c:pt idx="1091">
                  <c:v>15.202419354838712</c:v>
                </c:pt>
                <c:pt idx="1092">
                  <c:v>15.165322580645164</c:v>
                </c:pt>
                <c:pt idx="1093">
                  <c:v>15.114032258064519</c:v>
                </c:pt>
                <c:pt idx="1094">
                  <c:v>15.079677419354841</c:v>
                </c:pt>
                <c:pt idx="1095">
                  <c:v>15.030806451612905</c:v>
                </c:pt>
                <c:pt idx="1096">
                  <c:v>14.992741935483872</c:v>
                </c:pt>
                <c:pt idx="1097">
                  <c:v>14.938548387096775</c:v>
                </c:pt>
                <c:pt idx="1098">
                  <c:v>14.888064516129033</c:v>
                </c:pt>
                <c:pt idx="1099">
                  <c:v>14.827419354838709</c:v>
                </c:pt>
                <c:pt idx="1100">
                  <c:v>14.774032258064514</c:v>
                </c:pt>
                <c:pt idx="1101">
                  <c:v>14.707258064516127</c:v>
                </c:pt>
                <c:pt idx="1102">
                  <c:v>14.646451612903222</c:v>
                </c:pt>
                <c:pt idx="1103">
                  <c:v>14.574193548387095</c:v>
                </c:pt>
                <c:pt idx="1104">
                  <c:v>14.539516129032256</c:v>
                </c:pt>
                <c:pt idx="1105">
                  <c:v>14.514999999999995</c:v>
                </c:pt>
                <c:pt idx="1106">
                  <c:v>14.515322580645158</c:v>
                </c:pt>
                <c:pt idx="1107">
                  <c:v>14.523548387096772</c:v>
                </c:pt>
                <c:pt idx="1108">
                  <c:v>14.514838709677417</c:v>
                </c:pt>
                <c:pt idx="1109">
                  <c:v>14.494516129032256</c:v>
                </c:pt>
                <c:pt idx="1110">
                  <c:v>14.486290322580643</c:v>
                </c:pt>
                <c:pt idx="1111">
                  <c:v>14.485483870967739</c:v>
                </c:pt>
                <c:pt idx="1112">
                  <c:v>14.482741935483869</c:v>
                </c:pt>
                <c:pt idx="1113">
                  <c:v>14.449354838709676</c:v>
                </c:pt>
                <c:pt idx="1114">
                  <c:v>14.416129032258063</c:v>
                </c:pt>
                <c:pt idx="1115">
                  <c:v>14.372580645161289</c:v>
                </c:pt>
                <c:pt idx="1116">
                  <c:v>14.299677419354838</c:v>
                </c:pt>
                <c:pt idx="1117">
                  <c:v>14.243709677419353</c:v>
                </c:pt>
                <c:pt idx="1118">
                  <c:v>14.157580645161287</c:v>
                </c:pt>
                <c:pt idx="1119">
                  <c:v>14.120645161290321</c:v>
                </c:pt>
                <c:pt idx="1120">
                  <c:v>14.100806451612904</c:v>
                </c:pt>
                <c:pt idx="1121">
                  <c:v>14.050645161290323</c:v>
                </c:pt>
                <c:pt idx="1122">
                  <c:v>14.002258064516129</c:v>
                </c:pt>
                <c:pt idx="1123">
                  <c:v>13.954677419354839</c:v>
                </c:pt>
                <c:pt idx="1124">
                  <c:v>13.870000000000001</c:v>
                </c:pt>
                <c:pt idx="1125">
                  <c:v>13.806290322580644</c:v>
                </c:pt>
                <c:pt idx="1126">
                  <c:v>13.584677419354836</c:v>
                </c:pt>
                <c:pt idx="1127">
                  <c:v>13.398225806451611</c:v>
                </c:pt>
                <c:pt idx="1128">
                  <c:v>13.329677419354837</c:v>
                </c:pt>
                <c:pt idx="1129">
                  <c:v>13.272580645161289</c:v>
                </c:pt>
                <c:pt idx="1130">
                  <c:v>13.220322580645158</c:v>
                </c:pt>
                <c:pt idx="1131">
                  <c:v>13.20822580645161</c:v>
                </c:pt>
                <c:pt idx="1132">
                  <c:v>13.171290322580642</c:v>
                </c:pt>
                <c:pt idx="1133">
                  <c:v>13.148870967741932</c:v>
                </c:pt>
                <c:pt idx="1134">
                  <c:v>13.130645161290319</c:v>
                </c:pt>
                <c:pt idx="1135">
                  <c:v>13.127258064516127</c:v>
                </c:pt>
                <c:pt idx="1136">
                  <c:v>13.115967741935481</c:v>
                </c:pt>
                <c:pt idx="1137">
                  <c:v>13.114838709677416</c:v>
                </c:pt>
                <c:pt idx="1138">
                  <c:v>13.120322580645157</c:v>
                </c:pt>
                <c:pt idx="1139">
                  <c:v>13.161290322580642</c:v>
                </c:pt>
                <c:pt idx="1140">
                  <c:v>13.21354838709677</c:v>
                </c:pt>
                <c:pt idx="1141">
                  <c:v>13.282096774193546</c:v>
                </c:pt>
                <c:pt idx="1142">
                  <c:v>13.349032258064517</c:v>
                </c:pt>
                <c:pt idx="1143">
                  <c:v>13.420645161290322</c:v>
                </c:pt>
                <c:pt idx="1144">
                  <c:v>13.461612903225806</c:v>
                </c:pt>
                <c:pt idx="1145">
                  <c:v>13.50016129032258</c:v>
                </c:pt>
                <c:pt idx="1146">
                  <c:v>13.514354838709677</c:v>
                </c:pt>
                <c:pt idx="1147">
                  <c:v>13.519032258064517</c:v>
                </c:pt>
                <c:pt idx="1148">
                  <c:v>13.522096774193548</c:v>
                </c:pt>
                <c:pt idx="1149">
                  <c:v>13.534032258064519</c:v>
                </c:pt>
                <c:pt idx="1150">
                  <c:v>13.572258064516133</c:v>
                </c:pt>
                <c:pt idx="1151">
                  <c:v>13.619354838709681</c:v>
                </c:pt>
                <c:pt idx="1152">
                  <c:v>13.664838709677424</c:v>
                </c:pt>
                <c:pt idx="1153">
                  <c:v>13.732580645161294</c:v>
                </c:pt>
                <c:pt idx="1154">
                  <c:v>13.831612903225809</c:v>
                </c:pt>
                <c:pt idx="1155">
                  <c:v>13.959516129032259</c:v>
                </c:pt>
                <c:pt idx="1156">
                  <c:v>14.130161290322585</c:v>
                </c:pt>
                <c:pt idx="1157">
                  <c:v>14.305161290322584</c:v>
                </c:pt>
                <c:pt idx="1158">
                  <c:v>14.412580645161295</c:v>
                </c:pt>
                <c:pt idx="1159">
                  <c:v>14.526451612903228</c:v>
                </c:pt>
                <c:pt idx="1160">
                  <c:v>14.57209677419355</c:v>
                </c:pt>
                <c:pt idx="1161">
                  <c:v>14.619354838709679</c:v>
                </c:pt>
                <c:pt idx="1162">
                  <c:v>14.644032258064518</c:v>
                </c:pt>
                <c:pt idx="1163">
                  <c:v>14.680967741935486</c:v>
                </c:pt>
                <c:pt idx="1164">
                  <c:v>14.712258064516131</c:v>
                </c:pt>
                <c:pt idx="1165">
                  <c:v>14.750645161290326</c:v>
                </c:pt>
                <c:pt idx="1166">
                  <c:v>14.768064516129035</c:v>
                </c:pt>
                <c:pt idx="1167">
                  <c:v>14.775645161290324</c:v>
                </c:pt>
                <c:pt idx="1168">
                  <c:v>14.759032258064519</c:v>
                </c:pt>
                <c:pt idx="1169">
                  <c:v>14.73935483870968</c:v>
                </c:pt>
                <c:pt idx="1170">
                  <c:v>14.719677419354841</c:v>
                </c:pt>
                <c:pt idx="1171">
                  <c:v>14.71</c:v>
                </c:pt>
                <c:pt idx="1172">
                  <c:v>14.710483870967744</c:v>
                </c:pt>
                <c:pt idx="1173">
                  <c:v>14.702096774193549</c:v>
                </c:pt>
                <c:pt idx="1174">
                  <c:v>14.69967741935484</c:v>
                </c:pt>
                <c:pt idx="1175">
                  <c:v>14.733387096774194</c:v>
                </c:pt>
                <c:pt idx="1176">
                  <c:v>14.767258064516129</c:v>
                </c:pt>
                <c:pt idx="1177">
                  <c:v>14.770483870967741</c:v>
                </c:pt>
                <c:pt idx="1178">
                  <c:v>14.758870967741935</c:v>
                </c:pt>
                <c:pt idx="1179">
                  <c:v>14.673709677419355</c:v>
                </c:pt>
                <c:pt idx="1180">
                  <c:v>14.633064516129032</c:v>
                </c:pt>
                <c:pt idx="1181">
                  <c:v>14.534677419354839</c:v>
                </c:pt>
                <c:pt idx="1182">
                  <c:v>14.445967741935483</c:v>
                </c:pt>
                <c:pt idx="1183">
                  <c:v>14.388225806451612</c:v>
                </c:pt>
                <c:pt idx="1184">
                  <c:v>14.353064516129033</c:v>
                </c:pt>
                <c:pt idx="1185">
                  <c:v>14.308870967741933</c:v>
                </c:pt>
                <c:pt idx="1186">
                  <c:v>14.248870967741935</c:v>
                </c:pt>
                <c:pt idx="1187">
                  <c:v>14.223225806451614</c:v>
                </c:pt>
                <c:pt idx="1188">
                  <c:v>14.214032258064517</c:v>
                </c:pt>
                <c:pt idx="1189">
                  <c:v>14.19758064516129</c:v>
                </c:pt>
                <c:pt idx="1190">
                  <c:v>14.148064516129033</c:v>
                </c:pt>
                <c:pt idx="1191">
                  <c:v>14.121290322580647</c:v>
                </c:pt>
                <c:pt idx="1192">
                  <c:v>14.114838709677421</c:v>
                </c:pt>
                <c:pt idx="1193">
                  <c:v>14.097580645161294</c:v>
                </c:pt>
                <c:pt idx="1194">
                  <c:v>14.09887096774194</c:v>
                </c:pt>
                <c:pt idx="1195">
                  <c:v>14.106451612903228</c:v>
                </c:pt>
                <c:pt idx="1196">
                  <c:v>14.093870967741941</c:v>
                </c:pt>
                <c:pt idx="1197">
                  <c:v>14.075483870967746</c:v>
                </c:pt>
                <c:pt idx="1198">
                  <c:v>14.056612903225812</c:v>
                </c:pt>
                <c:pt idx="1199">
                  <c:v>14.021774193548392</c:v>
                </c:pt>
                <c:pt idx="1200">
                  <c:v>13.992419354838715</c:v>
                </c:pt>
                <c:pt idx="1201">
                  <c:v>13.930000000000005</c:v>
                </c:pt>
                <c:pt idx="1202">
                  <c:v>13.855000000000004</c:v>
                </c:pt>
                <c:pt idx="1203">
                  <c:v>13.771935483870969</c:v>
                </c:pt>
                <c:pt idx="1204">
                  <c:v>13.693064516129034</c:v>
                </c:pt>
                <c:pt idx="1205">
                  <c:v>13.623064516129036</c:v>
                </c:pt>
                <c:pt idx="1206">
                  <c:v>13.577903225806455</c:v>
                </c:pt>
                <c:pt idx="1207">
                  <c:v>13.551612903225811</c:v>
                </c:pt>
                <c:pt idx="1208">
                  <c:v>13.515967741935487</c:v>
                </c:pt>
                <c:pt idx="1209">
                  <c:v>13.490645161290326</c:v>
                </c:pt>
                <c:pt idx="1210">
                  <c:v>13.459193548387098</c:v>
                </c:pt>
                <c:pt idx="1211">
                  <c:v>13.416451612903229</c:v>
                </c:pt>
                <c:pt idx="1212">
                  <c:v>13.358225806451614</c:v>
                </c:pt>
                <c:pt idx="1213">
                  <c:v>13.281129032258066</c:v>
                </c:pt>
                <c:pt idx="1214">
                  <c:v>13.211612903225804</c:v>
                </c:pt>
                <c:pt idx="1215">
                  <c:v>13.129838709677417</c:v>
                </c:pt>
                <c:pt idx="1216">
                  <c:v>13.020967741935479</c:v>
                </c:pt>
                <c:pt idx="1217">
                  <c:v>12.901774193548384</c:v>
                </c:pt>
                <c:pt idx="1218">
                  <c:v>12.722580645161289</c:v>
                </c:pt>
                <c:pt idx="1219">
                  <c:v>12.54290322580645</c:v>
                </c:pt>
                <c:pt idx="1220">
                  <c:v>12.423225806451612</c:v>
                </c:pt>
                <c:pt idx="1221">
                  <c:v>12.305645161290322</c:v>
                </c:pt>
                <c:pt idx="1222">
                  <c:v>12.249193548387096</c:v>
                </c:pt>
                <c:pt idx="1223">
                  <c:v>12.186451612903225</c:v>
                </c:pt>
                <c:pt idx="1224">
                  <c:v>12.136451612903226</c:v>
                </c:pt>
                <c:pt idx="1225">
                  <c:v>12.076129032258065</c:v>
                </c:pt>
                <c:pt idx="1226">
                  <c:v>12.053548387096775</c:v>
                </c:pt>
                <c:pt idx="1227">
                  <c:v>12.021935483870967</c:v>
                </c:pt>
                <c:pt idx="1228">
                  <c:v>11.99193548387097</c:v>
                </c:pt>
                <c:pt idx="1229">
                  <c:v>11.97129032258065</c:v>
                </c:pt>
                <c:pt idx="1230">
                  <c:v>11.960322580645164</c:v>
                </c:pt>
                <c:pt idx="1231">
                  <c:v>11.94903225806452</c:v>
                </c:pt>
                <c:pt idx="1232">
                  <c:v>11.933548387096778</c:v>
                </c:pt>
                <c:pt idx="1233">
                  <c:v>11.929516129032264</c:v>
                </c:pt>
                <c:pt idx="1234">
                  <c:v>11.925806451612907</c:v>
                </c:pt>
                <c:pt idx="1235">
                  <c:v>11.920000000000003</c:v>
                </c:pt>
                <c:pt idx="1236">
                  <c:v>11.895483870967745</c:v>
                </c:pt>
                <c:pt idx="1237">
                  <c:v>11.845322580645165</c:v>
                </c:pt>
                <c:pt idx="1238">
                  <c:v>11.798870967741941</c:v>
                </c:pt>
                <c:pt idx="1239">
                  <c:v>11.787741935483876</c:v>
                </c:pt>
                <c:pt idx="1240">
                  <c:v>11.788870967741941</c:v>
                </c:pt>
                <c:pt idx="1241">
                  <c:v>11.790161290322583</c:v>
                </c:pt>
                <c:pt idx="1242">
                  <c:v>11.77435483870968</c:v>
                </c:pt>
                <c:pt idx="1243">
                  <c:v>11.767903225806453</c:v>
                </c:pt>
                <c:pt idx="1244">
                  <c:v>11.762419354838709</c:v>
                </c:pt>
                <c:pt idx="1245">
                  <c:v>11.74483870967742</c:v>
                </c:pt>
                <c:pt idx="1246">
                  <c:v>11.712903225806452</c:v>
                </c:pt>
                <c:pt idx="1247">
                  <c:v>11.688548387096775</c:v>
                </c:pt>
                <c:pt idx="1248">
                  <c:v>11.67467741935484</c:v>
                </c:pt>
                <c:pt idx="1249">
                  <c:v>11.686935483870968</c:v>
                </c:pt>
                <c:pt idx="1250">
                  <c:v>11.708870967741934</c:v>
                </c:pt>
                <c:pt idx="1251">
                  <c:v>11.738709677419354</c:v>
                </c:pt>
                <c:pt idx="1252">
                  <c:v>11.763387096774194</c:v>
                </c:pt>
                <c:pt idx="1253">
                  <c:v>11.780483870967744</c:v>
                </c:pt>
                <c:pt idx="1254">
                  <c:v>11.773064516129034</c:v>
                </c:pt>
                <c:pt idx="1255">
                  <c:v>11.748387096774195</c:v>
                </c:pt>
                <c:pt idx="1256">
                  <c:v>11.718870967741934</c:v>
                </c:pt>
                <c:pt idx="1257">
                  <c:v>11.691935483870967</c:v>
                </c:pt>
                <c:pt idx="1258">
                  <c:v>11.684354838709677</c:v>
                </c:pt>
                <c:pt idx="1259">
                  <c:v>11.683387096774194</c:v>
                </c:pt>
                <c:pt idx="1260">
                  <c:v>11.703064516129032</c:v>
                </c:pt>
                <c:pt idx="1261">
                  <c:v>11.720322580645162</c:v>
                </c:pt>
                <c:pt idx="1262">
                  <c:v>11.741451612903226</c:v>
                </c:pt>
                <c:pt idx="1263">
                  <c:v>11.782741935483871</c:v>
                </c:pt>
                <c:pt idx="1264">
                  <c:v>11.844193548387095</c:v>
                </c:pt>
                <c:pt idx="1265">
                  <c:v>11.912419354838708</c:v>
                </c:pt>
                <c:pt idx="1266">
                  <c:v>11.988709677419353</c:v>
                </c:pt>
                <c:pt idx="1267">
                  <c:v>12.033709677419351</c:v>
                </c:pt>
                <c:pt idx="1268">
                  <c:v>12.064999999999998</c:v>
                </c:pt>
                <c:pt idx="1269">
                  <c:v>12.099677419354835</c:v>
                </c:pt>
                <c:pt idx="1270">
                  <c:v>12.141774193548382</c:v>
                </c:pt>
                <c:pt idx="1271">
                  <c:v>12.187903225806448</c:v>
                </c:pt>
                <c:pt idx="1272">
                  <c:v>12.184193548387094</c:v>
                </c:pt>
                <c:pt idx="1273">
                  <c:v>12.18338709677419</c:v>
                </c:pt>
                <c:pt idx="1274">
                  <c:v>12.186935483870966</c:v>
                </c:pt>
                <c:pt idx="1275">
                  <c:v>12.183387096774192</c:v>
                </c:pt>
                <c:pt idx="1276">
                  <c:v>12.166290322580645</c:v>
                </c:pt>
                <c:pt idx="1277">
                  <c:v>12.135967741935483</c:v>
                </c:pt>
                <c:pt idx="1278">
                  <c:v>12.116290322580646</c:v>
                </c:pt>
                <c:pt idx="1279">
                  <c:v>12.096129032258066</c:v>
                </c:pt>
                <c:pt idx="1280">
                  <c:v>12.087903225806452</c:v>
                </c:pt>
                <c:pt idx="1281">
                  <c:v>12.075000000000001</c:v>
                </c:pt>
                <c:pt idx="1282">
                  <c:v>12.050483870967742</c:v>
                </c:pt>
                <c:pt idx="1283">
                  <c:v>12.026451612903225</c:v>
                </c:pt>
                <c:pt idx="1284">
                  <c:v>12.015645161290323</c:v>
                </c:pt>
                <c:pt idx="1285">
                  <c:v>12.011612903225807</c:v>
                </c:pt>
                <c:pt idx="1286">
                  <c:v>12.000806451612904</c:v>
                </c:pt>
                <c:pt idx="1287">
                  <c:v>11.995645161290325</c:v>
                </c:pt>
                <c:pt idx="1288">
                  <c:v>11.974354838709679</c:v>
                </c:pt>
                <c:pt idx="1289">
                  <c:v>12.036129032258069</c:v>
                </c:pt>
                <c:pt idx="1290">
                  <c:v>12.087258064516131</c:v>
                </c:pt>
                <c:pt idx="1291">
                  <c:v>12.094838709677424</c:v>
                </c:pt>
                <c:pt idx="1292">
                  <c:v>12.081774193548389</c:v>
                </c:pt>
                <c:pt idx="1293">
                  <c:v>12.065806451612906</c:v>
                </c:pt>
                <c:pt idx="1294">
                  <c:v>12.042419354838712</c:v>
                </c:pt>
                <c:pt idx="1295">
                  <c:v>12.008548387096775</c:v>
                </c:pt>
                <c:pt idx="1296">
                  <c:v>11.958387096774192</c:v>
                </c:pt>
                <c:pt idx="1297">
                  <c:v>11.923548387096773</c:v>
                </c:pt>
                <c:pt idx="1298">
                  <c:v>11.900967741935482</c:v>
                </c:pt>
                <c:pt idx="1299">
                  <c:v>11.883709677419352</c:v>
                </c:pt>
                <c:pt idx="1300">
                  <c:v>11.859677419354837</c:v>
                </c:pt>
                <c:pt idx="1301">
                  <c:v>11.837419354838707</c:v>
                </c:pt>
                <c:pt idx="1302">
                  <c:v>11.814677419354837</c:v>
                </c:pt>
                <c:pt idx="1303">
                  <c:v>11.783870967741931</c:v>
                </c:pt>
                <c:pt idx="1304">
                  <c:v>11.759677419354833</c:v>
                </c:pt>
                <c:pt idx="1305">
                  <c:v>11.749193548387092</c:v>
                </c:pt>
                <c:pt idx="1306">
                  <c:v>11.73564516129032</c:v>
                </c:pt>
                <c:pt idx="1307">
                  <c:v>11.716129032258062</c:v>
                </c:pt>
                <c:pt idx="1308">
                  <c:v>11.706935483870964</c:v>
                </c:pt>
                <c:pt idx="1309">
                  <c:v>11.7008064516129</c:v>
                </c:pt>
                <c:pt idx="1310">
                  <c:v>11.685322580645156</c:v>
                </c:pt>
                <c:pt idx="1311">
                  <c:v>11.651451612903221</c:v>
                </c:pt>
                <c:pt idx="1312">
                  <c:v>11.619999999999997</c:v>
                </c:pt>
                <c:pt idx="1313">
                  <c:v>11.581774193548386</c:v>
                </c:pt>
                <c:pt idx="1314">
                  <c:v>11.541774193548386</c:v>
                </c:pt>
                <c:pt idx="1315">
                  <c:v>11.501774193548387</c:v>
                </c:pt>
                <c:pt idx="1316">
                  <c:v>11.475483870967743</c:v>
                </c:pt>
                <c:pt idx="1317">
                  <c:v>11.469677419354836</c:v>
                </c:pt>
                <c:pt idx="1318">
                  <c:v>11.44532258064516</c:v>
                </c:pt>
                <c:pt idx="1319">
                  <c:v>11.430322580645161</c:v>
                </c:pt>
                <c:pt idx="1320">
                  <c:v>11.410967741935481</c:v>
                </c:pt>
                <c:pt idx="1321">
                  <c:v>11.401774193548384</c:v>
                </c:pt>
                <c:pt idx="1322">
                  <c:v>11.372419354838708</c:v>
                </c:pt>
                <c:pt idx="1323">
                  <c:v>11.374838709677418</c:v>
                </c:pt>
                <c:pt idx="1324">
                  <c:v>11.347741935483871</c:v>
                </c:pt>
                <c:pt idx="1325">
                  <c:v>11.300322580645162</c:v>
                </c:pt>
                <c:pt idx="1326">
                  <c:v>11.232903225806453</c:v>
                </c:pt>
                <c:pt idx="1327">
                  <c:v>11.144677419354837</c:v>
                </c:pt>
                <c:pt idx="1328">
                  <c:v>11.046935483870968</c:v>
                </c:pt>
                <c:pt idx="1329">
                  <c:v>10.963870967741933</c:v>
                </c:pt>
                <c:pt idx="1330">
                  <c:v>10.889677419354838</c:v>
                </c:pt>
                <c:pt idx="1331">
                  <c:v>10.808387096774194</c:v>
                </c:pt>
                <c:pt idx="1332">
                  <c:v>10.738064516129032</c:v>
                </c:pt>
                <c:pt idx="1333">
                  <c:v>10.656612903225804</c:v>
                </c:pt>
                <c:pt idx="1334">
                  <c:v>10.632741935483869</c:v>
                </c:pt>
                <c:pt idx="1335">
                  <c:v>10.611290322580645</c:v>
                </c:pt>
                <c:pt idx="1336">
                  <c:v>10.588387096774191</c:v>
                </c:pt>
                <c:pt idx="1337">
                  <c:v>10.576129032258063</c:v>
                </c:pt>
                <c:pt idx="1338">
                  <c:v>10.564677419354837</c:v>
                </c:pt>
                <c:pt idx="1339">
                  <c:v>10.567580645161287</c:v>
                </c:pt>
                <c:pt idx="1340">
                  <c:v>10.562258064516127</c:v>
                </c:pt>
                <c:pt idx="1341">
                  <c:v>10.552741935483869</c:v>
                </c:pt>
                <c:pt idx="1342">
                  <c:v>10.549838709677418</c:v>
                </c:pt>
                <c:pt idx="1343">
                  <c:v>10.547741935483872</c:v>
                </c:pt>
                <c:pt idx="1344">
                  <c:v>10.551935483870967</c:v>
                </c:pt>
                <c:pt idx="1345">
                  <c:v>10.551451612903223</c:v>
                </c:pt>
                <c:pt idx="1346">
                  <c:v>10.563548387096771</c:v>
                </c:pt>
                <c:pt idx="1347">
                  <c:v>10.571774193548384</c:v>
                </c:pt>
                <c:pt idx="1348">
                  <c:v>10.662741935483869</c:v>
                </c:pt>
                <c:pt idx="1349">
                  <c:v>10.744838709677417</c:v>
                </c:pt>
                <c:pt idx="1350">
                  <c:v>10.771935483870966</c:v>
                </c:pt>
                <c:pt idx="1351">
                  <c:v>10.714677419354837</c:v>
                </c:pt>
                <c:pt idx="1352">
                  <c:v>10.667580645161291</c:v>
                </c:pt>
                <c:pt idx="1353">
                  <c:v>10.724193548387097</c:v>
                </c:pt>
                <c:pt idx="1354">
                  <c:v>10.777903225806449</c:v>
                </c:pt>
                <c:pt idx="1355">
                  <c:v>10.81774193548387</c:v>
                </c:pt>
                <c:pt idx="1356">
                  <c:v>10.839193548387096</c:v>
                </c:pt>
                <c:pt idx="1357">
                  <c:v>10.875645161290324</c:v>
                </c:pt>
                <c:pt idx="1358">
                  <c:v>10.91467741935484</c:v>
                </c:pt>
                <c:pt idx="1359">
                  <c:v>10.929193548387097</c:v>
                </c:pt>
                <c:pt idx="1360">
                  <c:v>10.943870967741935</c:v>
                </c:pt>
                <c:pt idx="1361">
                  <c:v>10.973064516129034</c:v>
                </c:pt>
                <c:pt idx="1362">
                  <c:v>10.99677419354839</c:v>
                </c:pt>
                <c:pt idx="1363">
                  <c:v>11.005161290322583</c:v>
                </c:pt>
                <c:pt idx="1364">
                  <c:v>11.000000000000002</c:v>
                </c:pt>
                <c:pt idx="1365">
                  <c:v>11.029677419354842</c:v>
                </c:pt>
                <c:pt idx="1366">
                  <c:v>11.053387096774195</c:v>
                </c:pt>
                <c:pt idx="1367">
                  <c:v>11.067096774193551</c:v>
                </c:pt>
                <c:pt idx="1368">
                  <c:v>11.077741935483875</c:v>
                </c:pt>
                <c:pt idx="1369">
                  <c:v>11.082741935483874</c:v>
                </c:pt>
                <c:pt idx="1370">
                  <c:v>11.081774193548391</c:v>
                </c:pt>
                <c:pt idx="1371">
                  <c:v>11.075322580645164</c:v>
                </c:pt>
                <c:pt idx="1372">
                  <c:v>11.076290322580649</c:v>
                </c:pt>
                <c:pt idx="1373">
                  <c:v>11.073064516129035</c:v>
                </c:pt>
                <c:pt idx="1374">
                  <c:v>11.061612903225811</c:v>
                </c:pt>
                <c:pt idx="1375">
                  <c:v>11.052419354838712</c:v>
                </c:pt>
                <c:pt idx="1376">
                  <c:v>11.041129032258064</c:v>
                </c:pt>
                <c:pt idx="1377">
                  <c:v>11.035483870967742</c:v>
                </c:pt>
                <c:pt idx="1378">
                  <c:v>11.030483870967739</c:v>
                </c:pt>
                <c:pt idx="1379">
                  <c:v>11.016774193548386</c:v>
                </c:pt>
                <c:pt idx="1380">
                  <c:v>11.019032258064515</c:v>
                </c:pt>
                <c:pt idx="1381">
                  <c:v>10.993709677419353</c:v>
                </c:pt>
                <c:pt idx="1382">
                  <c:v>10.967419354838707</c:v>
                </c:pt>
                <c:pt idx="1383">
                  <c:v>10.939838709677419</c:v>
                </c:pt>
                <c:pt idx="1384">
                  <c:v>10.913709677419355</c:v>
                </c:pt>
                <c:pt idx="1385">
                  <c:v>10.86483870967742</c:v>
                </c:pt>
                <c:pt idx="1386">
                  <c:v>10.839677419354837</c:v>
                </c:pt>
                <c:pt idx="1387">
                  <c:v>10.808709677419355</c:v>
                </c:pt>
                <c:pt idx="1388">
                  <c:v>10.788709677419355</c:v>
                </c:pt>
                <c:pt idx="1389">
                  <c:v>10.789193548387097</c:v>
                </c:pt>
                <c:pt idx="1390">
                  <c:v>10.792096774193549</c:v>
                </c:pt>
                <c:pt idx="1391">
                  <c:v>10.797580645161291</c:v>
                </c:pt>
                <c:pt idx="1392">
                  <c:v>10.799032258064519</c:v>
                </c:pt>
                <c:pt idx="1393">
                  <c:v>10.79451612903226</c:v>
                </c:pt>
                <c:pt idx="1394">
                  <c:v>10.796451612903228</c:v>
                </c:pt>
                <c:pt idx="1395">
                  <c:v>10.808225806451611</c:v>
                </c:pt>
                <c:pt idx="1396">
                  <c:v>10.819677419354838</c:v>
                </c:pt>
                <c:pt idx="1397">
                  <c:v>10.829677419354837</c:v>
                </c:pt>
                <c:pt idx="1398">
                  <c:v>10.838387096774193</c:v>
                </c:pt>
                <c:pt idx="1399">
                  <c:v>10.862096774193551</c:v>
                </c:pt>
                <c:pt idx="1400">
                  <c:v>10.879032258064518</c:v>
                </c:pt>
                <c:pt idx="1401">
                  <c:v>10.894193548387097</c:v>
                </c:pt>
                <c:pt idx="1402">
                  <c:v>10.910967741935485</c:v>
                </c:pt>
                <c:pt idx="1403">
                  <c:v>10.906290322580643</c:v>
                </c:pt>
                <c:pt idx="1404">
                  <c:v>10.909838709677418</c:v>
                </c:pt>
                <c:pt idx="1405">
                  <c:v>10.905645161290318</c:v>
                </c:pt>
                <c:pt idx="1406">
                  <c:v>10.908387096774188</c:v>
                </c:pt>
                <c:pt idx="1407">
                  <c:v>10.908387096774188</c:v>
                </c:pt>
                <c:pt idx="1408">
                  <c:v>10.879032258064511</c:v>
                </c:pt>
                <c:pt idx="1409">
                  <c:v>10.851451612903222</c:v>
                </c:pt>
                <c:pt idx="1410">
                  <c:v>10.752258064516125</c:v>
                </c:pt>
                <c:pt idx="1411">
                  <c:v>10.659838709677414</c:v>
                </c:pt>
                <c:pt idx="1412">
                  <c:v>10.630322580645158</c:v>
                </c:pt>
                <c:pt idx="1413">
                  <c:v>10.618225806451608</c:v>
                </c:pt>
                <c:pt idx="1414">
                  <c:v>10.614354838709673</c:v>
                </c:pt>
                <c:pt idx="1415">
                  <c:v>10.55048387096774</c:v>
                </c:pt>
                <c:pt idx="1416">
                  <c:v>10.532258064516126</c:v>
                </c:pt>
                <c:pt idx="1417">
                  <c:v>10.509193548387096</c:v>
                </c:pt>
                <c:pt idx="1418">
                  <c:v>10.510483870967741</c:v>
                </c:pt>
                <c:pt idx="1419">
                  <c:v>10.484677419354837</c:v>
                </c:pt>
                <c:pt idx="1420">
                  <c:v>10.444354838709677</c:v>
                </c:pt>
                <c:pt idx="1421">
                  <c:v>10.421774193548387</c:v>
                </c:pt>
                <c:pt idx="1422">
                  <c:v>10.39516129032258</c:v>
                </c:pt>
                <c:pt idx="1423">
                  <c:v>10.365645161290322</c:v>
                </c:pt>
                <c:pt idx="1424">
                  <c:v>10.346451612903225</c:v>
                </c:pt>
                <c:pt idx="1425">
                  <c:v>10.348225806451614</c:v>
                </c:pt>
                <c:pt idx="1426">
                  <c:v>10.366774193548387</c:v>
                </c:pt>
                <c:pt idx="1427">
                  <c:v>10.353870967741935</c:v>
                </c:pt>
                <c:pt idx="1428">
                  <c:v>10.354677419354838</c:v>
                </c:pt>
                <c:pt idx="1429">
                  <c:v>10.351129032258063</c:v>
                </c:pt>
                <c:pt idx="1430">
                  <c:v>10.333387096774191</c:v>
                </c:pt>
                <c:pt idx="1431">
                  <c:v>10.324193548387093</c:v>
                </c:pt>
                <c:pt idx="1432">
                  <c:v>10.308064516129031</c:v>
                </c:pt>
                <c:pt idx="1433">
                  <c:v>10.289354838709677</c:v>
                </c:pt>
                <c:pt idx="1434">
                  <c:v>10.280967741935482</c:v>
                </c:pt>
                <c:pt idx="1435">
                  <c:v>10.281129032258063</c:v>
                </c:pt>
                <c:pt idx="1436">
                  <c:v>10.286612903225805</c:v>
                </c:pt>
                <c:pt idx="1437">
                  <c:v>10.274354838709673</c:v>
                </c:pt>
                <c:pt idx="1438">
                  <c:v>10.270322580645157</c:v>
                </c:pt>
                <c:pt idx="1439">
                  <c:v>10.276129032258059</c:v>
                </c:pt>
                <c:pt idx="1440">
                  <c:v>10.278225806451609</c:v>
                </c:pt>
                <c:pt idx="1441">
                  <c:v>10.26870967741935</c:v>
                </c:pt>
                <c:pt idx="1442">
                  <c:v>10.264354838709673</c:v>
                </c:pt>
                <c:pt idx="1443">
                  <c:v>10.270483870967738</c:v>
                </c:pt>
                <c:pt idx="1444">
                  <c:v>10.285322580645159</c:v>
                </c:pt>
                <c:pt idx="1445">
                  <c:v>10.29612903225806</c:v>
                </c:pt>
                <c:pt idx="1446">
                  <c:v>10.321774193548382</c:v>
                </c:pt>
                <c:pt idx="1447">
                  <c:v>10.325967741935479</c:v>
                </c:pt>
                <c:pt idx="1448">
                  <c:v>10.318225806451608</c:v>
                </c:pt>
                <c:pt idx="1449">
                  <c:v>10.318709677419351</c:v>
                </c:pt>
                <c:pt idx="1450">
                  <c:v>10.311774193548386</c:v>
                </c:pt>
                <c:pt idx="1451">
                  <c:v>10.298709677419353</c:v>
                </c:pt>
                <c:pt idx="1452">
                  <c:v>10.298709677419353</c:v>
                </c:pt>
                <c:pt idx="1453">
                  <c:v>10.298225806451612</c:v>
                </c:pt>
                <c:pt idx="1454">
                  <c:v>10.297741935483872</c:v>
                </c:pt>
                <c:pt idx="1455">
                  <c:v>10.306612903225805</c:v>
                </c:pt>
                <c:pt idx="1456">
                  <c:v>10.334838709677417</c:v>
                </c:pt>
                <c:pt idx="1457">
                  <c:v>10.360645161290321</c:v>
                </c:pt>
                <c:pt idx="1458">
                  <c:v>10.395322580645161</c:v>
                </c:pt>
                <c:pt idx="1459">
                  <c:v>10.415000000000001</c:v>
                </c:pt>
                <c:pt idx="1460">
                  <c:v>10.432096774193548</c:v>
                </c:pt>
                <c:pt idx="1461">
                  <c:v>10.432580645161289</c:v>
                </c:pt>
                <c:pt idx="1462">
                  <c:v>10.43758064516129</c:v>
                </c:pt>
                <c:pt idx="1463">
                  <c:v>10.443225806451615</c:v>
                </c:pt>
                <c:pt idx="1464">
                  <c:v>10.43967741935484</c:v>
                </c:pt>
                <c:pt idx="1465">
                  <c:v>10.50483870967742</c:v>
                </c:pt>
                <c:pt idx="1466">
                  <c:v>10.574032258064516</c:v>
                </c:pt>
                <c:pt idx="1467">
                  <c:v>10.628225806451614</c:v>
                </c:pt>
                <c:pt idx="1468">
                  <c:v>10.680967741935486</c:v>
                </c:pt>
                <c:pt idx="1469">
                  <c:v>10.800000000000002</c:v>
                </c:pt>
                <c:pt idx="1470">
                  <c:v>11.254516129032261</c:v>
                </c:pt>
                <c:pt idx="1471">
                  <c:v>11.586451612903229</c:v>
                </c:pt>
                <c:pt idx="1472">
                  <c:v>11.874193548387101</c:v>
                </c:pt>
                <c:pt idx="1473">
                  <c:v>12.25612903225807</c:v>
                </c:pt>
                <c:pt idx="1474">
                  <c:v>12.555483870967745</c:v>
                </c:pt>
                <c:pt idx="1475">
                  <c:v>12.78645161290323</c:v>
                </c:pt>
                <c:pt idx="1476">
                  <c:v>13.003709677419359</c:v>
                </c:pt>
                <c:pt idx="1477">
                  <c:v>13.127419354838713</c:v>
                </c:pt>
                <c:pt idx="1478">
                  <c:v>13.224193548387099</c:v>
                </c:pt>
                <c:pt idx="1479">
                  <c:v>13.348387096774196</c:v>
                </c:pt>
                <c:pt idx="1480">
                  <c:v>13.496290322580649</c:v>
                </c:pt>
                <c:pt idx="1481">
                  <c:v>13.647419354838712</c:v>
                </c:pt>
                <c:pt idx="1482">
                  <c:v>13.792419354838714</c:v>
                </c:pt>
                <c:pt idx="1483">
                  <c:v>13.899032258064519</c:v>
                </c:pt>
                <c:pt idx="1484">
                  <c:v>13.997903225806455</c:v>
                </c:pt>
                <c:pt idx="1485">
                  <c:v>14.138548387096778</c:v>
                </c:pt>
                <c:pt idx="1486">
                  <c:v>14.296935483870973</c:v>
                </c:pt>
                <c:pt idx="1487">
                  <c:v>14.486774193548392</c:v>
                </c:pt>
                <c:pt idx="1488">
                  <c:v>14.620806451612907</c:v>
                </c:pt>
                <c:pt idx="1489">
                  <c:v>14.738548387096779</c:v>
                </c:pt>
                <c:pt idx="1490">
                  <c:v>14.846290322580652</c:v>
                </c:pt>
                <c:pt idx="1491">
                  <c:v>14.950000000000005</c:v>
                </c:pt>
                <c:pt idx="1492">
                  <c:v>15.039032258064521</c:v>
                </c:pt>
                <c:pt idx="1493">
                  <c:v>15.111290322580649</c:v>
                </c:pt>
                <c:pt idx="1494">
                  <c:v>15.211290322580647</c:v>
                </c:pt>
                <c:pt idx="1495">
                  <c:v>15.324354838709679</c:v>
                </c:pt>
                <c:pt idx="1496">
                  <c:v>15.442258064516132</c:v>
                </c:pt>
                <c:pt idx="1497">
                  <c:v>15.545645161290325</c:v>
                </c:pt>
                <c:pt idx="1498">
                  <c:v>15.631290322580648</c:v>
                </c:pt>
                <c:pt idx="1499">
                  <c:v>15.786129032258067</c:v>
                </c:pt>
                <c:pt idx="1500">
                  <c:v>15.925967741935487</c:v>
                </c:pt>
                <c:pt idx="1501">
                  <c:v>16.052258064516131</c:v>
                </c:pt>
                <c:pt idx="1502">
                  <c:v>16.271935483870973</c:v>
                </c:pt>
                <c:pt idx="1503">
                  <c:v>16.517903225806453</c:v>
                </c:pt>
                <c:pt idx="1504">
                  <c:v>16.697419354838715</c:v>
                </c:pt>
                <c:pt idx="1505">
                  <c:v>16.895000000000003</c:v>
                </c:pt>
                <c:pt idx="1506">
                  <c:v>17.095000000000002</c:v>
                </c:pt>
                <c:pt idx="1507">
                  <c:v>17.252903225806453</c:v>
                </c:pt>
                <c:pt idx="1508">
                  <c:v>17.455806451612904</c:v>
                </c:pt>
                <c:pt idx="1509">
                  <c:v>17.638548387096773</c:v>
                </c:pt>
                <c:pt idx="1510">
                  <c:v>17.814516129032253</c:v>
                </c:pt>
                <c:pt idx="1511">
                  <c:v>17.971290322580643</c:v>
                </c:pt>
                <c:pt idx="1512">
                  <c:v>18.169193548387096</c:v>
                </c:pt>
                <c:pt idx="1513">
                  <c:v>18.366774193548387</c:v>
                </c:pt>
                <c:pt idx="1514">
                  <c:v>18.534354838709678</c:v>
                </c:pt>
                <c:pt idx="1515">
                  <c:v>18.70241935483871</c:v>
                </c:pt>
                <c:pt idx="1516">
                  <c:v>18.841290322580647</c:v>
                </c:pt>
                <c:pt idx="1517">
                  <c:v>18.958225806451619</c:v>
                </c:pt>
                <c:pt idx="1518">
                  <c:v>19.037258064516131</c:v>
                </c:pt>
                <c:pt idx="1519">
                  <c:v>19.091129032258067</c:v>
                </c:pt>
                <c:pt idx="1520">
                  <c:v>19.145645161290322</c:v>
                </c:pt>
                <c:pt idx="1521">
                  <c:v>19.221290322580646</c:v>
                </c:pt>
                <c:pt idx="1522">
                  <c:v>19.315645161290327</c:v>
                </c:pt>
                <c:pt idx="1523">
                  <c:v>19.400161290322583</c:v>
                </c:pt>
                <c:pt idx="1524">
                  <c:v>19.505806451612905</c:v>
                </c:pt>
                <c:pt idx="1525">
                  <c:v>19.606774193548386</c:v>
                </c:pt>
                <c:pt idx="1526">
                  <c:v>19.690000000000001</c:v>
                </c:pt>
                <c:pt idx="1527">
                  <c:v>19.715322580645161</c:v>
                </c:pt>
                <c:pt idx="1528">
                  <c:v>19.733709677419355</c:v>
                </c:pt>
                <c:pt idx="1529">
                  <c:v>19.765161290322585</c:v>
                </c:pt>
                <c:pt idx="1530">
                  <c:v>19.805483870967745</c:v>
                </c:pt>
                <c:pt idx="1531">
                  <c:v>19.782741935483877</c:v>
                </c:pt>
                <c:pt idx="1532">
                  <c:v>19.419032258064519</c:v>
                </c:pt>
                <c:pt idx="1533">
                  <c:v>19.173387096774196</c:v>
                </c:pt>
                <c:pt idx="1534">
                  <c:v>18.963387096774202</c:v>
                </c:pt>
                <c:pt idx="1535">
                  <c:v>18.640161290322588</c:v>
                </c:pt>
                <c:pt idx="1536">
                  <c:v>18.384838709677421</c:v>
                </c:pt>
                <c:pt idx="1537">
                  <c:v>18.175806451612907</c:v>
                </c:pt>
                <c:pt idx="1538">
                  <c:v>17.981612903225813</c:v>
                </c:pt>
                <c:pt idx="1539">
                  <c:v>17.906935483870971</c:v>
                </c:pt>
                <c:pt idx="1540">
                  <c:v>17.814838709677428</c:v>
                </c:pt>
                <c:pt idx="1541">
                  <c:v>17.717580645161295</c:v>
                </c:pt>
                <c:pt idx="1542">
                  <c:v>17.601774193548394</c:v>
                </c:pt>
                <c:pt idx="1543">
                  <c:v>17.489838709677421</c:v>
                </c:pt>
                <c:pt idx="1544">
                  <c:v>17.401129032258066</c:v>
                </c:pt>
                <c:pt idx="1545">
                  <c:v>17.33806451612903</c:v>
                </c:pt>
                <c:pt idx="1546">
                  <c:v>17.285322580645154</c:v>
                </c:pt>
                <c:pt idx="1547">
                  <c:v>17.198709677419352</c:v>
                </c:pt>
                <c:pt idx="1548">
                  <c:v>17.153064516129032</c:v>
                </c:pt>
                <c:pt idx="1549">
                  <c:v>17.031612903225806</c:v>
                </c:pt>
                <c:pt idx="1550">
                  <c:v>16.964516129032258</c:v>
                </c:pt>
                <c:pt idx="1551">
                  <c:v>16.879516129032258</c:v>
                </c:pt>
                <c:pt idx="1552">
                  <c:v>16.788870967741932</c:v>
                </c:pt>
                <c:pt idx="1553">
                  <c:v>16.702419354838714</c:v>
                </c:pt>
                <c:pt idx="1554">
                  <c:v>16.623387096774195</c:v>
                </c:pt>
                <c:pt idx="1555">
                  <c:v>16.582903225806454</c:v>
                </c:pt>
                <c:pt idx="1556">
                  <c:v>16.524838709677418</c:v>
                </c:pt>
                <c:pt idx="1557">
                  <c:v>16.460322580645162</c:v>
                </c:pt>
                <c:pt idx="1558">
                  <c:v>16.381451612903223</c:v>
                </c:pt>
                <c:pt idx="1559">
                  <c:v>16.322580645161288</c:v>
                </c:pt>
                <c:pt idx="1560">
                  <c:v>16.263225806451612</c:v>
                </c:pt>
                <c:pt idx="1561">
                  <c:v>16.149677419354838</c:v>
                </c:pt>
                <c:pt idx="1562">
                  <c:v>16.054677419354835</c:v>
                </c:pt>
                <c:pt idx="1563">
                  <c:v>15.981935483870966</c:v>
                </c:pt>
                <c:pt idx="1564">
                  <c:v>15.811774193548386</c:v>
                </c:pt>
                <c:pt idx="1565">
                  <c:v>15.646774193548385</c:v>
                </c:pt>
                <c:pt idx="1566">
                  <c:v>15.529677419354837</c:v>
                </c:pt>
                <c:pt idx="1567">
                  <c:v>15.446290322580642</c:v>
                </c:pt>
                <c:pt idx="1568">
                  <c:v>15.334193548387093</c:v>
                </c:pt>
                <c:pt idx="1569">
                  <c:v>15.300967741935482</c:v>
                </c:pt>
                <c:pt idx="1570">
                  <c:v>15.191774193548387</c:v>
                </c:pt>
                <c:pt idx="1571">
                  <c:v>15.110967741935484</c:v>
                </c:pt>
                <c:pt idx="1572">
                  <c:v>15.03903225806452</c:v>
                </c:pt>
                <c:pt idx="1573">
                  <c:v>14.993870967741938</c:v>
                </c:pt>
                <c:pt idx="1574">
                  <c:v>14.888709677419357</c:v>
                </c:pt>
                <c:pt idx="1575">
                  <c:v>14.753225806451614</c:v>
                </c:pt>
                <c:pt idx="1576">
                  <c:v>14.627741935483874</c:v>
                </c:pt>
                <c:pt idx="1577">
                  <c:v>14.505161290322581</c:v>
                </c:pt>
                <c:pt idx="1578">
                  <c:v>14.42677419354839</c:v>
                </c:pt>
                <c:pt idx="1579">
                  <c:v>14.348870967741938</c:v>
                </c:pt>
                <c:pt idx="1580">
                  <c:v>14.278225806451614</c:v>
                </c:pt>
                <c:pt idx="1581">
                  <c:v>14.239193548387099</c:v>
                </c:pt>
                <c:pt idx="1582">
                  <c:v>14.18209677419355</c:v>
                </c:pt>
                <c:pt idx="1583">
                  <c:v>14.11983870967742</c:v>
                </c:pt>
                <c:pt idx="1584">
                  <c:v>14.055161290322582</c:v>
                </c:pt>
                <c:pt idx="1585">
                  <c:v>13.999032258064515</c:v>
                </c:pt>
                <c:pt idx="1586">
                  <c:v>13.911935483870968</c:v>
                </c:pt>
                <c:pt idx="1587">
                  <c:v>13.824354838709677</c:v>
                </c:pt>
                <c:pt idx="1588">
                  <c:v>13.760645161290322</c:v>
                </c:pt>
                <c:pt idx="1589">
                  <c:v>13.707903225806453</c:v>
                </c:pt>
                <c:pt idx="1590">
                  <c:v>13.661129032258065</c:v>
                </c:pt>
                <c:pt idx="1591">
                  <c:v>13.641290322580645</c:v>
                </c:pt>
                <c:pt idx="1592">
                  <c:v>13.590645161290322</c:v>
                </c:pt>
                <c:pt idx="1593">
                  <c:v>13.546290322580646</c:v>
                </c:pt>
                <c:pt idx="1594">
                  <c:v>13.50467741935484</c:v>
                </c:pt>
                <c:pt idx="1595">
                  <c:v>13.454516129032259</c:v>
                </c:pt>
                <c:pt idx="1596">
                  <c:v>13.399032258064517</c:v>
                </c:pt>
                <c:pt idx="1597">
                  <c:v>13.358870967741938</c:v>
                </c:pt>
                <c:pt idx="1598">
                  <c:v>13.320483870967742</c:v>
                </c:pt>
                <c:pt idx="1599">
                  <c:v>13.298225806451613</c:v>
                </c:pt>
                <c:pt idx="1600">
                  <c:v>13.301935483870968</c:v>
                </c:pt>
                <c:pt idx="1601">
                  <c:v>13.304354838709678</c:v>
                </c:pt>
                <c:pt idx="1602">
                  <c:v>13.302580645161289</c:v>
                </c:pt>
                <c:pt idx="1603">
                  <c:v>13.322096774193545</c:v>
                </c:pt>
                <c:pt idx="1604">
                  <c:v>13.322580645161288</c:v>
                </c:pt>
                <c:pt idx="1605">
                  <c:v>13.315483870967739</c:v>
                </c:pt>
                <c:pt idx="1606">
                  <c:v>13.303709677419352</c:v>
                </c:pt>
                <c:pt idx="1607">
                  <c:v>13.30822580645161</c:v>
                </c:pt>
                <c:pt idx="1608">
                  <c:v>13.303709677419352</c:v>
                </c:pt>
                <c:pt idx="1609">
                  <c:v>13.290645161290321</c:v>
                </c:pt>
                <c:pt idx="1610">
                  <c:v>13.209516129032254</c:v>
                </c:pt>
                <c:pt idx="1611">
                  <c:v>13.164677419354836</c:v>
                </c:pt>
                <c:pt idx="1612">
                  <c:v>13.117419354838709</c:v>
                </c:pt>
                <c:pt idx="1613">
                  <c:v>13.097903225806451</c:v>
                </c:pt>
                <c:pt idx="1614">
                  <c:v>13.110645161290321</c:v>
                </c:pt>
                <c:pt idx="1615">
                  <c:v>13.11806451612903</c:v>
                </c:pt>
                <c:pt idx="1616">
                  <c:v>13.142580645161287</c:v>
                </c:pt>
                <c:pt idx="1617">
                  <c:v>13.171290322580642</c:v>
                </c:pt>
                <c:pt idx="1618">
                  <c:v>13.211129032258059</c:v>
                </c:pt>
                <c:pt idx="1619">
                  <c:v>13.251935483870962</c:v>
                </c:pt>
                <c:pt idx="1620">
                  <c:v>13.28129032258064</c:v>
                </c:pt>
                <c:pt idx="1621">
                  <c:v>13.285806451612897</c:v>
                </c:pt>
                <c:pt idx="1622">
                  <c:v>13.302258064516126</c:v>
                </c:pt>
                <c:pt idx="1623">
                  <c:v>13.308548387096771</c:v>
                </c:pt>
                <c:pt idx="1624">
                  <c:v>13.304677419354837</c:v>
                </c:pt>
                <c:pt idx="1625">
                  <c:v>13.309999999999999</c:v>
                </c:pt>
                <c:pt idx="1626">
                  <c:v>13.309999999999999</c:v>
                </c:pt>
                <c:pt idx="1627">
                  <c:v>13.26338709677419</c:v>
                </c:pt>
                <c:pt idx="1628">
                  <c:v>13.231612903225802</c:v>
                </c:pt>
                <c:pt idx="1629">
                  <c:v>13.140483870967735</c:v>
                </c:pt>
                <c:pt idx="1630">
                  <c:v>13.080483870967736</c:v>
                </c:pt>
                <c:pt idx="1631">
                  <c:v>12.991935483870963</c:v>
                </c:pt>
                <c:pt idx="1632">
                  <c:v>12.928064516129027</c:v>
                </c:pt>
                <c:pt idx="1633">
                  <c:v>12.86870967741935</c:v>
                </c:pt>
                <c:pt idx="1634">
                  <c:v>12.812580645161285</c:v>
                </c:pt>
                <c:pt idx="1635">
                  <c:v>12.7458064516129</c:v>
                </c:pt>
                <c:pt idx="1636">
                  <c:v>12.69870967741935</c:v>
                </c:pt>
                <c:pt idx="1637">
                  <c:v>12.670322580645157</c:v>
                </c:pt>
                <c:pt idx="1638">
                  <c:v>12.694999999999997</c:v>
                </c:pt>
                <c:pt idx="1639">
                  <c:v>12.730161290322581</c:v>
                </c:pt>
                <c:pt idx="1640">
                  <c:v>12.763387096774194</c:v>
                </c:pt>
                <c:pt idx="1641">
                  <c:v>12.817741935483872</c:v>
                </c:pt>
                <c:pt idx="1642">
                  <c:v>12.991612903225809</c:v>
                </c:pt>
                <c:pt idx="1643">
                  <c:v>13.187580645161292</c:v>
                </c:pt>
                <c:pt idx="1644">
                  <c:v>13.336774193548388</c:v>
                </c:pt>
                <c:pt idx="1645">
                  <c:v>13.485161290322582</c:v>
                </c:pt>
                <c:pt idx="1646">
                  <c:v>13.561774193548388</c:v>
                </c:pt>
                <c:pt idx="1647">
                  <c:v>13.635</c:v>
                </c:pt>
                <c:pt idx="1648">
                  <c:v>13.755000000000001</c:v>
                </c:pt>
                <c:pt idx="1649">
                  <c:v>13.875645161290322</c:v>
                </c:pt>
                <c:pt idx="1650">
                  <c:v>13.994193548387097</c:v>
                </c:pt>
                <c:pt idx="1651">
                  <c:v>14.13241935483871</c:v>
                </c:pt>
                <c:pt idx="1652">
                  <c:v>14.329193548387098</c:v>
                </c:pt>
                <c:pt idx="1653">
                  <c:v>14.489838709677421</c:v>
                </c:pt>
                <c:pt idx="1654">
                  <c:v>14.672580645161293</c:v>
                </c:pt>
                <c:pt idx="1655">
                  <c:v>14.858870967741939</c:v>
                </c:pt>
                <c:pt idx="1656">
                  <c:v>15.038870967741941</c:v>
                </c:pt>
                <c:pt idx="1657">
                  <c:v>15.193548387096778</c:v>
                </c:pt>
                <c:pt idx="1658">
                  <c:v>15.323709677419359</c:v>
                </c:pt>
                <c:pt idx="1659">
                  <c:v>15.462096774193551</c:v>
                </c:pt>
                <c:pt idx="1660">
                  <c:v>15.609032258064522</c:v>
                </c:pt>
                <c:pt idx="1661">
                  <c:v>15.748387096774199</c:v>
                </c:pt>
                <c:pt idx="1662">
                  <c:v>15.800000000000004</c:v>
                </c:pt>
                <c:pt idx="1663">
                  <c:v>15.831290322580648</c:v>
                </c:pt>
                <c:pt idx="1664">
                  <c:v>15.896612903225808</c:v>
                </c:pt>
                <c:pt idx="1665">
                  <c:v>15.990322580645165</c:v>
                </c:pt>
                <c:pt idx="1666">
                  <c:v>16.096290322580646</c:v>
                </c:pt>
                <c:pt idx="1667">
                  <c:v>16.235161290322583</c:v>
                </c:pt>
                <c:pt idx="1668">
                  <c:v>16.355967741935487</c:v>
                </c:pt>
                <c:pt idx="1669">
                  <c:v>16.441129032258068</c:v>
                </c:pt>
                <c:pt idx="1670">
                  <c:v>16.567741935483873</c:v>
                </c:pt>
                <c:pt idx="1671">
                  <c:v>16.730161290322584</c:v>
                </c:pt>
                <c:pt idx="1672">
                  <c:v>16.872258064516132</c:v>
                </c:pt>
                <c:pt idx="1673">
                  <c:v>17.023225806451617</c:v>
                </c:pt>
                <c:pt idx="1674">
                  <c:v>17.126451612903232</c:v>
                </c:pt>
                <c:pt idx="1675">
                  <c:v>17.235645161290329</c:v>
                </c:pt>
                <c:pt idx="1676">
                  <c:v>17.315645161290327</c:v>
                </c:pt>
                <c:pt idx="1677">
                  <c:v>17.411290322580648</c:v>
                </c:pt>
                <c:pt idx="1678">
                  <c:v>17.490483870967743</c:v>
                </c:pt>
                <c:pt idx="1679">
                  <c:v>17.531290322580645</c:v>
                </c:pt>
                <c:pt idx="1680">
                  <c:v>17.629516129032261</c:v>
                </c:pt>
                <c:pt idx="1681">
                  <c:v>17.731290322580648</c:v>
                </c:pt>
                <c:pt idx="1682">
                  <c:v>17.877580645161292</c:v>
                </c:pt>
                <c:pt idx="1683">
                  <c:v>18.029516129032263</c:v>
                </c:pt>
                <c:pt idx="1684">
                  <c:v>18.168548387096777</c:v>
                </c:pt>
                <c:pt idx="1685">
                  <c:v>18.315161290322589</c:v>
                </c:pt>
                <c:pt idx="1686">
                  <c:v>18.453548387096781</c:v>
                </c:pt>
                <c:pt idx="1687">
                  <c:v>18.581774193548394</c:v>
                </c:pt>
                <c:pt idx="1688">
                  <c:v>18.77096774193549</c:v>
                </c:pt>
                <c:pt idx="1689">
                  <c:v>18.994032258064522</c:v>
                </c:pt>
                <c:pt idx="1690">
                  <c:v>19.216290322580651</c:v>
                </c:pt>
                <c:pt idx="1691">
                  <c:v>19.485645161290329</c:v>
                </c:pt>
                <c:pt idx="1692">
                  <c:v>19.774516129032264</c:v>
                </c:pt>
                <c:pt idx="1693">
                  <c:v>20.155967741935484</c:v>
                </c:pt>
                <c:pt idx="1694">
                  <c:v>20.438548387096777</c:v>
                </c:pt>
                <c:pt idx="1695">
                  <c:v>20.721612903225811</c:v>
                </c:pt>
                <c:pt idx="1696">
                  <c:v>20.983225806451614</c:v>
                </c:pt>
                <c:pt idx="1697">
                  <c:v>21.199677419354842</c:v>
                </c:pt>
                <c:pt idx="1698">
                  <c:v>21.379838709677422</c:v>
                </c:pt>
                <c:pt idx="1699">
                  <c:v>21.603064516129034</c:v>
                </c:pt>
                <c:pt idx="1700">
                  <c:v>21.718548387096778</c:v>
                </c:pt>
                <c:pt idx="1701">
                  <c:v>21.824677419354845</c:v>
                </c:pt>
                <c:pt idx="1702">
                  <c:v>21.901774193548395</c:v>
                </c:pt>
                <c:pt idx="1703">
                  <c:v>21.966774193548396</c:v>
                </c:pt>
                <c:pt idx="1704">
                  <c:v>21.91096774193549</c:v>
                </c:pt>
                <c:pt idx="1705">
                  <c:v>21.801451612903232</c:v>
                </c:pt>
                <c:pt idx="1706">
                  <c:v>21.765322580645169</c:v>
                </c:pt>
                <c:pt idx="1707">
                  <c:v>21.721774193548395</c:v>
                </c:pt>
                <c:pt idx="1708">
                  <c:v>21.744677419354844</c:v>
                </c:pt>
                <c:pt idx="1709">
                  <c:v>21.755322580645167</c:v>
                </c:pt>
                <c:pt idx="1710">
                  <c:v>21.718870967741939</c:v>
                </c:pt>
                <c:pt idx="1711">
                  <c:v>21.733548387096778</c:v>
                </c:pt>
                <c:pt idx="1712">
                  <c:v>21.731612903225813</c:v>
                </c:pt>
                <c:pt idx="1713">
                  <c:v>21.702258064516137</c:v>
                </c:pt>
                <c:pt idx="1714">
                  <c:v>21.576290322580654</c:v>
                </c:pt>
                <c:pt idx="1715">
                  <c:v>21.490000000000006</c:v>
                </c:pt>
                <c:pt idx="1716">
                  <c:v>21.408870967741937</c:v>
                </c:pt>
                <c:pt idx="1717">
                  <c:v>21.295322580645163</c:v>
                </c:pt>
                <c:pt idx="1718">
                  <c:v>21.185967741935482</c:v>
                </c:pt>
                <c:pt idx="1719">
                  <c:v>21.10387096774194</c:v>
                </c:pt>
                <c:pt idx="1720">
                  <c:v>21.045645161290324</c:v>
                </c:pt>
                <c:pt idx="1721">
                  <c:v>20.98209677419355</c:v>
                </c:pt>
                <c:pt idx="1722">
                  <c:v>20.908225806451618</c:v>
                </c:pt>
                <c:pt idx="1723">
                  <c:v>20.851129032258072</c:v>
                </c:pt>
                <c:pt idx="1724">
                  <c:v>20.840806451612913</c:v>
                </c:pt>
                <c:pt idx="1725">
                  <c:v>20.828709677419365</c:v>
                </c:pt>
                <c:pt idx="1726">
                  <c:v>20.797580645161297</c:v>
                </c:pt>
                <c:pt idx="1727">
                  <c:v>20.72016129032259</c:v>
                </c:pt>
                <c:pt idx="1728">
                  <c:v>20.65887096774194</c:v>
                </c:pt>
                <c:pt idx="1729">
                  <c:v>20.556612903225815</c:v>
                </c:pt>
                <c:pt idx="1730">
                  <c:v>20.474354838709687</c:v>
                </c:pt>
                <c:pt idx="1731">
                  <c:v>20.407903225806457</c:v>
                </c:pt>
                <c:pt idx="1732">
                  <c:v>20.316935483870974</c:v>
                </c:pt>
                <c:pt idx="1733">
                  <c:v>20.172258064516132</c:v>
                </c:pt>
                <c:pt idx="1734">
                  <c:v>20.076290322580647</c:v>
                </c:pt>
                <c:pt idx="1735">
                  <c:v>19.973870967741941</c:v>
                </c:pt>
                <c:pt idx="1736">
                  <c:v>19.906129032258068</c:v>
                </c:pt>
                <c:pt idx="1737">
                  <c:v>19.836451612903232</c:v>
                </c:pt>
                <c:pt idx="1738">
                  <c:v>19.757096774193553</c:v>
                </c:pt>
                <c:pt idx="1739">
                  <c:v>19.690000000000008</c:v>
                </c:pt>
                <c:pt idx="1740">
                  <c:v>19.636290322580653</c:v>
                </c:pt>
                <c:pt idx="1741">
                  <c:v>19.625000000000004</c:v>
                </c:pt>
                <c:pt idx="1742">
                  <c:v>19.558064516129033</c:v>
                </c:pt>
                <c:pt idx="1743">
                  <c:v>19.475161290322582</c:v>
                </c:pt>
                <c:pt idx="1744">
                  <c:v>19.331612903225807</c:v>
                </c:pt>
                <c:pt idx="1745">
                  <c:v>19.18854838709677</c:v>
                </c:pt>
                <c:pt idx="1746">
                  <c:v>19.053870967741929</c:v>
                </c:pt>
                <c:pt idx="1747">
                  <c:v>18.925483870967735</c:v>
                </c:pt>
                <c:pt idx="1748">
                  <c:v>18.800161290322578</c:v>
                </c:pt>
                <c:pt idx="1749">
                  <c:v>18.662580645161288</c:v>
                </c:pt>
                <c:pt idx="1750">
                  <c:v>18.485806451612902</c:v>
                </c:pt>
                <c:pt idx="1751">
                  <c:v>18.297580645161293</c:v>
                </c:pt>
                <c:pt idx="1752">
                  <c:v>18.104838709677427</c:v>
                </c:pt>
                <c:pt idx="1753">
                  <c:v>17.912903225806456</c:v>
                </c:pt>
                <c:pt idx="1754">
                  <c:v>17.69064516129033</c:v>
                </c:pt>
                <c:pt idx="1755">
                  <c:v>17.345645161290328</c:v>
                </c:pt>
                <c:pt idx="1756">
                  <c:v>17.099516129032263</c:v>
                </c:pt>
                <c:pt idx="1757">
                  <c:v>16.849032258064518</c:v>
                </c:pt>
                <c:pt idx="1758">
                  <c:v>16.613064516129032</c:v>
                </c:pt>
                <c:pt idx="1759">
                  <c:v>16.419193548387096</c:v>
                </c:pt>
                <c:pt idx="1760">
                  <c:v>16.260161290322582</c:v>
                </c:pt>
                <c:pt idx="1761">
                  <c:v>16.071290322580648</c:v>
                </c:pt>
                <c:pt idx="1762">
                  <c:v>15.945483870967744</c:v>
                </c:pt>
                <c:pt idx="1763">
                  <c:v>15.807096774193553</c:v>
                </c:pt>
                <c:pt idx="1764">
                  <c:v>15.68951612903226</c:v>
                </c:pt>
                <c:pt idx="1765">
                  <c:v>15.597580645161292</c:v>
                </c:pt>
                <c:pt idx="1766">
                  <c:v>15.497580645161291</c:v>
                </c:pt>
                <c:pt idx="1767">
                  <c:v>15.414193548387097</c:v>
                </c:pt>
                <c:pt idx="1768">
                  <c:v>15.30032258064516</c:v>
                </c:pt>
                <c:pt idx="1769">
                  <c:v>15.199032258064515</c:v>
                </c:pt>
                <c:pt idx="1770">
                  <c:v>15.08838709677419</c:v>
                </c:pt>
                <c:pt idx="1771">
                  <c:v>15.000322580645159</c:v>
                </c:pt>
                <c:pt idx="1772">
                  <c:v>14.908225806451609</c:v>
                </c:pt>
                <c:pt idx="1773">
                  <c:v>14.773064516129029</c:v>
                </c:pt>
                <c:pt idx="1774">
                  <c:v>14.656290322580642</c:v>
                </c:pt>
                <c:pt idx="1775">
                  <c:v>14.56354838709677</c:v>
                </c:pt>
                <c:pt idx="1776">
                  <c:v>14.496290322580641</c:v>
                </c:pt>
                <c:pt idx="1777">
                  <c:v>14.397258064516125</c:v>
                </c:pt>
                <c:pt idx="1778">
                  <c:v>14.300161290322581</c:v>
                </c:pt>
                <c:pt idx="1779">
                  <c:v>14.226935483870967</c:v>
                </c:pt>
                <c:pt idx="1780">
                  <c:v>14.198387096774191</c:v>
                </c:pt>
                <c:pt idx="1781">
                  <c:v>14.17064516129032</c:v>
                </c:pt>
                <c:pt idx="1782">
                  <c:v>14.124516129032255</c:v>
                </c:pt>
                <c:pt idx="1783">
                  <c:v>14.122419354838708</c:v>
                </c:pt>
                <c:pt idx="1784">
                  <c:v>14.185967741935483</c:v>
                </c:pt>
                <c:pt idx="1785">
                  <c:v>14.234838709677419</c:v>
                </c:pt>
                <c:pt idx="1786">
                  <c:v>14.289354838709677</c:v>
                </c:pt>
                <c:pt idx="1787">
                  <c:v>14.290483870967741</c:v>
                </c:pt>
                <c:pt idx="1788">
                  <c:v>14.37306451612903</c:v>
                </c:pt>
                <c:pt idx="1789">
                  <c:v>14.411935483870966</c:v>
                </c:pt>
                <c:pt idx="1790">
                  <c:v>14.415483870967741</c:v>
                </c:pt>
                <c:pt idx="1791">
                  <c:v>14.421612903225805</c:v>
                </c:pt>
                <c:pt idx="1792">
                  <c:v>14.439032258064515</c:v>
                </c:pt>
                <c:pt idx="1793">
                  <c:v>14.475967741935483</c:v>
                </c:pt>
                <c:pt idx="1794">
                  <c:v>14.483870967741934</c:v>
                </c:pt>
                <c:pt idx="1795">
                  <c:v>14.503870967741934</c:v>
                </c:pt>
                <c:pt idx="1796">
                  <c:v>14.537258064516127</c:v>
                </c:pt>
                <c:pt idx="1797">
                  <c:v>14.54822580645161</c:v>
                </c:pt>
                <c:pt idx="1798">
                  <c:v>14.593387096774189</c:v>
                </c:pt>
                <c:pt idx="1799">
                  <c:v>14.644999999999996</c:v>
                </c:pt>
                <c:pt idx="1800">
                  <c:v>14.705161290322577</c:v>
                </c:pt>
                <c:pt idx="1801">
                  <c:v>14.770967741935479</c:v>
                </c:pt>
                <c:pt idx="1802">
                  <c:v>14.837419354838707</c:v>
                </c:pt>
                <c:pt idx="1803">
                  <c:v>14.857258064516127</c:v>
                </c:pt>
                <c:pt idx="1804">
                  <c:v>14.849193548387097</c:v>
                </c:pt>
                <c:pt idx="1805">
                  <c:v>14.847258064516129</c:v>
                </c:pt>
                <c:pt idx="1806">
                  <c:v>14.879032258064516</c:v>
                </c:pt>
                <c:pt idx="1807">
                  <c:v>14.914032258064516</c:v>
                </c:pt>
                <c:pt idx="1808">
                  <c:v>14.955645161290322</c:v>
                </c:pt>
                <c:pt idx="1809">
                  <c:v>14.994516129032258</c:v>
                </c:pt>
                <c:pt idx="1810">
                  <c:v>15.041935483870969</c:v>
                </c:pt>
                <c:pt idx="1811">
                  <c:v>15.077096774193548</c:v>
                </c:pt>
                <c:pt idx="1812">
                  <c:v>15.105967741935485</c:v>
                </c:pt>
                <c:pt idx="1813">
                  <c:v>15.125967741935485</c:v>
                </c:pt>
                <c:pt idx="1814">
                  <c:v>15.13725806451613</c:v>
                </c:pt>
                <c:pt idx="1815">
                  <c:v>15.109354838709679</c:v>
                </c:pt>
                <c:pt idx="1816">
                  <c:v>15.09435483870968</c:v>
                </c:pt>
                <c:pt idx="1817">
                  <c:v>15.103709677419356</c:v>
                </c:pt>
                <c:pt idx="1818">
                  <c:v>15.121935483870969</c:v>
                </c:pt>
                <c:pt idx="1819">
                  <c:v>15.150645161290324</c:v>
                </c:pt>
                <c:pt idx="1820">
                  <c:v>15.18467741935484</c:v>
                </c:pt>
                <c:pt idx="1821">
                  <c:v>15.211774193548388</c:v>
                </c:pt>
                <c:pt idx="1822">
                  <c:v>15.223064516129034</c:v>
                </c:pt>
                <c:pt idx="1823">
                  <c:v>15.209999999999999</c:v>
                </c:pt>
                <c:pt idx="1824">
                  <c:v>15.193709677419355</c:v>
                </c:pt>
                <c:pt idx="1825">
                  <c:v>15.201129032258065</c:v>
                </c:pt>
                <c:pt idx="1826">
                  <c:v>15.213709677419356</c:v>
                </c:pt>
                <c:pt idx="1827">
                  <c:v>15.210645161290325</c:v>
                </c:pt>
                <c:pt idx="1828">
                  <c:v>15.206290322580648</c:v>
                </c:pt>
                <c:pt idx="1829">
                  <c:v>15.204838709677421</c:v>
                </c:pt>
                <c:pt idx="1830">
                  <c:v>15.210967741935484</c:v>
                </c:pt>
                <c:pt idx="1831">
                  <c:v>15.216774193548385</c:v>
                </c:pt>
                <c:pt idx="1832">
                  <c:v>15.227741935483872</c:v>
                </c:pt>
                <c:pt idx="1833">
                  <c:v>15.24983870967742</c:v>
                </c:pt>
                <c:pt idx="1834">
                  <c:v>15.273064516129031</c:v>
                </c:pt>
                <c:pt idx="1835">
                  <c:v>15.305806451612904</c:v>
                </c:pt>
                <c:pt idx="1836">
                  <c:v>15.325967741935484</c:v>
                </c:pt>
                <c:pt idx="1837">
                  <c:v>15.317419354838709</c:v>
                </c:pt>
                <c:pt idx="1838">
                  <c:v>15.298387096774194</c:v>
                </c:pt>
                <c:pt idx="1839">
                  <c:v>15.298548387096776</c:v>
                </c:pt>
                <c:pt idx="1840">
                  <c:v>15.283225806451615</c:v>
                </c:pt>
                <c:pt idx="1841">
                  <c:v>15.278548387096775</c:v>
                </c:pt>
                <c:pt idx="1842">
                  <c:v>15.26467741935484</c:v>
                </c:pt>
                <c:pt idx="1843">
                  <c:v>15.292096774193551</c:v>
                </c:pt>
                <c:pt idx="1844">
                  <c:v>15.372741935483873</c:v>
                </c:pt>
                <c:pt idx="1845">
                  <c:v>15.407741935483873</c:v>
                </c:pt>
                <c:pt idx="1846">
                  <c:v>15.492741935483874</c:v>
                </c:pt>
                <c:pt idx="1847">
                  <c:v>15.505161290322583</c:v>
                </c:pt>
                <c:pt idx="1848">
                  <c:v>15.511451612903228</c:v>
                </c:pt>
                <c:pt idx="1849">
                  <c:v>15.525483870967744</c:v>
                </c:pt>
                <c:pt idx="1850">
                  <c:v>15.483870967741936</c:v>
                </c:pt>
                <c:pt idx="1851">
                  <c:v>15.532741935483873</c:v>
                </c:pt>
                <c:pt idx="1852">
                  <c:v>15.550161290322581</c:v>
                </c:pt>
                <c:pt idx="1853">
                  <c:v>15.660000000000002</c:v>
                </c:pt>
                <c:pt idx="1854">
                  <c:v>15.744193548387097</c:v>
                </c:pt>
                <c:pt idx="1855">
                  <c:v>15.779032258064516</c:v>
                </c:pt>
                <c:pt idx="1856">
                  <c:v>15.810161290322579</c:v>
                </c:pt>
                <c:pt idx="1857">
                  <c:v>15.854516129032257</c:v>
                </c:pt>
                <c:pt idx="1858">
                  <c:v>15.836451612903224</c:v>
                </c:pt>
                <c:pt idx="1859">
                  <c:v>15.849838709677419</c:v>
                </c:pt>
                <c:pt idx="1860">
                  <c:v>15.888064516129031</c:v>
                </c:pt>
                <c:pt idx="1861">
                  <c:v>15.910967741935485</c:v>
                </c:pt>
                <c:pt idx="1862">
                  <c:v>15.959516129032256</c:v>
                </c:pt>
                <c:pt idx="1863">
                  <c:v>15.96983870967742</c:v>
                </c:pt>
                <c:pt idx="1864">
                  <c:v>15.954032258064514</c:v>
                </c:pt>
                <c:pt idx="1865">
                  <c:v>15.986451612903224</c:v>
                </c:pt>
                <c:pt idx="1866">
                  <c:v>16.044032258064515</c:v>
                </c:pt>
                <c:pt idx="1867">
                  <c:v>16.066612903225806</c:v>
                </c:pt>
                <c:pt idx="1868">
                  <c:v>16.066129032258061</c:v>
                </c:pt>
                <c:pt idx="1869">
                  <c:v>16.05096774193548</c:v>
                </c:pt>
                <c:pt idx="1870">
                  <c:v>16.039354838709674</c:v>
                </c:pt>
                <c:pt idx="1871">
                  <c:v>16.027903225806451</c:v>
                </c:pt>
                <c:pt idx="1872">
                  <c:v>16.008387096774193</c:v>
                </c:pt>
                <c:pt idx="1873">
                  <c:v>15.991290322580646</c:v>
                </c:pt>
                <c:pt idx="1874">
                  <c:v>15.965322580645161</c:v>
                </c:pt>
                <c:pt idx="1875">
                  <c:v>15.95758064516129</c:v>
                </c:pt>
                <c:pt idx="1876">
                  <c:v>15.959354838709679</c:v>
                </c:pt>
                <c:pt idx="1877">
                  <c:v>15.946451612903228</c:v>
                </c:pt>
                <c:pt idx="1878">
                  <c:v>15.924677419354841</c:v>
                </c:pt>
                <c:pt idx="1879">
                  <c:v>15.925645161290324</c:v>
                </c:pt>
                <c:pt idx="1880">
                  <c:v>15.903548387096775</c:v>
                </c:pt>
                <c:pt idx="1881">
                  <c:v>15.917096774193549</c:v>
                </c:pt>
                <c:pt idx="1882">
                  <c:v>15.91935483870968</c:v>
                </c:pt>
                <c:pt idx="1883">
                  <c:v>15.935322580645163</c:v>
                </c:pt>
                <c:pt idx="1884">
                  <c:v>15.986290322580647</c:v>
                </c:pt>
                <c:pt idx="1885">
                  <c:v>16.039677419354842</c:v>
                </c:pt>
                <c:pt idx="1886">
                  <c:v>16.136290322580646</c:v>
                </c:pt>
                <c:pt idx="1887">
                  <c:v>16.253709677419359</c:v>
                </c:pt>
                <c:pt idx="1888">
                  <c:v>16.33693548387097</c:v>
                </c:pt>
                <c:pt idx="1889">
                  <c:v>16.38451612903226</c:v>
                </c:pt>
                <c:pt idx="1890">
                  <c:v>16.462419354838712</c:v>
                </c:pt>
                <c:pt idx="1891">
                  <c:v>16.580967741935488</c:v>
                </c:pt>
                <c:pt idx="1892">
                  <c:v>16.681774193548389</c:v>
                </c:pt>
                <c:pt idx="1893">
                  <c:v>16.760645161290324</c:v>
                </c:pt>
                <c:pt idx="1894">
                  <c:v>16.804516129032258</c:v>
                </c:pt>
                <c:pt idx="1895">
                  <c:v>16.814193548387099</c:v>
                </c:pt>
                <c:pt idx="1896">
                  <c:v>16.814354838709679</c:v>
                </c:pt>
                <c:pt idx="1897">
                  <c:v>16.80193548387097</c:v>
                </c:pt>
                <c:pt idx="1898">
                  <c:v>16.806129032258067</c:v>
                </c:pt>
                <c:pt idx="1899">
                  <c:v>16.832580645161293</c:v>
                </c:pt>
                <c:pt idx="1900">
                  <c:v>16.863709677419358</c:v>
                </c:pt>
                <c:pt idx="1901">
                  <c:v>16.891451612903225</c:v>
                </c:pt>
                <c:pt idx="1902">
                  <c:v>16.921290322580646</c:v>
                </c:pt>
                <c:pt idx="1903">
                  <c:v>16.935483870967747</c:v>
                </c:pt>
                <c:pt idx="1904">
                  <c:v>16.914677419354842</c:v>
                </c:pt>
                <c:pt idx="1905">
                  <c:v>16.866129032258065</c:v>
                </c:pt>
                <c:pt idx="1906">
                  <c:v>16.790806451612902</c:v>
                </c:pt>
                <c:pt idx="1907">
                  <c:v>16.705645161290324</c:v>
                </c:pt>
                <c:pt idx="1908">
                  <c:v>16.52225806451613</c:v>
                </c:pt>
                <c:pt idx="1909">
                  <c:v>16.395322580645164</c:v>
                </c:pt>
                <c:pt idx="1910">
                  <c:v>16.287903225806453</c:v>
                </c:pt>
                <c:pt idx="1911">
                  <c:v>16.226451612903229</c:v>
                </c:pt>
                <c:pt idx="1912">
                  <c:v>16.140161290322585</c:v>
                </c:pt>
                <c:pt idx="1913">
                  <c:v>16.005322580645167</c:v>
                </c:pt>
                <c:pt idx="1914">
                  <c:v>15.917419354838712</c:v>
                </c:pt>
                <c:pt idx="1915">
                  <c:v>15.765645161290324</c:v>
                </c:pt>
                <c:pt idx="1916">
                  <c:v>15.628548387096776</c:v>
                </c:pt>
                <c:pt idx="1917">
                  <c:v>15.540322580645164</c:v>
                </c:pt>
                <c:pt idx="1918">
                  <c:v>15.478548387096778</c:v>
                </c:pt>
                <c:pt idx="1919">
                  <c:v>15.390645161290326</c:v>
                </c:pt>
                <c:pt idx="1920">
                  <c:v>15.33677419354839</c:v>
                </c:pt>
                <c:pt idx="1921">
                  <c:v>15.275161290322583</c:v>
                </c:pt>
                <c:pt idx="1922">
                  <c:v>15.160806451612908</c:v>
                </c:pt>
                <c:pt idx="1923">
                  <c:v>15.060967741935489</c:v>
                </c:pt>
                <c:pt idx="1924">
                  <c:v>14.932419354838714</c:v>
                </c:pt>
                <c:pt idx="1925">
                  <c:v>14.81177419354839</c:v>
                </c:pt>
                <c:pt idx="1926">
                  <c:v>14.709516129032259</c:v>
                </c:pt>
                <c:pt idx="1927">
                  <c:v>14.592903225806454</c:v>
                </c:pt>
                <c:pt idx="1928">
                  <c:v>14.479354838709682</c:v>
                </c:pt>
                <c:pt idx="1929">
                  <c:v>14.440322580645164</c:v>
                </c:pt>
                <c:pt idx="1930">
                  <c:v>14.435322580645165</c:v>
                </c:pt>
                <c:pt idx="1931">
                  <c:v>14.432096774193552</c:v>
                </c:pt>
                <c:pt idx="1932">
                  <c:v>14.420000000000002</c:v>
                </c:pt>
                <c:pt idx="1933">
                  <c:v>14.394516129032258</c:v>
                </c:pt>
                <c:pt idx="1934">
                  <c:v>14.41467741935484</c:v>
                </c:pt>
                <c:pt idx="1935">
                  <c:v>14.438225806451612</c:v>
                </c:pt>
                <c:pt idx="1936">
                  <c:v>14.458387096774191</c:v>
                </c:pt>
                <c:pt idx="1937">
                  <c:v>14.446612903225805</c:v>
                </c:pt>
                <c:pt idx="1938">
                  <c:v>14.41741935483871</c:v>
                </c:pt>
                <c:pt idx="1939">
                  <c:v>14.388225806451612</c:v>
                </c:pt>
                <c:pt idx="1940">
                  <c:v>14.359838709677417</c:v>
                </c:pt>
                <c:pt idx="1941">
                  <c:v>14.315645161290321</c:v>
                </c:pt>
                <c:pt idx="1942">
                  <c:v>14.276774193548386</c:v>
                </c:pt>
                <c:pt idx="1943">
                  <c:v>14.203548387096772</c:v>
                </c:pt>
                <c:pt idx="1944">
                  <c:v>14.149516129032255</c:v>
                </c:pt>
                <c:pt idx="1945">
                  <c:v>14.094677419354836</c:v>
                </c:pt>
                <c:pt idx="1946">
                  <c:v>14.020967741935481</c:v>
                </c:pt>
                <c:pt idx="1947">
                  <c:v>13.97564516129032</c:v>
                </c:pt>
                <c:pt idx="1948">
                  <c:v>13.91532258064516</c:v>
                </c:pt>
                <c:pt idx="1949">
                  <c:v>13.805967741935483</c:v>
                </c:pt>
                <c:pt idx="1950">
                  <c:v>13.698709677419352</c:v>
                </c:pt>
                <c:pt idx="1951">
                  <c:v>13.649999999999997</c:v>
                </c:pt>
                <c:pt idx="1952">
                  <c:v>13.58532258064516</c:v>
                </c:pt>
                <c:pt idx="1953">
                  <c:v>13.480645161290322</c:v>
                </c:pt>
                <c:pt idx="1954">
                  <c:v>13.396935483870967</c:v>
                </c:pt>
                <c:pt idx="1955">
                  <c:v>13.315806451612904</c:v>
                </c:pt>
                <c:pt idx="1956">
                  <c:v>13.267096774193545</c:v>
                </c:pt>
                <c:pt idx="1957">
                  <c:v>13.230806451612903</c:v>
                </c:pt>
                <c:pt idx="1958">
                  <c:v>13.212258064516128</c:v>
                </c:pt>
                <c:pt idx="1959">
                  <c:v>13.191935483870965</c:v>
                </c:pt>
                <c:pt idx="1960">
                  <c:v>13.168225806451613</c:v>
                </c:pt>
                <c:pt idx="1961">
                  <c:v>13.133548387096774</c:v>
                </c:pt>
                <c:pt idx="1962">
                  <c:v>13.115</c:v>
                </c:pt>
                <c:pt idx="1963">
                  <c:v>13.089999999999998</c:v>
                </c:pt>
                <c:pt idx="1964">
                  <c:v>13.073387096774194</c:v>
                </c:pt>
                <c:pt idx="1965">
                  <c:v>13.087096774193547</c:v>
                </c:pt>
                <c:pt idx="1966">
                  <c:v>13.177096774193547</c:v>
                </c:pt>
                <c:pt idx="1967">
                  <c:v>13.228225806451613</c:v>
                </c:pt>
                <c:pt idx="1968">
                  <c:v>13.279677419354838</c:v>
                </c:pt>
                <c:pt idx="1969">
                  <c:v>13.330645161290322</c:v>
                </c:pt>
                <c:pt idx="1970">
                  <c:v>13.421290322580646</c:v>
                </c:pt>
                <c:pt idx="1971">
                  <c:v>13.51274193548387</c:v>
                </c:pt>
                <c:pt idx="1972">
                  <c:v>13.564677419354839</c:v>
                </c:pt>
                <c:pt idx="1973">
                  <c:v>13.597741935483869</c:v>
                </c:pt>
                <c:pt idx="1974">
                  <c:v>13.635483870967741</c:v>
                </c:pt>
                <c:pt idx="1975">
                  <c:v>13.679677419354839</c:v>
                </c:pt>
                <c:pt idx="1976">
                  <c:v>13.727580645161291</c:v>
                </c:pt>
                <c:pt idx="1977">
                  <c:v>13.767741935483869</c:v>
                </c:pt>
                <c:pt idx="1978">
                  <c:v>13.78483870967742</c:v>
                </c:pt>
                <c:pt idx="1979">
                  <c:v>13.803387096774195</c:v>
                </c:pt>
                <c:pt idx="1980">
                  <c:v>13.813548387096773</c:v>
                </c:pt>
                <c:pt idx="1981">
                  <c:v>13.858387096774194</c:v>
                </c:pt>
                <c:pt idx="1982">
                  <c:v>13.889354838709677</c:v>
                </c:pt>
                <c:pt idx="1983">
                  <c:v>13.93290322580645</c:v>
                </c:pt>
                <c:pt idx="1984">
                  <c:v>14.002258064516127</c:v>
                </c:pt>
                <c:pt idx="1985">
                  <c:v>14.194193548387094</c:v>
                </c:pt>
                <c:pt idx="1986">
                  <c:v>14.444354838709677</c:v>
                </c:pt>
                <c:pt idx="1987">
                  <c:v>14.697419354838708</c:v>
                </c:pt>
                <c:pt idx="1988">
                  <c:v>15.14290322580645</c:v>
                </c:pt>
                <c:pt idx="1989">
                  <c:v>15.600322580645161</c:v>
                </c:pt>
                <c:pt idx="1990">
                  <c:v>15.935806451612901</c:v>
                </c:pt>
                <c:pt idx="1991">
                  <c:v>16.289193548387097</c:v>
                </c:pt>
                <c:pt idx="1992">
                  <c:v>16.547741935483867</c:v>
                </c:pt>
                <c:pt idx="1993">
                  <c:v>16.948064516129033</c:v>
                </c:pt>
                <c:pt idx="1994">
                  <c:v>17.390322580645162</c:v>
                </c:pt>
                <c:pt idx="1995">
                  <c:v>18.049032258064514</c:v>
                </c:pt>
                <c:pt idx="1996">
                  <c:v>18.55612903225806</c:v>
                </c:pt>
                <c:pt idx="1997">
                  <c:v>19.17258064516129</c:v>
                </c:pt>
                <c:pt idx="1998">
                  <c:v>20.148064516129029</c:v>
                </c:pt>
                <c:pt idx="1999">
                  <c:v>20.855967741935483</c:v>
                </c:pt>
                <c:pt idx="2000">
                  <c:v>21.985967741935482</c:v>
                </c:pt>
                <c:pt idx="2001">
                  <c:v>23.014516129032259</c:v>
                </c:pt>
                <c:pt idx="2002">
                  <c:v>24.049354838709679</c:v>
                </c:pt>
                <c:pt idx="2003">
                  <c:v>25.007741935483871</c:v>
                </c:pt>
                <c:pt idx="2004">
                  <c:v>25.871290322580645</c:v>
                </c:pt>
                <c:pt idx="2005">
                  <c:v>26.662903225806449</c:v>
                </c:pt>
                <c:pt idx="2006">
                  <c:v>27.454193548387099</c:v>
                </c:pt>
                <c:pt idx="2007">
                  <c:v>28.281290322580645</c:v>
                </c:pt>
                <c:pt idx="2008">
                  <c:v>29.061129032258062</c:v>
                </c:pt>
                <c:pt idx="2009">
                  <c:v>29.901612903225807</c:v>
                </c:pt>
                <c:pt idx="2010">
                  <c:v>30.583225806451612</c:v>
                </c:pt>
                <c:pt idx="2011">
                  <c:v>31.224516129032253</c:v>
                </c:pt>
                <c:pt idx="2012">
                  <c:v>31.943709677419353</c:v>
                </c:pt>
                <c:pt idx="2013">
                  <c:v>32.538709677419348</c:v>
                </c:pt>
                <c:pt idx="2014">
                  <c:v>33.070161290322581</c:v>
                </c:pt>
                <c:pt idx="2015">
                  <c:v>33.577419354838703</c:v>
                </c:pt>
                <c:pt idx="2016">
                  <c:v>34.113709677419351</c:v>
                </c:pt>
                <c:pt idx="2017">
                  <c:v>34.610645161290314</c:v>
                </c:pt>
                <c:pt idx="2018">
                  <c:v>35.080161290322586</c:v>
                </c:pt>
                <c:pt idx="2019">
                  <c:v>35.545483870967743</c:v>
                </c:pt>
                <c:pt idx="2020">
                  <c:v>35.954677419354844</c:v>
                </c:pt>
                <c:pt idx="2021">
                  <c:v>36.41306451612904</c:v>
                </c:pt>
                <c:pt idx="2022">
                  <c:v>36.861290322580665</c:v>
                </c:pt>
                <c:pt idx="2023">
                  <c:v>37.28145161290324</c:v>
                </c:pt>
                <c:pt idx="2024">
                  <c:v>37.781129032258079</c:v>
                </c:pt>
                <c:pt idx="2025">
                  <c:v>38.305322580645168</c:v>
                </c:pt>
                <c:pt idx="2026">
                  <c:v>38.773064516129047</c:v>
                </c:pt>
                <c:pt idx="2027">
                  <c:v>39.205645161290327</c:v>
                </c:pt>
                <c:pt idx="2028">
                  <c:v>39.491129032258065</c:v>
                </c:pt>
                <c:pt idx="2029">
                  <c:v>39.765483870967749</c:v>
                </c:pt>
                <c:pt idx="2030">
                  <c:v>40.042580645161301</c:v>
                </c:pt>
                <c:pt idx="2031">
                  <c:v>40.296451612903233</c:v>
                </c:pt>
                <c:pt idx="2032">
                  <c:v>40.543387096774204</c:v>
                </c:pt>
                <c:pt idx="2033">
                  <c:v>40.853387096774199</c:v>
                </c:pt>
                <c:pt idx="2034">
                  <c:v>41.174677419354836</c:v>
                </c:pt>
                <c:pt idx="2035">
                  <c:v>41.472419354838706</c:v>
                </c:pt>
                <c:pt idx="2036">
                  <c:v>41.781451612903226</c:v>
                </c:pt>
                <c:pt idx="2037">
                  <c:v>42.039032258064516</c:v>
                </c:pt>
                <c:pt idx="2038">
                  <c:v>42.247741935483866</c:v>
                </c:pt>
                <c:pt idx="2039">
                  <c:v>42.447580645161281</c:v>
                </c:pt>
                <c:pt idx="2040">
                  <c:v>42.758870967741935</c:v>
                </c:pt>
                <c:pt idx="2041">
                  <c:v>43.09967741935484</c:v>
                </c:pt>
                <c:pt idx="2042">
                  <c:v>43.405000000000008</c:v>
                </c:pt>
                <c:pt idx="2043">
                  <c:v>43.680161290322587</c:v>
                </c:pt>
                <c:pt idx="2044">
                  <c:v>43.920806451612911</c:v>
                </c:pt>
                <c:pt idx="2045">
                  <c:v>44.162258064516145</c:v>
                </c:pt>
                <c:pt idx="2046">
                  <c:v>44.338225806451625</c:v>
                </c:pt>
                <c:pt idx="2047">
                  <c:v>44.410806451612913</c:v>
                </c:pt>
                <c:pt idx="2048">
                  <c:v>44.415806451612916</c:v>
                </c:pt>
                <c:pt idx="2049">
                  <c:v>44.423064516129045</c:v>
                </c:pt>
                <c:pt idx="2050">
                  <c:v>44.236935483870973</c:v>
                </c:pt>
                <c:pt idx="2051">
                  <c:v>44.051129032258082</c:v>
                </c:pt>
                <c:pt idx="2052">
                  <c:v>43.955806451612922</c:v>
                </c:pt>
                <c:pt idx="2053">
                  <c:v>43.817258064516146</c:v>
                </c:pt>
                <c:pt idx="2054">
                  <c:v>43.734193548387118</c:v>
                </c:pt>
                <c:pt idx="2055">
                  <c:v>43.509032258064536</c:v>
                </c:pt>
                <c:pt idx="2056">
                  <c:v>43.248870967741958</c:v>
                </c:pt>
                <c:pt idx="2057">
                  <c:v>42.765967741935505</c:v>
                </c:pt>
                <c:pt idx="2058">
                  <c:v>42.419354838709694</c:v>
                </c:pt>
                <c:pt idx="2059">
                  <c:v>41.994677419354858</c:v>
                </c:pt>
                <c:pt idx="2060">
                  <c:v>41.222096774193552</c:v>
                </c:pt>
                <c:pt idx="2061">
                  <c:v>40.947258064516134</c:v>
                </c:pt>
                <c:pt idx="2062">
                  <c:v>40.195645161290329</c:v>
                </c:pt>
                <c:pt idx="2063">
                  <c:v>39.526129032258076</c:v>
                </c:pt>
                <c:pt idx="2064">
                  <c:v>38.836129032258071</c:v>
                </c:pt>
                <c:pt idx="2065">
                  <c:v>38.214677419354835</c:v>
                </c:pt>
                <c:pt idx="2066">
                  <c:v>37.680806451612909</c:v>
                </c:pt>
                <c:pt idx="2067">
                  <c:v>37.253870967741932</c:v>
                </c:pt>
                <c:pt idx="2068">
                  <c:v>36.771612903225794</c:v>
                </c:pt>
                <c:pt idx="2069">
                  <c:v>36.246129032258047</c:v>
                </c:pt>
                <c:pt idx="2070">
                  <c:v>35.808064516129022</c:v>
                </c:pt>
                <c:pt idx="2071">
                  <c:v>35.270645161290311</c:v>
                </c:pt>
                <c:pt idx="2072">
                  <c:v>34.91016129032257</c:v>
                </c:pt>
                <c:pt idx="2073">
                  <c:v>34.559193548387093</c:v>
                </c:pt>
                <c:pt idx="2074">
                  <c:v>34.12967741935482</c:v>
                </c:pt>
                <c:pt idx="2075">
                  <c:v>33.770161290322577</c:v>
                </c:pt>
                <c:pt idx="2076">
                  <c:v>33.461774193548379</c:v>
                </c:pt>
                <c:pt idx="2077">
                  <c:v>33.182741935483861</c:v>
                </c:pt>
                <c:pt idx="2078">
                  <c:v>32.904193548387092</c:v>
                </c:pt>
                <c:pt idx="2079">
                  <c:v>32.657903225806443</c:v>
                </c:pt>
                <c:pt idx="2080">
                  <c:v>32.45774193548386</c:v>
                </c:pt>
                <c:pt idx="2081">
                  <c:v>32.233870967741922</c:v>
                </c:pt>
                <c:pt idx="2082">
                  <c:v>32.144032258064513</c:v>
                </c:pt>
                <c:pt idx="2083">
                  <c:v>31.961451612903222</c:v>
                </c:pt>
                <c:pt idx="2084">
                  <c:v>31.762258064516121</c:v>
                </c:pt>
                <c:pt idx="2085">
                  <c:v>31.59854838709677</c:v>
                </c:pt>
                <c:pt idx="2086">
                  <c:v>31.305806451612895</c:v>
                </c:pt>
                <c:pt idx="2087">
                  <c:v>30.967903225806445</c:v>
                </c:pt>
                <c:pt idx="2088">
                  <c:v>30.691451612903219</c:v>
                </c:pt>
                <c:pt idx="2089">
                  <c:v>30.41629032258064</c:v>
                </c:pt>
                <c:pt idx="2090">
                  <c:v>30.257419354838706</c:v>
                </c:pt>
                <c:pt idx="2091">
                  <c:v>30.137258064516125</c:v>
                </c:pt>
                <c:pt idx="2092">
                  <c:v>29.994838709677413</c:v>
                </c:pt>
                <c:pt idx="2093">
                  <c:v>29.90145161290322</c:v>
                </c:pt>
                <c:pt idx="2094">
                  <c:v>29.739354838709669</c:v>
                </c:pt>
                <c:pt idx="2095">
                  <c:v>29.538870967741925</c:v>
                </c:pt>
                <c:pt idx="2096">
                  <c:v>29.353225806451608</c:v>
                </c:pt>
                <c:pt idx="2097">
                  <c:v>29.202741935483868</c:v>
                </c:pt>
                <c:pt idx="2098">
                  <c:v>29.035645161290315</c:v>
                </c:pt>
                <c:pt idx="2099">
                  <c:v>28.899354838709673</c:v>
                </c:pt>
                <c:pt idx="2100">
                  <c:v>28.813387096774189</c:v>
                </c:pt>
                <c:pt idx="2101">
                  <c:v>28.726935483870971</c:v>
                </c:pt>
                <c:pt idx="2102">
                  <c:v>28.550967741935484</c:v>
                </c:pt>
                <c:pt idx="2103">
                  <c:v>28.369516129032256</c:v>
                </c:pt>
                <c:pt idx="2104">
                  <c:v>28.202903225806452</c:v>
                </c:pt>
                <c:pt idx="2105">
                  <c:v>28.04548387096774</c:v>
                </c:pt>
                <c:pt idx="2106">
                  <c:v>27.928548387096772</c:v>
                </c:pt>
                <c:pt idx="2107">
                  <c:v>27.780483870967739</c:v>
                </c:pt>
                <c:pt idx="2108">
                  <c:v>27.67596774193548</c:v>
                </c:pt>
                <c:pt idx="2109">
                  <c:v>27.563225806451609</c:v>
                </c:pt>
                <c:pt idx="2110">
                  <c:v>27.475483870967739</c:v>
                </c:pt>
                <c:pt idx="2111">
                  <c:v>27.387258064516125</c:v>
                </c:pt>
                <c:pt idx="2112">
                  <c:v>27.302580645161282</c:v>
                </c:pt>
                <c:pt idx="2113">
                  <c:v>27.196774193548382</c:v>
                </c:pt>
                <c:pt idx="2114">
                  <c:v>27.128387096774187</c:v>
                </c:pt>
                <c:pt idx="2115">
                  <c:v>27.067741935483863</c:v>
                </c:pt>
                <c:pt idx="2116">
                  <c:v>27.005161290322576</c:v>
                </c:pt>
                <c:pt idx="2117">
                  <c:v>27.017258064516128</c:v>
                </c:pt>
                <c:pt idx="2118">
                  <c:v>27.022258064516127</c:v>
                </c:pt>
                <c:pt idx="2119">
                  <c:v>27.055322580645157</c:v>
                </c:pt>
                <c:pt idx="2120">
                  <c:v>27.180967741935479</c:v>
                </c:pt>
                <c:pt idx="2121">
                  <c:v>27.232258064516127</c:v>
                </c:pt>
                <c:pt idx="2122">
                  <c:v>27.295000000000002</c:v>
                </c:pt>
                <c:pt idx="2123">
                  <c:v>27.101774193548387</c:v>
                </c:pt>
                <c:pt idx="2124">
                  <c:v>26.998870967741937</c:v>
                </c:pt>
                <c:pt idx="2125">
                  <c:v>26.877419354838707</c:v>
                </c:pt>
                <c:pt idx="2126">
                  <c:v>26.75129032258064</c:v>
                </c:pt>
                <c:pt idx="2127">
                  <c:v>26.62419354838709</c:v>
                </c:pt>
                <c:pt idx="2128">
                  <c:v>26.512903225806443</c:v>
                </c:pt>
                <c:pt idx="2129">
                  <c:v>26.373225806451604</c:v>
                </c:pt>
                <c:pt idx="2130">
                  <c:v>26.277419354838699</c:v>
                </c:pt>
                <c:pt idx="2131">
                  <c:v>26.21951612903225</c:v>
                </c:pt>
                <c:pt idx="2132">
                  <c:v>26.106935483870956</c:v>
                </c:pt>
                <c:pt idx="2133">
                  <c:v>26.048225806451601</c:v>
                </c:pt>
                <c:pt idx="2134">
                  <c:v>25.947903225806439</c:v>
                </c:pt>
                <c:pt idx="2135">
                  <c:v>25.860806451612891</c:v>
                </c:pt>
                <c:pt idx="2136">
                  <c:v>25.792419354838696</c:v>
                </c:pt>
                <c:pt idx="2137">
                  <c:v>25.754516129032247</c:v>
                </c:pt>
                <c:pt idx="2138">
                  <c:v>25.73338709677418</c:v>
                </c:pt>
                <c:pt idx="2139">
                  <c:v>25.713387096774181</c:v>
                </c:pt>
                <c:pt idx="2140">
                  <c:v>25.684354838709666</c:v>
                </c:pt>
                <c:pt idx="2141">
                  <c:v>25.682419354838704</c:v>
                </c:pt>
                <c:pt idx="2142">
                  <c:v>25.685967741935475</c:v>
                </c:pt>
                <c:pt idx="2143">
                  <c:v>25.698387096774191</c:v>
                </c:pt>
                <c:pt idx="2144">
                  <c:v>25.604354838709668</c:v>
                </c:pt>
                <c:pt idx="2145">
                  <c:v>25.531451612903219</c:v>
                </c:pt>
                <c:pt idx="2146">
                  <c:v>25.488064516129025</c:v>
                </c:pt>
                <c:pt idx="2147">
                  <c:v>25.456935483870964</c:v>
                </c:pt>
                <c:pt idx="2148">
                  <c:v>25.468548387096774</c:v>
                </c:pt>
                <c:pt idx="2149">
                  <c:v>25.509032258064515</c:v>
                </c:pt>
                <c:pt idx="2150">
                  <c:v>25.550483870967742</c:v>
                </c:pt>
                <c:pt idx="2151">
                  <c:v>25.628870967741939</c:v>
                </c:pt>
                <c:pt idx="2152">
                  <c:v>25.681612903225808</c:v>
                </c:pt>
                <c:pt idx="2153">
                  <c:v>25.726935483870978</c:v>
                </c:pt>
                <c:pt idx="2154">
                  <c:v>25.781290322580652</c:v>
                </c:pt>
                <c:pt idx="2155">
                  <c:v>25.815322580645169</c:v>
                </c:pt>
                <c:pt idx="2156">
                  <c:v>25.950161290322587</c:v>
                </c:pt>
                <c:pt idx="2157">
                  <c:v>26.088709677419359</c:v>
                </c:pt>
                <c:pt idx="2158">
                  <c:v>26.343870967741939</c:v>
                </c:pt>
                <c:pt idx="2159">
                  <c:v>26.558548387096774</c:v>
                </c:pt>
                <c:pt idx="2160">
                  <c:v>26.788548387096771</c:v>
                </c:pt>
                <c:pt idx="2161">
                  <c:v>27.016612903225809</c:v>
                </c:pt>
                <c:pt idx="2162">
                  <c:v>27.224677419354837</c:v>
                </c:pt>
                <c:pt idx="2163">
                  <c:v>27.34338709677419</c:v>
                </c:pt>
                <c:pt idx="2164">
                  <c:v>27.43129032258064</c:v>
                </c:pt>
                <c:pt idx="2165">
                  <c:v>27.444677419354836</c:v>
                </c:pt>
                <c:pt idx="2166">
                  <c:v>27.500645161290318</c:v>
                </c:pt>
                <c:pt idx="2167">
                  <c:v>27.543709677419351</c:v>
                </c:pt>
                <c:pt idx="2168">
                  <c:v>27.566290322580645</c:v>
                </c:pt>
                <c:pt idx="2169">
                  <c:v>27.630806451612898</c:v>
                </c:pt>
                <c:pt idx="2170">
                  <c:v>27.656451612903222</c:v>
                </c:pt>
                <c:pt idx="2171">
                  <c:v>27.654999999999998</c:v>
                </c:pt>
                <c:pt idx="2172">
                  <c:v>27.654838709677414</c:v>
                </c:pt>
                <c:pt idx="2173">
                  <c:v>27.675806451612896</c:v>
                </c:pt>
                <c:pt idx="2174">
                  <c:v>27.68774193548386</c:v>
                </c:pt>
                <c:pt idx="2175">
                  <c:v>27.714677419354832</c:v>
                </c:pt>
                <c:pt idx="2176">
                  <c:v>27.704838709677414</c:v>
                </c:pt>
                <c:pt idx="2177">
                  <c:v>27.659193548387091</c:v>
                </c:pt>
                <c:pt idx="2178">
                  <c:v>27.6316129032258</c:v>
                </c:pt>
                <c:pt idx="2179">
                  <c:v>27.541774193548378</c:v>
                </c:pt>
                <c:pt idx="2180">
                  <c:v>27.452258064516119</c:v>
                </c:pt>
                <c:pt idx="2181">
                  <c:v>27.358709677419345</c:v>
                </c:pt>
                <c:pt idx="2182">
                  <c:v>27.158225806451604</c:v>
                </c:pt>
                <c:pt idx="2183">
                  <c:v>27.005483870967737</c:v>
                </c:pt>
                <c:pt idx="2184">
                  <c:v>26.833387096774189</c:v>
                </c:pt>
                <c:pt idx="2185">
                  <c:v>26.712258064516124</c:v>
                </c:pt>
                <c:pt idx="2186">
                  <c:v>26.566612903225796</c:v>
                </c:pt>
                <c:pt idx="2187">
                  <c:v>26.492419354838702</c:v>
                </c:pt>
                <c:pt idx="2188">
                  <c:v>26.438709677419347</c:v>
                </c:pt>
                <c:pt idx="2189">
                  <c:v>26.401935483870957</c:v>
                </c:pt>
                <c:pt idx="2190">
                  <c:v>26.380645161290314</c:v>
                </c:pt>
                <c:pt idx="2191">
                  <c:v>26.32306451612903</c:v>
                </c:pt>
                <c:pt idx="2192">
                  <c:v>26.269354838709674</c:v>
                </c:pt>
                <c:pt idx="2193">
                  <c:v>26.174999999999997</c:v>
                </c:pt>
                <c:pt idx="2194">
                  <c:v>26.089677419354839</c:v>
                </c:pt>
                <c:pt idx="2195">
                  <c:v>26.034516129032259</c:v>
                </c:pt>
                <c:pt idx="2196">
                  <c:v>25.965483870967745</c:v>
                </c:pt>
                <c:pt idx="2197">
                  <c:v>25.915967741935486</c:v>
                </c:pt>
                <c:pt idx="2198">
                  <c:v>25.840806451612906</c:v>
                </c:pt>
                <c:pt idx="2199">
                  <c:v>25.767096774193554</c:v>
                </c:pt>
                <c:pt idx="2200">
                  <c:v>25.71403225806452</c:v>
                </c:pt>
                <c:pt idx="2201">
                  <c:v>25.650645161290328</c:v>
                </c:pt>
                <c:pt idx="2202">
                  <c:v>25.571935483870973</c:v>
                </c:pt>
                <c:pt idx="2203">
                  <c:v>25.555967741935486</c:v>
                </c:pt>
                <c:pt idx="2204">
                  <c:v>25.489193548387099</c:v>
                </c:pt>
                <c:pt idx="2205">
                  <c:v>25.440967741935491</c:v>
                </c:pt>
                <c:pt idx="2206">
                  <c:v>25.376612903225809</c:v>
                </c:pt>
                <c:pt idx="2207">
                  <c:v>25.321129032258067</c:v>
                </c:pt>
                <c:pt idx="2208">
                  <c:v>25.305161290322577</c:v>
                </c:pt>
                <c:pt idx="2209">
                  <c:v>25.260967741935481</c:v>
                </c:pt>
                <c:pt idx="2210">
                  <c:v>25.193387096774192</c:v>
                </c:pt>
                <c:pt idx="2211">
                  <c:v>25.133387096774189</c:v>
                </c:pt>
                <c:pt idx="2212">
                  <c:v>25.08387096774193</c:v>
                </c:pt>
                <c:pt idx="2213">
                  <c:v>24.988064516129025</c:v>
                </c:pt>
                <c:pt idx="2214">
                  <c:v>24.862741935483861</c:v>
                </c:pt>
                <c:pt idx="2215">
                  <c:v>24.744516129032245</c:v>
                </c:pt>
                <c:pt idx="2216">
                  <c:v>24.644516129032247</c:v>
                </c:pt>
                <c:pt idx="2217">
                  <c:v>24.574193548387083</c:v>
                </c:pt>
                <c:pt idx="2218">
                  <c:v>24.421935483870953</c:v>
                </c:pt>
                <c:pt idx="2219">
                  <c:v>24.484193548387083</c:v>
                </c:pt>
                <c:pt idx="2220">
                  <c:v>24.321774193548375</c:v>
                </c:pt>
                <c:pt idx="2221">
                  <c:v>24.249193548387087</c:v>
                </c:pt>
                <c:pt idx="2222">
                  <c:v>24.123709677419342</c:v>
                </c:pt>
                <c:pt idx="2223">
                  <c:v>23.937096774193535</c:v>
                </c:pt>
                <c:pt idx="2224">
                  <c:v>23.73322580645161</c:v>
                </c:pt>
                <c:pt idx="2225">
                  <c:v>23.607419354838708</c:v>
                </c:pt>
                <c:pt idx="2226">
                  <c:v>23.499193548387094</c:v>
                </c:pt>
                <c:pt idx="2227">
                  <c:v>23.440806451612904</c:v>
                </c:pt>
                <c:pt idx="2228">
                  <c:v>23.374354838709678</c:v>
                </c:pt>
                <c:pt idx="2229">
                  <c:v>23.329032258064519</c:v>
                </c:pt>
                <c:pt idx="2230">
                  <c:v>23.293548387096777</c:v>
                </c:pt>
                <c:pt idx="2231">
                  <c:v>23.206774193548394</c:v>
                </c:pt>
                <c:pt idx="2232">
                  <c:v>23.180322580645171</c:v>
                </c:pt>
                <c:pt idx="2233">
                  <c:v>23.165000000000003</c:v>
                </c:pt>
                <c:pt idx="2234">
                  <c:v>23.161451612903232</c:v>
                </c:pt>
                <c:pt idx="2235">
                  <c:v>23.132580645161294</c:v>
                </c:pt>
                <c:pt idx="2236">
                  <c:v>23.138064516129038</c:v>
                </c:pt>
                <c:pt idx="2237">
                  <c:v>23.128548387096778</c:v>
                </c:pt>
                <c:pt idx="2238">
                  <c:v>23.107258064516135</c:v>
                </c:pt>
                <c:pt idx="2239">
                  <c:v>23.224193548387102</c:v>
                </c:pt>
                <c:pt idx="2240">
                  <c:v>23.332258064516136</c:v>
                </c:pt>
                <c:pt idx="2241">
                  <c:v>23.37274193548388</c:v>
                </c:pt>
                <c:pt idx="2242">
                  <c:v>23.429677419354842</c:v>
                </c:pt>
                <c:pt idx="2243">
                  <c:v>23.524838709677425</c:v>
                </c:pt>
                <c:pt idx="2244">
                  <c:v>23.644193548387097</c:v>
                </c:pt>
                <c:pt idx="2245">
                  <c:v>23.698709677419359</c:v>
                </c:pt>
                <c:pt idx="2246">
                  <c:v>23.7741935483871</c:v>
                </c:pt>
                <c:pt idx="2247">
                  <c:v>23.818225806451618</c:v>
                </c:pt>
                <c:pt idx="2248">
                  <c:v>23.848548387096773</c:v>
                </c:pt>
                <c:pt idx="2249">
                  <c:v>23.842741935483875</c:v>
                </c:pt>
                <c:pt idx="2250">
                  <c:v>23.813225806451616</c:v>
                </c:pt>
                <c:pt idx="2251">
                  <c:v>23.760322580645163</c:v>
                </c:pt>
                <c:pt idx="2252">
                  <c:v>23.680806451612899</c:v>
                </c:pt>
                <c:pt idx="2253">
                  <c:v>23.621774193548386</c:v>
                </c:pt>
                <c:pt idx="2254">
                  <c:v>23.606935483870966</c:v>
                </c:pt>
                <c:pt idx="2255">
                  <c:v>23.591129032258063</c:v>
                </c:pt>
                <c:pt idx="2256">
                  <c:v>23.547741935483874</c:v>
                </c:pt>
                <c:pt idx="2257">
                  <c:v>23.46935483870968</c:v>
                </c:pt>
                <c:pt idx="2258">
                  <c:v>23.42048387096774</c:v>
                </c:pt>
                <c:pt idx="2259">
                  <c:v>23.364032258064515</c:v>
                </c:pt>
                <c:pt idx="2260">
                  <c:v>23.320967741935483</c:v>
                </c:pt>
                <c:pt idx="2261">
                  <c:v>23.305483870967741</c:v>
                </c:pt>
                <c:pt idx="2262">
                  <c:v>23.249516129032259</c:v>
                </c:pt>
                <c:pt idx="2263">
                  <c:v>23.195161290322584</c:v>
                </c:pt>
                <c:pt idx="2264">
                  <c:v>23.107741935483872</c:v>
                </c:pt>
                <c:pt idx="2265">
                  <c:v>22.961612903225809</c:v>
                </c:pt>
                <c:pt idx="2266">
                  <c:v>22.845161290322583</c:v>
                </c:pt>
                <c:pt idx="2267">
                  <c:v>22.717580645161295</c:v>
                </c:pt>
                <c:pt idx="2268">
                  <c:v>22.630161290322583</c:v>
                </c:pt>
                <c:pt idx="2269">
                  <c:v>22.551612903225806</c:v>
                </c:pt>
                <c:pt idx="2270">
                  <c:v>22.435967741935489</c:v>
                </c:pt>
                <c:pt idx="2271">
                  <c:v>22.32822580645162</c:v>
                </c:pt>
                <c:pt idx="2272">
                  <c:v>22.244032258064522</c:v>
                </c:pt>
                <c:pt idx="2273">
                  <c:v>22.136290322580649</c:v>
                </c:pt>
                <c:pt idx="2274">
                  <c:v>22.005806451612905</c:v>
                </c:pt>
                <c:pt idx="2275">
                  <c:v>21.909838709677423</c:v>
                </c:pt>
                <c:pt idx="2276">
                  <c:v>21.863064516129036</c:v>
                </c:pt>
                <c:pt idx="2277">
                  <c:v>21.801451612903229</c:v>
                </c:pt>
                <c:pt idx="2278">
                  <c:v>21.749838709677423</c:v>
                </c:pt>
                <c:pt idx="2279">
                  <c:v>21.655322580645162</c:v>
                </c:pt>
                <c:pt idx="2280">
                  <c:v>21.568548387096783</c:v>
                </c:pt>
                <c:pt idx="2281">
                  <c:v>21.251612903225809</c:v>
                </c:pt>
                <c:pt idx="2282">
                  <c:v>21.043064516129032</c:v>
                </c:pt>
                <c:pt idx="2283">
                  <c:v>20.793387096774193</c:v>
                </c:pt>
                <c:pt idx="2284">
                  <c:v>20.605806451612903</c:v>
                </c:pt>
                <c:pt idx="2285">
                  <c:v>20.488870967741931</c:v>
                </c:pt>
                <c:pt idx="2286">
                  <c:v>20.433548387096771</c:v>
                </c:pt>
                <c:pt idx="2287">
                  <c:v>20.391290322580645</c:v>
                </c:pt>
                <c:pt idx="2288">
                  <c:v>20.351290322580645</c:v>
                </c:pt>
                <c:pt idx="2289">
                  <c:v>20.277903225806455</c:v>
                </c:pt>
                <c:pt idx="2290">
                  <c:v>20.246129032258068</c:v>
                </c:pt>
                <c:pt idx="2291">
                  <c:v>20.243709677419357</c:v>
                </c:pt>
                <c:pt idx="2292">
                  <c:v>20.345967741935485</c:v>
                </c:pt>
                <c:pt idx="2293">
                  <c:v>20.396935483870969</c:v>
                </c:pt>
                <c:pt idx="2294">
                  <c:v>20.354193548387098</c:v>
                </c:pt>
                <c:pt idx="2295">
                  <c:v>20.325483870967748</c:v>
                </c:pt>
                <c:pt idx="2296">
                  <c:v>20.306935483870969</c:v>
                </c:pt>
                <c:pt idx="2297">
                  <c:v>20.309032258064523</c:v>
                </c:pt>
                <c:pt idx="2298">
                  <c:v>20.264193548387102</c:v>
                </c:pt>
                <c:pt idx="2299">
                  <c:v>20.216451612903228</c:v>
                </c:pt>
                <c:pt idx="2300">
                  <c:v>20.169032258064519</c:v>
                </c:pt>
                <c:pt idx="2301">
                  <c:v>20.006935483870969</c:v>
                </c:pt>
                <c:pt idx="2302">
                  <c:v>19.836129032258068</c:v>
                </c:pt>
                <c:pt idx="2303">
                  <c:v>19.729516129032259</c:v>
                </c:pt>
                <c:pt idx="2304">
                  <c:v>19.611129032258066</c:v>
                </c:pt>
                <c:pt idx="2305">
                  <c:v>19.469677419354841</c:v>
                </c:pt>
                <c:pt idx="2306">
                  <c:v>19.290806451612905</c:v>
                </c:pt>
                <c:pt idx="2307">
                  <c:v>19.184032258064516</c:v>
                </c:pt>
                <c:pt idx="2308">
                  <c:v>19.03806451612903</c:v>
                </c:pt>
                <c:pt idx="2309">
                  <c:v>18.915322580645157</c:v>
                </c:pt>
                <c:pt idx="2310">
                  <c:v>18.826774193548388</c:v>
                </c:pt>
                <c:pt idx="2311">
                  <c:v>18.761935483870971</c:v>
                </c:pt>
                <c:pt idx="2312">
                  <c:v>18.687903225806455</c:v>
                </c:pt>
                <c:pt idx="2313">
                  <c:v>18.617258064516129</c:v>
                </c:pt>
                <c:pt idx="2314">
                  <c:v>18.562419354838713</c:v>
                </c:pt>
                <c:pt idx="2315">
                  <c:v>18.526774193548388</c:v>
                </c:pt>
                <c:pt idx="2316">
                  <c:v>18.471451612903227</c:v>
                </c:pt>
                <c:pt idx="2317">
                  <c:v>18.419838709677418</c:v>
                </c:pt>
                <c:pt idx="2318">
                  <c:v>18.4491935483871</c:v>
                </c:pt>
                <c:pt idx="2319">
                  <c:v>18.410322580645165</c:v>
                </c:pt>
                <c:pt idx="2320">
                  <c:v>18.337096774193554</c:v>
                </c:pt>
                <c:pt idx="2321">
                  <c:v>18.280806451612907</c:v>
                </c:pt>
                <c:pt idx="2322">
                  <c:v>18.234193548387097</c:v>
                </c:pt>
                <c:pt idx="2323">
                  <c:v>18.151612903225804</c:v>
                </c:pt>
                <c:pt idx="2324">
                  <c:v>18.089516129032255</c:v>
                </c:pt>
                <c:pt idx="2325">
                  <c:v>18.034999999999993</c:v>
                </c:pt>
                <c:pt idx="2326">
                  <c:v>18.010806451612897</c:v>
                </c:pt>
                <c:pt idx="2327">
                  <c:v>17.9716129032258</c:v>
                </c:pt>
                <c:pt idx="2328">
                  <c:v>17.922419354838702</c:v>
                </c:pt>
                <c:pt idx="2329">
                  <c:v>17.910806451612899</c:v>
                </c:pt>
                <c:pt idx="2330">
                  <c:v>17.898709677419351</c:v>
                </c:pt>
                <c:pt idx="2331">
                  <c:v>17.935967741935478</c:v>
                </c:pt>
                <c:pt idx="2332">
                  <c:v>17.924193548387095</c:v>
                </c:pt>
                <c:pt idx="2333">
                  <c:v>17.916451612903227</c:v>
                </c:pt>
                <c:pt idx="2334">
                  <c:v>17.918548387096774</c:v>
                </c:pt>
                <c:pt idx="2335">
                  <c:v>17.914677419354838</c:v>
                </c:pt>
                <c:pt idx="2336">
                  <c:v>17.926935483870967</c:v>
                </c:pt>
                <c:pt idx="2337">
                  <c:v>17.945645161290322</c:v>
                </c:pt>
                <c:pt idx="2338">
                  <c:v>18.007258064516126</c:v>
                </c:pt>
                <c:pt idx="2339">
                  <c:v>18.043225806451609</c:v>
                </c:pt>
                <c:pt idx="2340">
                  <c:v>18.030322580645162</c:v>
                </c:pt>
                <c:pt idx="2341">
                  <c:v>18.036129032258067</c:v>
                </c:pt>
                <c:pt idx="2342">
                  <c:v>18.029032258064518</c:v>
                </c:pt>
                <c:pt idx="2343">
                  <c:v>18.029354838709679</c:v>
                </c:pt>
                <c:pt idx="2344">
                  <c:v>18.062903225806455</c:v>
                </c:pt>
                <c:pt idx="2345">
                  <c:v>18.0741935483871</c:v>
                </c:pt>
                <c:pt idx="2346">
                  <c:v>18.059516129032257</c:v>
                </c:pt>
                <c:pt idx="2347">
                  <c:v>18.05838709677419</c:v>
                </c:pt>
                <c:pt idx="2348">
                  <c:v>18.058064516129033</c:v>
                </c:pt>
                <c:pt idx="2349">
                  <c:v>18.040161290322583</c:v>
                </c:pt>
                <c:pt idx="2350">
                  <c:v>18.033387096774199</c:v>
                </c:pt>
                <c:pt idx="2351">
                  <c:v>18.042903225806455</c:v>
                </c:pt>
                <c:pt idx="2352">
                  <c:v>17.986290322580651</c:v>
                </c:pt>
                <c:pt idx="2353">
                  <c:v>17.903709677419361</c:v>
                </c:pt>
                <c:pt idx="2354">
                  <c:v>17.729516129032266</c:v>
                </c:pt>
                <c:pt idx="2355">
                  <c:v>17.615483870967747</c:v>
                </c:pt>
                <c:pt idx="2356">
                  <c:v>17.563548387096777</c:v>
                </c:pt>
                <c:pt idx="2357">
                  <c:v>17.494677419354844</c:v>
                </c:pt>
                <c:pt idx="2358">
                  <c:v>17.410483870967742</c:v>
                </c:pt>
                <c:pt idx="2359">
                  <c:v>17.341612903225808</c:v>
                </c:pt>
                <c:pt idx="2360">
                  <c:v>17.356129032258067</c:v>
                </c:pt>
                <c:pt idx="2361">
                  <c:v>17.380645161290325</c:v>
                </c:pt>
                <c:pt idx="2362">
                  <c:v>17.383225806451613</c:v>
                </c:pt>
                <c:pt idx="2363">
                  <c:v>17.355967741935487</c:v>
                </c:pt>
                <c:pt idx="2364">
                  <c:v>17.35370967741936</c:v>
                </c:pt>
                <c:pt idx="2365">
                  <c:v>17.354516129032262</c:v>
                </c:pt>
                <c:pt idx="2366">
                  <c:v>17.388064516129035</c:v>
                </c:pt>
                <c:pt idx="2367">
                  <c:v>17.363709677419358</c:v>
                </c:pt>
                <c:pt idx="2368">
                  <c:v>17.342903225806456</c:v>
                </c:pt>
                <c:pt idx="2369">
                  <c:v>17.317741935483873</c:v>
                </c:pt>
                <c:pt idx="2370">
                  <c:v>17.312741935483867</c:v>
                </c:pt>
                <c:pt idx="2371">
                  <c:v>17.312580645161287</c:v>
                </c:pt>
                <c:pt idx="2372">
                  <c:v>17.30193548387097</c:v>
                </c:pt>
                <c:pt idx="2373">
                  <c:v>17.305967741935486</c:v>
                </c:pt>
                <c:pt idx="2374">
                  <c:v>17.335967741935487</c:v>
                </c:pt>
                <c:pt idx="2375">
                  <c:v>17.386774193548387</c:v>
                </c:pt>
                <c:pt idx="2376">
                  <c:v>17.460322580645162</c:v>
                </c:pt>
                <c:pt idx="2377">
                  <c:v>17.498225806451611</c:v>
                </c:pt>
                <c:pt idx="2378">
                  <c:v>17.519354838709678</c:v>
                </c:pt>
                <c:pt idx="2379">
                  <c:v>17.526290322580643</c:v>
                </c:pt>
                <c:pt idx="2380">
                  <c:v>17.493870967741938</c:v>
                </c:pt>
                <c:pt idx="2381">
                  <c:v>17.540967741935482</c:v>
                </c:pt>
                <c:pt idx="2382">
                  <c:v>17.686935483870965</c:v>
                </c:pt>
                <c:pt idx="2383">
                  <c:v>17.816612903225806</c:v>
                </c:pt>
                <c:pt idx="2384">
                  <c:v>17.895645161290318</c:v>
                </c:pt>
                <c:pt idx="2385">
                  <c:v>17.944193548387094</c:v>
                </c:pt>
                <c:pt idx="2386">
                  <c:v>17.976290322580642</c:v>
                </c:pt>
                <c:pt idx="2387">
                  <c:v>18.020483870967741</c:v>
                </c:pt>
                <c:pt idx="2388">
                  <c:v>18.140161290322581</c:v>
                </c:pt>
                <c:pt idx="2389">
                  <c:v>18.254354838709677</c:v>
                </c:pt>
                <c:pt idx="2390">
                  <c:v>18.384516129032257</c:v>
                </c:pt>
                <c:pt idx="2391">
                  <c:v>18.460483870967746</c:v>
                </c:pt>
                <c:pt idx="2392">
                  <c:v>18.569516129032262</c:v>
                </c:pt>
                <c:pt idx="2393">
                  <c:v>18.606612903225809</c:v>
                </c:pt>
                <c:pt idx="2394">
                  <c:v>18.684354838709677</c:v>
                </c:pt>
                <c:pt idx="2395">
                  <c:v>18.738709677419358</c:v>
                </c:pt>
                <c:pt idx="2396">
                  <c:v>18.765322580645162</c:v>
                </c:pt>
                <c:pt idx="2397">
                  <c:v>18.824516129032258</c:v>
                </c:pt>
                <c:pt idx="2398">
                  <c:v>18.870322580645158</c:v>
                </c:pt>
                <c:pt idx="2399">
                  <c:v>18.873387096774191</c:v>
                </c:pt>
                <c:pt idx="2400">
                  <c:v>18.782419354838709</c:v>
                </c:pt>
                <c:pt idx="2401">
                  <c:v>18.727096774193544</c:v>
                </c:pt>
                <c:pt idx="2402">
                  <c:v>18.70129032258064</c:v>
                </c:pt>
                <c:pt idx="2403">
                  <c:v>18.669193548387092</c:v>
                </c:pt>
                <c:pt idx="2404">
                  <c:v>18.641612903225802</c:v>
                </c:pt>
                <c:pt idx="2405">
                  <c:v>18.600161290322578</c:v>
                </c:pt>
                <c:pt idx="2406">
                  <c:v>18.536774193548386</c:v>
                </c:pt>
                <c:pt idx="2407">
                  <c:v>18.487258064516126</c:v>
                </c:pt>
                <c:pt idx="2408">
                  <c:v>18.459516129032259</c:v>
                </c:pt>
                <c:pt idx="2409">
                  <c:v>18.439193548387099</c:v>
                </c:pt>
                <c:pt idx="2410">
                  <c:v>18.391935483870967</c:v>
                </c:pt>
                <c:pt idx="2411">
                  <c:v>18.363225806451609</c:v>
                </c:pt>
                <c:pt idx="2412">
                  <c:v>18.338064516129034</c:v>
                </c:pt>
                <c:pt idx="2413">
                  <c:v>18.31790322580645</c:v>
                </c:pt>
                <c:pt idx="2414">
                  <c:v>18.300967741935477</c:v>
                </c:pt>
                <c:pt idx="2415">
                  <c:v>18.280322580645159</c:v>
                </c:pt>
                <c:pt idx="2416">
                  <c:v>18.27532258064516</c:v>
                </c:pt>
                <c:pt idx="2417">
                  <c:v>18.294032258064512</c:v>
                </c:pt>
                <c:pt idx="2418">
                  <c:v>18.329354838709673</c:v>
                </c:pt>
                <c:pt idx="2419">
                  <c:v>18.382258064516126</c:v>
                </c:pt>
                <c:pt idx="2420">
                  <c:v>18.407096774193544</c:v>
                </c:pt>
                <c:pt idx="2421">
                  <c:v>18.380967741935478</c:v>
                </c:pt>
                <c:pt idx="2422">
                  <c:v>18.299032258064511</c:v>
                </c:pt>
                <c:pt idx="2423">
                  <c:v>18.213548387096772</c:v>
                </c:pt>
                <c:pt idx="2424">
                  <c:v>18.190161290322575</c:v>
                </c:pt>
                <c:pt idx="2425">
                  <c:v>18.197258064516124</c:v>
                </c:pt>
                <c:pt idx="2426">
                  <c:v>18.208387096774189</c:v>
                </c:pt>
                <c:pt idx="2427">
                  <c:v>18.246774193548383</c:v>
                </c:pt>
                <c:pt idx="2428">
                  <c:v>18.255483870967737</c:v>
                </c:pt>
                <c:pt idx="2429">
                  <c:v>18.290806451612898</c:v>
                </c:pt>
                <c:pt idx="2430">
                  <c:v>18.491290322580642</c:v>
                </c:pt>
                <c:pt idx="2431">
                  <c:v>18.595806451612905</c:v>
                </c:pt>
                <c:pt idx="2432">
                  <c:v>18.774516129032257</c:v>
                </c:pt>
                <c:pt idx="2433">
                  <c:v>19.011774193548383</c:v>
                </c:pt>
                <c:pt idx="2434">
                  <c:v>19.197903225806449</c:v>
                </c:pt>
                <c:pt idx="2435">
                  <c:v>19.399999999999995</c:v>
                </c:pt>
                <c:pt idx="2436">
                  <c:v>19.548709677419353</c:v>
                </c:pt>
                <c:pt idx="2437">
                  <c:v>19.598548387096777</c:v>
                </c:pt>
                <c:pt idx="2438">
                  <c:v>19.58161290322581</c:v>
                </c:pt>
                <c:pt idx="2439">
                  <c:v>19.617258064516133</c:v>
                </c:pt>
                <c:pt idx="2440">
                  <c:v>19.604838709677423</c:v>
                </c:pt>
                <c:pt idx="2441">
                  <c:v>19.639193548387102</c:v>
                </c:pt>
                <c:pt idx="2442">
                  <c:v>19.690806451612911</c:v>
                </c:pt>
                <c:pt idx="2443">
                  <c:v>19.66629032258065</c:v>
                </c:pt>
                <c:pt idx="2444">
                  <c:v>19.583387096774199</c:v>
                </c:pt>
                <c:pt idx="2445">
                  <c:v>19.538387096774198</c:v>
                </c:pt>
                <c:pt idx="2446">
                  <c:v>19.570645161290326</c:v>
                </c:pt>
                <c:pt idx="2447">
                  <c:v>19.609032258064516</c:v>
                </c:pt>
                <c:pt idx="2448">
                  <c:v>19.623225806451615</c:v>
                </c:pt>
                <c:pt idx="2449">
                  <c:v>19.610322580645164</c:v>
                </c:pt>
                <c:pt idx="2450">
                  <c:v>19.520483870967745</c:v>
                </c:pt>
                <c:pt idx="2451">
                  <c:v>19.43951612903226</c:v>
                </c:pt>
                <c:pt idx="2452">
                  <c:v>19.339677419354842</c:v>
                </c:pt>
                <c:pt idx="2453">
                  <c:v>19.278064516129035</c:v>
                </c:pt>
                <c:pt idx="2454">
                  <c:v>19.185483870967751</c:v>
                </c:pt>
                <c:pt idx="2455">
                  <c:v>19.109677419354846</c:v>
                </c:pt>
                <c:pt idx="2456">
                  <c:v>19.043709677419358</c:v>
                </c:pt>
                <c:pt idx="2457">
                  <c:v>19.046774193548387</c:v>
                </c:pt>
                <c:pt idx="2458">
                  <c:v>19.06032258064516</c:v>
                </c:pt>
                <c:pt idx="2459">
                  <c:v>19.040322580645164</c:v>
                </c:pt>
                <c:pt idx="2460">
                  <c:v>19.033064516129031</c:v>
                </c:pt>
                <c:pt idx="2461">
                  <c:v>19.029354838709679</c:v>
                </c:pt>
                <c:pt idx="2462">
                  <c:v>19.041612903225808</c:v>
                </c:pt>
                <c:pt idx="2463">
                  <c:v>19.106290322580648</c:v>
                </c:pt>
                <c:pt idx="2464">
                  <c:v>19.152741935483874</c:v>
                </c:pt>
                <c:pt idx="2465">
                  <c:v>19.267096774193547</c:v>
                </c:pt>
                <c:pt idx="2466">
                  <c:v>19.401935483870965</c:v>
                </c:pt>
                <c:pt idx="2467">
                  <c:v>19.572580645161288</c:v>
                </c:pt>
                <c:pt idx="2468">
                  <c:v>19.789032258064513</c:v>
                </c:pt>
                <c:pt idx="2469">
                  <c:v>20.025483870967737</c:v>
                </c:pt>
                <c:pt idx="2470">
                  <c:v>20.270322580645157</c:v>
                </c:pt>
                <c:pt idx="2471">
                  <c:v>20.511935483870964</c:v>
                </c:pt>
                <c:pt idx="2472">
                  <c:v>20.737096774193549</c:v>
                </c:pt>
                <c:pt idx="2473">
                  <c:v>20.920967741935485</c:v>
                </c:pt>
                <c:pt idx="2474">
                  <c:v>21.056774193548385</c:v>
                </c:pt>
                <c:pt idx="2475">
                  <c:v>21.15241935483871</c:v>
                </c:pt>
                <c:pt idx="2476">
                  <c:v>21.265161290322581</c:v>
                </c:pt>
                <c:pt idx="2477">
                  <c:v>21.408870967741933</c:v>
                </c:pt>
                <c:pt idx="2478">
                  <c:v>21.517580645161289</c:v>
                </c:pt>
                <c:pt idx="2479">
                  <c:v>21.608548387096775</c:v>
                </c:pt>
                <c:pt idx="2480">
                  <c:v>21.667580645161291</c:v>
                </c:pt>
                <c:pt idx="2481">
                  <c:v>21.687419354838713</c:v>
                </c:pt>
                <c:pt idx="2482">
                  <c:v>21.788225806451614</c:v>
                </c:pt>
                <c:pt idx="2483">
                  <c:v>21.966774193548389</c:v>
                </c:pt>
                <c:pt idx="2484">
                  <c:v>22.157741935483866</c:v>
                </c:pt>
                <c:pt idx="2485">
                  <c:v>22.308225806451606</c:v>
                </c:pt>
                <c:pt idx="2486">
                  <c:v>22.424032258064511</c:v>
                </c:pt>
                <c:pt idx="2487">
                  <c:v>22.593709677419351</c:v>
                </c:pt>
                <c:pt idx="2488">
                  <c:v>22.752419354838704</c:v>
                </c:pt>
                <c:pt idx="2489">
                  <c:v>22.907903225806443</c:v>
                </c:pt>
                <c:pt idx="2490">
                  <c:v>23.095645161290317</c:v>
                </c:pt>
                <c:pt idx="2491">
                  <c:v>23.284999999999993</c:v>
                </c:pt>
                <c:pt idx="2492">
                  <c:v>23.268387096774187</c:v>
                </c:pt>
                <c:pt idx="2493">
                  <c:v>23.384354838709672</c:v>
                </c:pt>
                <c:pt idx="2494">
                  <c:v>23.483225806451607</c:v>
                </c:pt>
                <c:pt idx="2495">
                  <c:v>23.477096774193548</c:v>
                </c:pt>
                <c:pt idx="2496">
                  <c:v>23.51790322580645</c:v>
                </c:pt>
                <c:pt idx="2497">
                  <c:v>23.539032258064513</c:v>
                </c:pt>
                <c:pt idx="2498">
                  <c:v>23.688548387096777</c:v>
                </c:pt>
                <c:pt idx="2499">
                  <c:v>23.902096774193552</c:v>
                </c:pt>
                <c:pt idx="2500">
                  <c:v>24.104516129032262</c:v>
                </c:pt>
                <c:pt idx="2501">
                  <c:v>24.244032258064522</c:v>
                </c:pt>
                <c:pt idx="2502">
                  <c:v>24.43854838709678</c:v>
                </c:pt>
                <c:pt idx="2503">
                  <c:v>24.623387096774199</c:v>
                </c:pt>
                <c:pt idx="2504">
                  <c:v>24.751451612903228</c:v>
                </c:pt>
                <c:pt idx="2505">
                  <c:v>24.87048387096775</c:v>
                </c:pt>
                <c:pt idx="2506">
                  <c:v>24.952741935483878</c:v>
                </c:pt>
                <c:pt idx="2507">
                  <c:v>24.989838709677425</c:v>
                </c:pt>
                <c:pt idx="2508">
                  <c:v>25.000483870967749</c:v>
                </c:pt>
                <c:pt idx="2509">
                  <c:v>25.031612903225813</c:v>
                </c:pt>
                <c:pt idx="2510">
                  <c:v>25.111290322580651</c:v>
                </c:pt>
                <c:pt idx="2511">
                  <c:v>25.171129032258072</c:v>
                </c:pt>
                <c:pt idx="2512">
                  <c:v>25.221612903225815</c:v>
                </c:pt>
                <c:pt idx="2513">
                  <c:v>25.255322580645171</c:v>
                </c:pt>
                <c:pt idx="2514">
                  <c:v>25.286774193548396</c:v>
                </c:pt>
                <c:pt idx="2515">
                  <c:v>25.319032258064524</c:v>
                </c:pt>
                <c:pt idx="2516">
                  <c:v>25.372903225806457</c:v>
                </c:pt>
                <c:pt idx="2517">
                  <c:v>25.421774193548394</c:v>
                </c:pt>
                <c:pt idx="2518">
                  <c:v>25.448548387096782</c:v>
                </c:pt>
                <c:pt idx="2519">
                  <c:v>25.469516129032264</c:v>
                </c:pt>
                <c:pt idx="2520">
                  <c:v>25.509677419354844</c:v>
                </c:pt>
                <c:pt idx="2521">
                  <c:v>25.554677419354839</c:v>
                </c:pt>
                <c:pt idx="2522">
                  <c:v>25.583064516129038</c:v>
                </c:pt>
                <c:pt idx="2523">
                  <c:v>25.679193548387094</c:v>
                </c:pt>
                <c:pt idx="2524">
                  <c:v>25.786290322580644</c:v>
                </c:pt>
                <c:pt idx="2525">
                  <c:v>25.810645161290321</c:v>
                </c:pt>
                <c:pt idx="2526">
                  <c:v>25.867258064516129</c:v>
                </c:pt>
                <c:pt idx="2527">
                  <c:v>25.857258064516131</c:v>
                </c:pt>
                <c:pt idx="2528">
                  <c:v>25.817258064516132</c:v>
                </c:pt>
                <c:pt idx="2529">
                  <c:v>25.732258064516131</c:v>
                </c:pt>
                <c:pt idx="2530">
                  <c:v>25.632741935483871</c:v>
                </c:pt>
                <c:pt idx="2531">
                  <c:v>25.605483870967742</c:v>
                </c:pt>
                <c:pt idx="2532">
                  <c:v>25.538709677419355</c:v>
                </c:pt>
                <c:pt idx="2533">
                  <c:v>25.563870967741938</c:v>
                </c:pt>
                <c:pt idx="2534">
                  <c:v>25.581774193548387</c:v>
                </c:pt>
                <c:pt idx="2535">
                  <c:v>25.619354838709675</c:v>
                </c:pt>
                <c:pt idx="2536">
                  <c:v>25.757580645161291</c:v>
                </c:pt>
                <c:pt idx="2537">
                  <c:v>25.924999999999994</c:v>
                </c:pt>
                <c:pt idx="2538">
                  <c:v>26.040483870967734</c:v>
                </c:pt>
                <c:pt idx="2539">
                  <c:v>26.057741935483865</c:v>
                </c:pt>
                <c:pt idx="2540">
                  <c:v>26.18645161290322</c:v>
                </c:pt>
                <c:pt idx="2541">
                  <c:v>26.304677419354832</c:v>
                </c:pt>
                <c:pt idx="2542">
                  <c:v>26.519354838709674</c:v>
                </c:pt>
                <c:pt idx="2543">
                  <c:v>26.729516129032259</c:v>
                </c:pt>
                <c:pt idx="2544">
                  <c:v>26.869032258064514</c:v>
                </c:pt>
                <c:pt idx="2545">
                  <c:v>26.940161290322575</c:v>
                </c:pt>
                <c:pt idx="2546">
                  <c:v>26.948870967741932</c:v>
                </c:pt>
                <c:pt idx="2547">
                  <c:v>26.977419354838709</c:v>
                </c:pt>
                <c:pt idx="2548">
                  <c:v>27.006612903225804</c:v>
                </c:pt>
                <c:pt idx="2549">
                  <c:v>27.052580645161285</c:v>
                </c:pt>
                <c:pt idx="2550">
                  <c:v>27.07838709677419</c:v>
                </c:pt>
                <c:pt idx="2551">
                  <c:v>27.088387096774191</c:v>
                </c:pt>
                <c:pt idx="2552">
                  <c:v>27.047419354838706</c:v>
                </c:pt>
                <c:pt idx="2553">
                  <c:v>27.033387096774192</c:v>
                </c:pt>
                <c:pt idx="2554">
                  <c:v>27.045967741935478</c:v>
                </c:pt>
                <c:pt idx="2555">
                  <c:v>27.00322580645161</c:v>
                </c:pt>
                <c:pt idx="2556">
                  <c:v>26.880645161290321</c:v>
                </c:pt>
                <c:pt idx="2557">
                  <c:v>26.812903225806448</c:v>
                </c:pt>
                <c:pt idx="2558">
                  <c:v>26.743709677419353</c:v>
                </c:pt>
                <c:pt idx="2559">
                  <c:v>26.642258064516131</c:v>
                </c:pt>
                <c:pt idx="2560">
                  <c:v>26.453064516129036</c:v>
                </c:pt>
                <c:pt idx="2561">
                  <c:v>26.286290322580641</c:v>
                </c:pt>
                <c:pt idx="2562">
                  <c:v>26.167258064516126</c:v>
                </c:pt>
                <c:pt idx="2563">
                  <c:v>26.067096774193548</c:v>
                </c:pt>
                <c:pt idx="2564">
                  <c:v>25.95758064516129</c:v>
                </c:pt>
                <c:pt idx="2565">
                  <c:v>25.865967741935481</c:v>
                </c:pt>
                <c:pt idx="2566">
                  <c:v>25.832419354838709</c:v>
                </c:pt>
                <c:pt idx="2567">
                  <c:v>25.950967741935482</c:v>
                </c:pt>
                <c:pt idx="2568">
                  <c:v>26.064193548387092</c:v>
                </c:pt>
                <c:pt idx="2569">
                  <c:v>26.156935483870967</c:v>
                </c:pt>
                <c:pt idx="2570">
                  <c:v>26.308870967741935</c:v>
                </c:pt>
                <c:pt idx="2571">
                  <c:v>26.440967741935488</c:v>
                </c:pt>
                <c:pt idx="2572">
                  <c:v>26.56129032258065</c:v>
                </c:pt>
                <c:pt idx="2573">
                  <c:v>26.698709677419359</c:v>
                </c:pt>
                <c:pt idx="2574">
                  <c:v>26.830000000000005</c:v>
                </c:pt>
                <c:pt idx="2575">
                  <c:v>26.98193548387097</c:v>
                </c:pt>
                <c:pt idx="2576">
                  <c:v>27.11629032258065</c:v>
                </c:pt>
                <c:pt idx="2577">
                  <c:v>27.239193548387099</c:v>
                </c:pt>
                <c:pt idx="2578">
                  <c:v>27.365000000000002</c:v>
                </c:pt>
                <c:pt idx="2579">
                  <c:v>27.502580645161292</c:v>
                </c:pt>
                <c:pt idx="2580">
                  <c:v>27.666129032258066</c:v>
                </c:pt>
                <c:pt idx="2581">
                  <c:v>27.757580645161298</c:v>
                </c:pt>
                <c:pt idx="2582">
                  <c:v>27.84516129032259</c:v>
                </c:pt>
                <c:pt idx="2583">
                  <c:v>27.941774193548394</c:v>
                </c:pt>
                <c:pt idx="2584">
                  <c:v>28.031612903225806</c:v>
                </c:pt>
                <c:pt idx="2585">
                  <c:v>28.059193548387096</c:v>
                </c:pt>
                <c:pt idx="2586">
                  <c:v>28.065322580645169</c:v>
                </c:pt>
                <c:pt idx="2587">
                  <c:v>28.13548387096775</c:v>
                </c:pt>
                <c:pt idx="2588">
                  <c:v>28.209516129032266</c:v>
                </c:pt>
                <c:pt idx="2589">
                  <c:v>28.284516129032262</c:v>
                </c:pt>
                <c:pt idx="2590">
                  <c:v>28.365645161290331</c:v>
                </c:pt>
                <c:pt idx="2591">
                  <c:v>28.428709677419366</c:v>
                </c:pt>
                <c:pt idx="2592">
                  <c:v>28.470967741935493</c:v>
                </c:pt>
                <c:pt idx="2593">
                  <c:v>28.411129032258074</c:v>
                </c:pt>
                <c:pt idx="2594">
                  <c:v>28.360483870967752</c:v>
                </c:pt>
                <c:pt idx="2595">
                  <c:v>28.192580645161296</c:v>
                </c:pt>
                <c:pt idx="2596">
                  <c:v>28.054354838709681</c:v>
                </c:pt>
                <c:pt idx="2597">
                  <c:v>27.947419354838718</c:v>
                </c:pt>
                <c:pt idx="2598">
                  <c:v>27.806935483870976</c:v>
                </c:pt>
                <c:pt idx="2599">
                  <c:v>27.660161290322588</c:v>
                </c:pt>
                <c:pt idx="2600">
                  <c:v>27.548548387096776</c:v>
                </c:pt>
                <c:pt idx="2601">
                  <c:v>27.482580645161296</c:v>
                </c:pt>
                <c:pt idx="2602">
                  <c:v>27.347741935483874</c:v>
                </c:pt>
                <c:pt idx="2603">
                  <c:v>27.24677419354839</c:v>
                </c:pt>
                <c:pt idx="2604">
                  <c:v>27.04032258064516</c:v>
                </c:pt>
                <c:pt idx="2605">
                  <c:v>26.854032258064517</c:v>
                </c:pt>
                <c:pt idx="2606">
                  <c:v>26.67</c:v>
                </c:pt>
                <c:pt idx="2607">
                  <c:v>26.500967741935487</c:v>
                </c:pt>
                <c:pt idx="2608">
                  <c:v>26.386451612903226</c:v>
                </c:pt>
                <c:pt idx="2609">
                  <c:v>26.261774193548387</c:v>
                </c:pt>
                <c:pt idx="2610">
                  <c:v>26.166612903225808</c:v>
                </c:pt>
                <c:pt idx="2611">
                  <c:v>25.982258064516131</c:v>
                </c:pt>
                <c:pt idx="2612">
                  <c:v>25.830645161290324</c:v>
                </c:pt>
                <c:pt idx="2613">
                  <c:v>25.673548387096773</c:v>
                </c:pt>
                <c:pt idx="2614">
                  <c:v>25.535161290322581</c:v>
                </c:pt>
                <c:pt idx="2615">
                  <c:v>25.375645161290322</c:v>
                </c:pt>
                <c:pt idx="2616">
                  <c:v>25.250322580645161</c:v>
                </c:pt>
                <c:pt idx="2617">
                  <c:v>25.190645161290323</c:v>
                </c:pt>
                <c:pt idx="2618">
                  <c:v>25.164677419354835</c:v>
                </c:pt>
                <c:pt idx="2619">
                  <c:v>25.104677419354836</c:v>
                </c:pt>
                <c:pt idx="2620">
                  <c:v>25.033548387096769</c:v>
                </c:pt>
                <c:pt idx="2621">
                  <c:v>25.031451612903222</c:v>
                </c:pt>
                <c:pt idx="2622">
                  <c:v>25.055483870967738</c:v>
                </c:pt>
                <c:pt idx="2623">
                  <c:v>25.078387096774193</c:v>
                </c:pt>
                <c:pt idx="2624">
                  <c:v>25.091290322580644</c:v>
                </c:pt>
                <c:pt idx="2625">
                  <c:v>25.116129032258065</c:v>
                </c:pt>
                <c:pt idx="2626">
                  <c:v>25.140483870967742</c:v>
                </c:pt>
                <c:pt idx="2627">
                  <c:v>25.138870967741934</c:v>
                </c:pt>
                <c:pt idx="2628">
                  <c:v>25.125322580645161</c:v>
                </c:pt>
                <c:pt idx="2629">
                  <c:v>24.974032258064518</c:v>
                </c:pt>
                <c:pt idx="2630">
                  <c:v>24.827580645161291</c:v>
                </c:pt>
                <c:pt idx="2631">
                  <c:v>24.717419354838707</c:v>
                </c:pt>
                <c:pt idx="2632">
                  <c:v>24.570967741935483</c:v>
                </c:pt>
                <c:pt idx="2633">
                  <c:v>24.50870967741935</c:v>
                </c:pt>
                <c:pt idx="2634">
                  <c:v>24.430161290322577</c:v>
                </c:pt>
                <c:pt idx="2635">
                  <c:v>24.366935483870964</c:v>
                </c:pt>
                <c:pt idx="2636">
                  <c:v>24.324193548387097</c:v>
                </c:pt>
                <c:pt idx="2637">
                  <c:v>24.27112903225806</c:v>
                </c:pt>
                <c:pt idx="2638">
                  <c:v>24.270000000000003</c:v>
                </c:pt>
                <c:pt idx="2639">
                  <c:v>24.286774193548389</c:v>
                </c:pt>
                <c:pt idx="2640">
                  <c:v>24.270483870967741</c:v>
                </c:pt>
                <c:pt idx="2641">
                  <c:v>24.298870967741934</c:v>
                </c:pt>
                <c:pt idx="2642">
                  <c:v>24.356129032258067</c:v>
                </c:pt>
                <c:pt idx="2643">
                  <c:v>24.451290322580647</c:v>
                </c:pt>
                <c:pt idx="2644">
                  <c:v>24.494032258064514</c:v>
                </c:pt>
                <c:pt idx="2645">
                  <c:v>24.563387096774189</c:v>
                </c:pt>
                <c:pt idx="2646">
                  <c:v>24.642258064516124</c:v>
                </c:pt>
                <c:pt idx="2647">
                  <c:v>24.707096774193541</c:v>
                </c:pt>
                <c:pt idx="2648">
                  <c:v>24.778548387096766</c:v>
                </c:pt>
                <c:pt idx="2649">
                  <c:v>24.816935483870957</c:v>
                </c:pt>
                <c:pt idx="2650">
                  <c:v>24.869032258064511</c:v>
                </c:pt>
                <c:pt idx="2651">
                  <c:v>24.942258064516118</c:v>
                </c:pt>
                <c:pt idx="2652">
                  <c:v>25.039838709677408</c:v>
                </c:pt>
                <c:pt idx="2653">
                  <c:v>25.191451612903215</c:v>
                </c:pt>
                <c:pt idx="2654">
                  <c:v>25.324838709677412</c:v>
                </c:pt>
                <c:pt idx="2655">
                  <c:v>25.444838709677409</c:v>
                </c:pt>
                <c:pt idx="2656">
                  <c:v>25.576129032258056</c:v>
                </c:pt>
                <c:pt idx="2657">
                  <c:v>25.709354838709665</c:v>
                </c:pt>
                <c:pt idx="2658">
                  <c:v>25.829838709677411</c:v>
                </c:pt>
                <c:pt idx="2659">
                  <c:v>25.949193548387083</c:v>
                </c:pt>
                <c:pt idx="2660">
                  <c:v>26.034516129032248</c:v>
                </c:pt>
                <c:pt idx="2661">
                  <c:v>26.138548387096765</c:v>
                </c:pt>
                <c:pt idx="2662">
                  <c:v>26.259838709677407</c:v>
                </c:pt>
                <c:pt idx="2663">
                  <c:v>26.374838709677409</c:v>
                </c:pt>
                <c:pt idx="2664">
                  <c:v>26.446451612903214</c:v>
                </c:pt>
                <c:pt idx="2665">
                  <c:v>26.50225806451612</c:v>
                </c:pt>
                <c:pt idx="2666">
                  <c:v>26.563548387096766</c:v>
                </c:pt>
              </c:numCache>
            </c:numRef>
          </c:val>
          <c:smooth val="0"/>
          <c:extLst>
            <c:ext xmlns:c16="http://schemas.microsoft.com/office/drawing/2014/chart" uri="{C3380CC4-5D6E-409C-BE32-E72D297353CC}">
              <c16:uniqueId val="{00000000-D195-4BC1-828B-397C3DAB268B}"/>
            </c:ext>
          </c:extLst>
        </c:ser>
        <c:dLbls>
          <c:showLegendKey val="0"/>
          <c:showVal val="0"/>
          <c:showCatName val="0"/>
          <c:showSerName val="0"/>
          <c:showPercent val="0"/>
          <c:showBubbleSize val="0"/>
        </c:dLbls>
        <c:smooth val="0"/>
        <c:axId val="1724917967"/>
        <c:axId val="1724918383"/>
      </c:lineChart>
      <c:dateAx>
        <c:axId val="1724917967"/>
        <c:scaling>
          <c:orientation val="minMax"/>
        </c:scaling>
        <c:delete val="0"/>
        <c:axPos val="b"/>
        <c:numFmt formatCode="yyyy" sourceLinked="0"/>
        <c:majorTickMark val="none"/>
        <c:minorTickMark val="none"/>
        <c:tickLblPos val="low"/>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724918383"/>
        <c:crosses val="autoZero"/>
        <c:auto val="0"/>
        <c:lblOffset val="100"/>
        <c:baseTimeUnit val="days"/>
        <c:majorUnit val="2"/>
        <c:majorTimeUnit val="years"/>
      </c:dateAx>
      <c:valAx>
        <c:axId val="1724918383"/>
        <c:scaling>
          <c:orientation val="minMax"/>
        </c:scaling>
        <c:delete val="0"/>
        <c:axPos val="l"/>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724917967"/>
        <c:crosses val="autoZero"/>
        <c:crossBetween val="between"/>
        <c:majorUnit val="10"/>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Frutiger 45 Light" panose="020B0603020202020204" pitchFamily="34" charset="0"/>
          <a:ea typeface="+mn-ea"/>
        </a:defRPr>
      </a:pPr>
      <a:endParaRPr lang="en-US"/>
    </a:p>
  </c:txPr>
  <c:externalData r:id="rId4">
    <c:autoUpdate val="0"/>
  </c:externalData>
  <c:userShapes r:id="rId5"/>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469296806649169E-2"/>
          <c:y val="0.13959216636381991"/>
          <c:w val="0.77186406386701667"/>
          <c:h val="0.53376026314018443"/>
        </c:manualLayout>
      </c:layout>
      <c:lineChart>
        <c:grouping val="standard"/>
        <c:varyColors val="0"/>
        <c:ser>
          <c:idx val="0"/>
          <c:order val="0"/>
          <c:tx>
            <c:strRef>
              <c:f>'since 2019'!$R$16</c:f>
              <c:strCache>
                <c:ptCount val="1"/>
                <c:pt idx="0">
                  <c:v>US-Germany 2-year differential, in %</c:v>
                </c:pt>
              </c:strCache>
            </c:strRef>
          </c:tx>
          <c:spPr>
            <a:ln w="31750" cap="rnd" cmpd="sng" algn="ctr">
              <a:solidFill>
                <a:srgbClr val="B0B0B0"/>
              </a:solidFill>
              <a:prstDash val="solid"/>
              <a:round/>
              <a:headEnd type="none" w="med" len="med"/>
              <a:tailEnd type="none" w="med" len="med"/>
            </a:ln>
            <a:effectLst/>
          </c:spPr>
          <c:marker>
            <c:symbol val="none"/>
          </c:marker>
          <c:cat>
            <c:numRef>
              <c:f>'since 2019'!$Q$19:$Q$217</c:f>
              <c:numCache>
                <c:formatCode>dd\.mm\.yyyy</c:formatCode>
                <c:ptCount val="199"/>
                <c:pt idx="0">
                  <c:v>43476</c:v>
                </c:pt>
                <c:pt idx="1">
                  <c:v>43483</c:v>
                </c:pt>
                <c:pt idx="2">
                  <c:v>43490</c:v>
                </c:pt>
                <c:pt idx="3">
                  <c:v>43497</c:v>
                </c:pt>
                <c:pt idx="4">
                  <c:v>43504</c:v>
                </c:pt>
                <c:pt idx="5">
                  <c:v>43511</c:v>
                </c:pt>
                <c:pt idx="6">
                  <c:v>43518</c:v>
                </c:pt>
                <c:pt idx="7">
                  <c:v>43525</c:v>
                </c:pt>
                <c:pt idx="8">
                  <c:v>43532</c:v>
                </c:pt>
                <c:pt idx="9">
                  <c:v>43539</c:v>
                </c:pt>
                <c:pt idx="10">
                  <c:v>43546</c:v>
                </c:pt>
                <c:pt idx="11">
                  <c:v>43553</c:v>
                </c:pt>
                <c:pt idx="12">
                  <c:v>43560</c:v>
                </c:pt>
                <c:pt idx="13">
                  <c:v>43567</c:v>
                </c:pt>
                <c:pt idx="14">
                  <c:v>43574</c:v>
                </c:pt>
                <c:pt idx="15">
                  <c:v>43581</c:v>
                </c:pt>
                <c:pt idx="16">
                  <c:v>43588</c:v>
                </c:pt>
                <c:pt idx="17">
                  <c:v>43595</c:v>
                </c:pt>
                <c:pt idx="18">
                  <c:v>43602</c:v>
                </c:pt>
                <c:pt idx="19">
                  <c:v>43609</c:v>
                </c:pt>
                <c:pt idx="20">
                  <c:v>43616</c:v>
                </c:pt>
                <c:pt idx="21">
                  <c:v>43623</c:v>
                </c:pt>
                <c:pt idx="22">
                  <c:v>43630</c:v>
                </c:pt>
                <c:pt idx="23">
                  <c:v>43637</c:v>
                </c:pt>
                <c:pt idx="24">
                  <c:v>43644</c:v>
                </c:pt>
                <c:pt idx="25">
                  <c:v>43651</c:v>
                </c:pt>
                <c:pt idx="26">
                  <c:v>43658</c:v>
                </c:pt>
                <c:pt idx="27">
                  <c:v>43665</c:v>
                </c:pt>
                <c:pt idx="28">
                  <c:v>43672</c:v>
                </c:pt>
                <c:pt idx="29">
                  <c:v>43679</c:v>
                </c:pt>
                <c:pt idx="30">
                  <c:v>43686</c:v>
                </c:pt>
                <c:pt idx="31">
                  <c:v>43693</c:v>
                </c:pt>
                <c:pt idx="32">
                  <c:v>43700</c:v>
                </c:pt>
                <c:pt idx="33">
                  <c:v>43707</c:v>
                </c:pt>
                <c:pt idx="34">
                  <c:v>43714</c:v>
                </c:pt>
                <c:pt idx="35">
                  <c:v>43721</c:v>
                </c:pt>
                <c:pt idx="36">
                  <c:v>43728</c:v>
                </c:pt>
                <c:pt idx="37">
                  <c:v>43735</c:v>
                </c:pt>
                <c:pt idx="38">
                  <c:v>43742</c:v>
                </c:pt>
                <c:pt idx="39">
                  <c:v>43749</c:v>
                </c:pt>
                <c:pt idx="40">
                  <c:v>43756</c:v>
                </c:pt>
                <c:pt idx="41">
                  <c:v>43763</c:v>
                </c:pt>
                <c:pt idx="42">
                  <c:v>43770</c:v>
                </c:pt>
                <c:pt idx="43">
                  <c:v>43777</c:v>
                </c:pt>
                <c:pt idx="44">
                  <c:v>43784</c:v>
                </c:pt>
                <c:pt idx="45">
                  <c:v>43791</c:v>
                </c:pt>
                <c:pt idx="46">
                  <c:v>43798</c:v>
                </c:pt>
                <c:pt idx="47">
                  <c:v>43805</c:v>
                </c:pt>
                <c:pt idx="48">
                  <c:v>43812</c:v>
                </c:pt>
                <c:pt idx="49">
                  <c:v>43819</c:v>
                </c:pt>
                <c:pt idx="50">
                  <c:v>43826</c:v>
                </c:pt>
                <c:pt idx="51">
                  <c:v>43833</c:v>
                </c:pt>
                <c:pt idx="52">
                  <c:v>43840</c:v>
                </c:pt>
                <c:pt idx="53">
                  <c:v>43847</c:v>
                </c:pt>
                <c:pt idx="54">
                  <c:v>43854</c:v>
                </c:pt>
                <c:pt idx="55">
                  <c:v>43861</c:v>
                </c:pt>
                <c:pt idx="56">
                  <c:v>43868</c:v>
                </c:pt>
                <c:pt idx="57">
                  <c:v>43875</c:v>
                </c:pt>
                <c:pt idx="58">
                  <c:v>43882</c:v>
                </c:pt>
                <c:pt idx="59">
                  <c:v>43889</c:v>
                </c:pt>
                <c:pt idx="60">
                  <c:v>43896</c:v>
                </c:pt>
                <c:pt idx="61">
                  <c:v>43903</c:v>
                </c:pt>
                <c:pt idx="62">
                  <c:v>43910</c:v>
                </c:pt>
                <c:pt idx="63">
                  <c:v>43917</c:v>
                </c:pt>
                <c:pt idx="64">
                  <c:v>43924</c:v>
                </c:pt>
                <c:pt idx="65">
                  <c:v>43931</c:v>
                </c:pt>
                <c:pt idx="66">
                  <c:v>43938</c:v>
                </c:pt>
                <c:pt idx="67">
                  <c:v>43945</c:v>
                </c:pt>
                <c:pt idx="68">
                  <c:v>43952</c:v>
                </c:pt>
                <c:pt idx="69">
                  <c:v>43959</c:v>
                </c:pt>
                <c:pt idx="70">
                  <c:v>43966</c:v>
                </c:pt>
                <c:pt idx="71">
                  <c:v>43973</c:v>
                </c:pt>
                <c:pt idx="72">
                  <c:v>43980</c:v>
                </c:pt>
                <c:pt idx="73">
                  <c:v>43987</c:v>
                </c:pt>
                <c:pt idx="74">
                  <c:v>43994</c:v>
                </c:pt>
                <c:pt idx="75">
                  <c:v>44001</c:v>
                </c:pt>
                <c:pt idx="76">
                  <c:v>44008</c:v>
                </c:pt>
                <c:pt idx="77">
                  <c:v>44015</c:v>
                </c:pt>
                <c:pt idx="78">
                  <c:v>44022</c:v>
                </c:pt>
                <c:pt idx="79">
                  <c:v>44029</c:v>
                </c:pt>
                <c:pt idx="80">
                  <c:v>44036</c:v>
                </c:pt>
                <c:pt idx="81">
                  <c:v>44043</c:v>
                </c:pt>
                <c:pt idx="82">
                  <c:v>44050</c:v>
                </c:pt>
                <c:pt idx="83">
                  <c:v>44057</c:v>
                </c:pt>
                <c:pt idx="84">
                  <c:v>44064</c:v>
                </c:pt>
                <c:pt idx="85">
                  <c:v>44071</c:v>
                </c:pt>
                <c:pt idx="86">
                  <c:v>44078</c:v>
                </c:pt>
                <c:pt idx="87">
                  <c:v>44085</c:v>
                </c:pt>
                <c:pt idx="88">
                  <c:v>44092</c:v>
                </c:pt>
                <c:pt idx="89">
                  <c:v>44099</c:v>
                </c:pt>
                <c:pt idx="90">
                  <c:v>44106</c:v>
                </c:pt>
                <c:pt idx="91">
                  <c:v>44113</c:v>
                </c:pt>
                <c:pt idx="92">
                  <c:v>44120</c:v>
                </c:pt>
                <c:pt idx="93">
                  <c:v>44127</c:v>
                </c:pt>
                <c:pt idx="94">
                  <c:v>44134</c:v>
                </c:pt>
                <c:pt idx="95">
                  <c:v>44141</c:v>
                </c:pt>
                <c:pt idx="96">
                  <c:v>44148</c:v>
                </c:pt>
                <c:pt idx="97">
                  <c:v>44155</c:v>
                </c:pt>
                <c:pt idx="98">
                  <c:v>44162</c:v>
                </c:pt>
                <c:pt idx="99">
                  <c:v>44169</c:v>
                </c:pt>
                <c:pt idx="100">
                  <c:v>44176</c:v>
                </c:pt>
                <c:pt idx="101">
                  <c:v>44183</c:v>
                </c:pt>
                <c:pt idx="102">
                  <c:v>44190</c:v>
                </c:pt>
                <c:pt idx="103">
                  <c:v>44197</c:v>
                </c:pt>
                <c:pt idx="104">
                  <c:v>44204</c:v>
                </c:pt>
                <c:pt idx="105">
                  <c:v>44211</c:v>
                </c:pt>
                <c:pt idx="106">
                  <c:v>44218</c:v>
                </c:pt>
                <c:pt idx="107">
                  <c:v>44225</c:v>
                </c:pt>
                <c:pt idx="108">
                  <c:v>44232</c:v>
                </c:pt>
                <c:pt idx="109">
                  <c:v>44239</c:v>
                </c:pt>
                <c:pt idx="110">
                  <c:v>44246</c:v>
                </c:pt>
                <c:pt idx="111">
                  <c:v>44253</c:v>
                </c:pt>
                <c:pt idx="112">
                  <c:v>44260</c:v>
                </c:pt>
                <c:pt idx="113">
                  <c:v>44267</c:v>
                </c:pt>
                <c:pt idx="114">
                  <c:v>44274</c:v>
                </c:pt>
                <c:pt idx="115">
                  <c:v>44281</c:v>
                </c:pt>
                <c:pt idx="116">
                  <c:v>44288</c:v>
                </c:pt>
                <c:pt idx="117">
                  <c:v>44295</c:v>
                </c:pt>
                <c:pt idx="118">
                  <c:v>44302</c:v>
                </c:pt>
                <c:pt idx="119">
                  <c:v>44309</c:v>
                </c:pt>
                <c:pt idx="120">
                  <c:v>44316</c:v>
                </c:pt>
                <c:pt idx="121">
                  <c:v>44323</c:v>
                </c:pt>
                <c:pt idx="122">
                  <c:v>44330</c:v>
                </c:pt>
                <c:pt idx="123">
                  <c:v>44337</c:v>
                </c:pt>
                <c:pt idx="124">
                  <c:v>44344</c:v>
                </c:pt>
                <c:pt idx="125">
                  <c:v>44351</c:v>
                </c:pt>
                <c:pt idx="126">
                  <c:v>44358</c:v>
                </c:pt>
                <c:pt idx="127">
                  <c:v>44365</c:v>
                </c:pt>
                <c:pt idx="128">
                  <c:v>44372</c:v>
                </c:pt>
                <c:pt idx="129">
                  <c:v>44379</c:v>
                </c:pt>
                <c:pt idx="130">
                  <c:v>44386</c:v>
                </c:pt>
                <c:pt idx="131">
                  <c:v>44393</c:v>
                </c:pt>
                <c:pt idx="132">
                  <c:v>44400</c:v>
                </c:pt>
                <c:pt idx="133">
                  <c:v>44407</c:v>
                </c:pt>
                <c:pt idx="134">
                  <c:v>44414</c:v>
                </c:pt>
                <c:pt idx="135">
                  <c:v>44421</c:v>
                </c:pt>
                <c:pt idx="136">
                  <c:v>44428</c:v>
                </c:pt>
                <c:pt idx="137">
                  <c:v>44435</c:v>
                </c:pt>
                <c:pt idx="138">
                  <c:v>44442</c:v>
                </c:pt>
                <c:pt idx="139">
                  <c:v>44449</c:v>
                </c:pt>
                <c:pt idx="140">
                  <c:v>44456</c:v>
                </c:pt>
                <c:pt idx="141">
                  <c:v>44463</c:v>
                </c:pt>
                <c:pt idx="142">
                  <c:v>44470</c:v>
                </c:pt>
                <c:pt idx="143">
                  <c:v>44477</c:v>
                </c:pt>
                <c:pt idx="144">
                  <c:v>44484</c:v>
                </c:pt>
                <c:pt idx="145">
                  <c:v>44491</c:v>
                </c:pt>
                <c:pt idx="146">
                  <c:v>44498</c:v>
                </c:pt>
                <c:pt idx="147">
                  <c:v>44505</c:v>
                </c:pt>
                <c:pt idx="148">
                  <c:v>44512</c:v>
                </c:pt>
                <c:pt idx="149">
                  <c:v>44519</c:v>
                </c:pt>
                <c:pt idx="150">
                  <c:v>44526</c:v>
                </c:pt>
                <c:pt idx="151">
                  <c:v>44533</c:v>
                </c:pt>
                <c:pt idx="152">
                  <c:v>44540</c:v>
                </c:pt>
                <c:pt idx="153">
                  <c:v>44547</c:v>
                </c:pt>
                <c:pt idx="154">
                  <c:v>44554</c:v>
                </c:pt>
                <c:pt idx="155">
                  <c:v>44561</c:v>
                </c:pt>
                <c:pt idx="156">
                  <c:v>44568</c:v>
                </c:pt>
                <c:pt idx="157">
                  <c:v>44575</c:v>
                </c:pt>
                <c:pt idx="158">
                  <c:v>44582</c:v>
                </c:pt>
                <c:pt idx="159">
                  <c:v>44589</c:v>
                </c:pt>
                <c:pt idx="160">
                  <c:v>44596</c:v>
                </c:pt>
                <c:pt idx="161">
                  <c:v>44603</c:v>
                </c:pt>
                <c:pt idx="162">
                  <c:v>44610</c:v>
                </c:pt>
                <c:pt idx="163">
                  <c:v>44617</c:v>
                </c:pt>
                <c:pt idx="164">
                  <c:v>44624</c:v>
                </c:pt>
                <c:pt idx="165">
                  <c:v>44631</c:v>
                </c:pt>
                <c:pt idx="166">
                  <c:v>44638</c:v>
                </c:pt>
                <c:pt idx="167">
                  <c:v>44645</c:v>
                </c:pt>
                <c:pt idx="168">
                  <c:v>44652</c:v>
                </c:pt>
                <c:pt idx="169">
                  <c:v>44659</c:v>
                </c:pt>
                <c:pt idx="170">
                  <c:v>44666</c:v>
                </c:pt>
                <c:pt idx="171">
                  <c:v>44673</c:v>
                </c:pt>
                <c:pt idx="172">
                  <c:v>44680</c:v>
                </c:pt>
                <c:pt idx="173">
                  <c:v>44687</c:v>
                </c:pt>
                <c:pt idx="174">
                  <c:v>44694</c:v>
                </c:pt>
                <c:pt idx="175">
                  <c:v>44701</c:v>
                </c:pt>
                <c:pt idx="176">
                  <c:v>44708</c:v>
                </c:pt>
                <c:pt idx="177">
                  <c:v>44715</c:v>
                </c:pt>
                <c:pt idx="178">
                  <c:v>44722</c:v>
                </c:pt>
                <c:pt idx="179">
                  <c:v>44729</c:v>
                </c:pt>
                <c:pt idx="180">
                  <c:v>44736</c:v>
                </c:pt>
                <c:pt idx="181">
                  <c:v>44743</c:v>
                </c:pt>
                <c:pt idx="182">
                  <c:v>44750</c:v>
                </c:pt>
                <c:pt idx="183">
                  <c:v>44757</c:v>
                </c:pt>
                <c:pt idx="184">
                  <c:v>44764</c:v>
                </c:pt>
                <c:pt idx="185">
                  <c:v>44771</c:v>
                </c:pt>
                <c:pt idx="186">
                  <c:v>44778</c:v>
                </c:pt>
                <c:pt idx="187">
                  <c:v>44785</c:v>
                </c:pt>
                <c:pt idx="188">
                  <c:v>44792</c:v>
                </c:pt>
                <c:pt idx="189">
                  <c:v>44799</c:v>
                </c:pt>
                <c:pt idx="190">
                  <c:v>44806</c:v>
                </c:pt>
                <c:pt idx="191">
                  <c:v>44813</c:v>
                </c:pt>
                <c:pt idx="192">
                  <c:v>44820</c:v>
                </c:pt>
                <c:pt idx="193">
                  <c:v>44827</c:v>
                </c:pt>
                <c:pt idx="194">
                  <c:v>44834</c:v>
                </c:pt>
                <c:pt idx="195">
                  <c:v>44841</c:v>
                </c:pt>
                <c:pt idx="196">
                  <c:v>44848</c:v>
                </c:pt>
                <c:pt idx="197">
                  <c:v>44855</c:v>
                </c:pt>
                <c:pt idx="198">
                  <c:v>44862</c:v>
                </c:pt>
              </c:numCache>
            </c:numRef>
          </c:cat>
          <c:val>
            <c:numRef>
              <c:f>'since 2019'!$R$19:$R$217</c:f>
              <c:numCache>
                <c:formatCode>General</c:formatCode>
                <c:ptCount val="199"/>
                <c:pt idx="0">
                  <c:v>3.1328</c:v>
                </c:pt>
                <c:pt idx="1">
                  <c:v>3.2008999999999999</c:v>
                </c:pt>
                <c:pt idx="2">
                  <c:v>3.1922999999999999</c:v>
                </c:pt>
                <c:pt idx="3">
                  <c:v>3.0888999999999998</c:v>
                </c:pt>
                <c:pt idx="4">
                  <c:v>3.0489999999999999</c:v>
                </c:pt>
                <c:pt idx="5">
                  <c:v>3.0770999999999997</c:v>
                </c:pt>
                <c:pt idx="6">
                  <c:v>3.0643000000000002</c:v>
                </c:pt>
                <c:pt idx="7">
                  <c:v>3.0686</c:v>
                </c:pt>
                <c:pt idx="8">
                  <c:v>3.0030000000000001</c:v>
                </c:pt>
                <c:pt idx="9">
                  <c:v>2.9848000000000003</c:v>
                </c:pt>
                <c:pt idx="10">
                  <c:v>2.8875999999999999</c:v>
                </c:pt>
                <c:pt idx="11">
                  <c:v>2.8709999999999996</c:v>
                </c:pt>
                <c:pt idx="12">
                  <c:v>2.9222999999999999</c:v>
                </c:pt>
                <c:pt idx="13">
                  <c:v>2.9573999999999998</c:v>
                </c:pt>
                <c:pt idx="14">
                  <c:v>2.9611999999999998</c:v>
                </c:pt>
                <c:pt idx="15">
                  <c:v>2.8860999999999999</c:v>
                </c:pt>
                <c:pt idx="16">
                  <c:v>2.9260000000000002</c:v>
                </c:pt>
                <c:pt idx="17">
                  <c:v>2.8880999999999997</c:v>
                </c:pt>
                <c:pt idx="18">
                  <c:v>2.8511000000000002</c:v>
                </c:pt>
                <c:pt idx="19">
                  <c:v>2.8041</c:v>
                </c:pt>
                <c:pt idx="20">
                  <c:v>2.5951</c:v>
                </c:pt>
                <c:pt idx="21">
                  <c:v>2.5274000000000001</c:v>
                </c:pt>
                <c:pt idx="22">
                  <c:v>2.5415000000000001</c:v>
                </c:pt>
                <c:pt idx="23">
                  <c:v>2.5108000000000001</c:v>
                </c:pt>
                <c:pt idx="24">
                  <c:v>2.5129000000000001</c:v>
                </c:pt>
                <c:pt idx="25">
                  <c:v>2.6153</c:v>
                </c:pt>
                <c:pt idx="26">
                  <c:v>2.5811000000000002</c:v>
                </c:pt>
                <c:pt idx="27">
                  <c:v>2.5952999999999999</c:v>
                </c:pt>
                <c:pt idx="28">
                  <c:v>2.6099000000000001</c:v>
                </c:pt>
                <c:pt idx="29">
                  <c:v>2.5057999999999998</c:v>
                </c:pt>
                <c:pt idx="30">
                  <c:v>2.5165999999999999</c:v>
                </c:pt>
                <c:pt idx="31">
                  <c:v>2.3952999999999998</c:v>
                </c:pt>
                <c:pt idx="32">
                  <c:v>2.4312</c:v>
                </c:pt>
                <c:pt idx="33">
                  <c:v>2.4370000000000003</c:v>
                </c:pt>
                <c:pt idx="34">
                  <c:v>2.4152</c:v>
                </c:pt>
                <c:pt idx="35">
                  <c:v>2.5148999999999999</c:v>
                </c:pt>
                <c:pt idx="36">
                  <c:v>2.4079999999999999</c:v>
                </c:pt>
                <c:pt idx="37">
                  <c:v>2.4074999999999998</c:v>
                </c:pt>
                <c:pt idx="38">
                  <c:v>2.1926000000000001</c:v>
                </c:pt>
                <c:pt idx="39">
                  <c:v>2.3203999999999998</c:v>
                </c:pt>
                <c:pt idx="40">
                  <c:v>2.2465999999999999</c:v>
                </c:pt>
                <c:pt idx="41">
                  <c:v>2.2776000000000001</c:v>
                </c:pt>
                <c:pt idx="42">
                  <c:v>2.2149999999999999</c:v>
                </c:pt>
                <c:pt idx="43">
                  <c:v>2.2951999999999999</c:v>
                </c:pt>
                <c:pt idx="44">
                  <c:v>2.2511000000000001</c:v>
                </c:pt>
                <c:pt idx="45">
                  <c:v>2.2706999999999997</c:v>
                </c:pt>
                <c:pt idx="46">
                  <c:v>2.2479</c:v>
                </c:pt>
                <c:pt idx="47">
                  <c:v>2.2469000000000001</c:v>
                </c:pt>
                <c:pt idx="48">
                  <c:v>2.2296999999999998</c:v>
                </c:pt>
                <c:pt idx="49">
                  <c:v>2.2724000000000002</c:v>
                </c:pt>
                <c:pt idx="50">
                  <c:v>2.2222</c:v>
                </c:pt>
                <c:pt idx="51">
                  <c:v>2.1545999999999998</c:v>
                </c:pt>
                <c:pt idx="52">
                  <c:v>2.1741999999999999</c:v>
                </c:pt>
                <c:pt idx="53">
                  <c:v>2.1541999999999999</c:v>
                </c:pt>
                <c:pt idx="54">
                  <c:v>2.1107</c:v>
                </c:pt>
                <c:pt idx="55">
                  <c:v>1.9872000000000001</c:v>
                </c:pt>
                <c:pt idx="56">
                  <c:v>2.0470999999999999</c:v>
                </c:pt>
                <c:pt idx="57">
                  <c:v>2.0888999999999998</c:v>
                </c:pt>
                <c:pt idx="58">
                  <c:v>2.0013000000000001</c:v>
                </c:pt>
                <c:pt idx="59">
                  <c:v>1.6890000000000001</c:v>
                </c:pt>
                <c:pt idx="60">
                  <c:v>1.3732</c:v>
                </c:pt>
                <c:pt idx="61">
                  <c:v>1.3823000000000001</c:v>
                </c:pt>
                <c:pt idx="62">
                  <c:v>1.0064</c:v>
                </c:pt>
                <c:pt idx="63">
                  <c:v>0.96079999999999999</c:v>
                </c:pt>
                <c:pt idx="64">
                  <c:v>0.91689999999999994</c:v>
                </c:pt>
                <c:pt idx="65">
                  <c:v>0.88440000000000007</c:v>
                </c:pt>
                <c:pt idx="66">
                  <c:v>0.90689999999999993</c:v>
                </c:pt>
                <c:pt idx="67">
                  <c:v>0.9405</c:v>
                </c:pt>
                <c:pt idx="68">
                  <c:v>0.96700000000000008</c:v>
                </c:pt>
                <c:pt idx="69">
                  <c:v>0.94179999999999997</c:v>
                </c:pt>
                <c:pt idx="70">
                  <c:v>0.8891</c:v>
                </c:pt>
                <c:pt idx="71">
                  <c:v>0.85959999999999992</c:v>
                </c:pt>
                <c:pt idx="72">
                  <c:v>0.82830000000000004</c:v>
                </c:pt>
                <c:pt idx="73">
                  <c:v>0.81319999999999992</c:v>
                </c:pt>
                <c:pt idx="74">
                  <c:v>0.87200000000000011</c:v>
                </c:pt>
                <c:pt idx="75">
                  <c:v>0.86350000000000005</c:v>
                </c:pt>
                <c:pt idx="76">
                  <c:v>0.87509999999999999</c:v>
                </c:pt>
                <c:pt idx="77">
                  <c:v>0.84559999999999991</c:v>
                </c:pt>
                <c:pt idx="78">
                  <c:v>0.85289999999999999</c:v>
                </c:pt>
                <c:pt idx="79">
                  <c:v>0.81810000000000005</c:v>
                </c:pt>
                <c:pt idx="80">
                  <c:v>0.80930000000000002</c:v>
                </c:pt>
                <c:pt idx="81">
                  <c:v>0.82539999999999991</c:v>
                </c:pt>
                <c:pt idx="82">
                  <c:v>0.82</c:v>
                </c:pt>
                <c:pt idx="83">
                  <c:v>0.79900000000000004</c:v>
                </c:pt>
                <c:pt idx="84">
                  <c:v>0.83219999999999994</c:v>
                </c:pt>
                <c:pt idx="85">
                  <c:v>0.79900000000000004</c:v>
                </c:pt>
                <c:pt idx="86">
                  <c:v>0.8478</c:v>
                </c:pt>
                <c:pt idx="87">
                  <c:v>0.82599999999999996</c:v>
                </c:pt>
                <c:pt idx="88">
                  <c:v>0.83909999999999996</c:v>
                </c:pt>
                <c:pt idx="89">
                  <c:v>0.84089999999999998</c:v>
                </c:pt>
                <c:pt idx="90">
                  <c:v>0.84589999999999999</c:v>
                </c:pt>
                <c:pt idx="91">
                  <c:v>0.87190000000000001</c:v>
                </c:pt>
                <c:pt idx="92">
                  <c:v>0.92210000000000003</c:v>
                </c:pt>
                <c:pt idx="93">
                  <c:v>0.91739999999999999</c:v>
                </c:pt>
                <c:pt idx="94">
                  <c:v>0.95050000000000001</c:v>
                </c:pt>
                <c:pt idx="95">
                  <c:v>0.93769999999999998</c:v>
                </c:pt>
                <c:pt idx="96">
                  <c:v>0.91300000000000003</c:v>
                </c:pt>
                <c:pt idx="97">
                  <c:v>0.9173</c:v>
                </c:pt>
                <c:pt idx="98">
                  <c:v>0.91439999999999999</c:v>
                </c:pt>
                <c:pt idx="99">
                  <c:v>0.90270000000000006</c:v>
                </c:pt>
                <c:pt idx="100">
                  <c:v>0.90300000000000002</c:v>
                </c:pt>
                <c:pt idx="101">
                  <c:v>0.85499999999999998</c:v>
                </c:pt>
                <c:pt idx="102">
                  <c:v>0.83189999999999997</c:v>
                </c:pt>
                <c:pt idx="103">
                  <c:v>0.83609999999999995</c:v>
                </c:pt>
                <c:pt idx="104">
                  <c:v>0.83989999999999998</c:v>
                </c:pt>
                <c:pt idx="105">
                  <c:v>0.85899999999999999</c:v>
                </c:pt>
                <c:pt idx="106">
                  <c:v>0.83389999999999997</c:v>
                </c:pt>
                <c:pt idx="107">
                  <c:v>0.84729999999999994</c:v>
                </c:pt>
                <c:pt idx="108">
                  <c:v>0.81929999999999992</c:v>
                </c:pt>
                <c:pt idx="109">
                  <c:v>0.82199999999999995</c:v>
                </c:pt>
                <c:pt idx="110">
                  <c:v>0.79279999999999995</c:v>
                </c:pt>
                <c:pt idx="111">
                  <c:v>0.79500000000000004</c:v>
                </c:pt>
                <c:pt idx="112">
                  <c:v>0.83289999999999997</c:v>
                </c:pt>
                <c:pt idx="113">
                  <c:v>0.83899999999999997</c:v>
                </c:pt>
                <c:pt idx="114">
                  <c:v>0.85119999999999996</c:v>
                </c:pt>
                <c:pt idx="115">
                  <c:v>0.86270000000000002</c:v>
                </c:pt>
                <c:pt idx="116">
                  <c:v>0.8992</c:v>
                </c:pt>
                <c:pt idx="117">
                  <c:v>0.8617999999999999</c:v>
                </c:pt>
                <c:pt idx="118">
                  <c:v>0.85719999999999996</c:v>
                </c:pt>
                <c:pt idx="119">
                  <c:v>0.85449999999999993</c:v>
                </c:pt>
                <c:pt idx="120">
                  <c:v>0.84839999999999993</c:v>
                </c:pt>
                <c:pt idx="121">
                  <c:v>0.83379999999999999</c:v>
                </c:pt>
                <c:pt idx="122">
                  <c:v>0.80900000000000005</c:v>
                </c:pt>
                <c:pt idx="123">
                  <c:v>0.81330000000000002</c:v>
                </c:pt>
                <c:pt idx="124">
                  <c:v>0.80970000000000009</c:v>
                </c:pt>
                <c:pt idx="125">
                  <c:v>0.82080000000000009</c:v>
                </c:pt>
                <c:pt idx="126">
                  <c:v>0.83390000000000009</c:v>
                </c:pt>
                <c:pt idx="127">
                  <c:v>0.92510000000000003</c:v>
                </c:pt>
                <c:pt idx="128">
                  <c:v>0.91810000000000003</c:v>
                </c:pt>
                <c:pt idx="129">
                  <c:v>0.90760000000000007</c:v>
                </c:pt>
                <c:pt idx="130">
                  <c:v>0.89260000000000006</c:v>
                </c:pt>
                <c:pt idx="131">
                  <c:v>0.90850000000000009</c:v>
                </c:pt>
                <c:pt idx="132">
                  <c:v>0.92910000000000004</c:v>
                </c:pt>
                <c:pt idx="133">
                  <c:v>0.95090000000000008</c:v>
                </c:pt>
                <c:pt idx="134">
                  <c:v>0.96930000000000005</c:v>
                </c:pt>
                <c:pt idx="135">
                  <c:v>0.95009999999999994</c:v>
                </c:pt>
                <c:pt idx="136">
                  <c:v>0.97909999999999997</c:v>
                </c:pt>
                <c:pt idx="137">
                  <c:v>0.95809999999999995</c:v>
                </c:pt>
                <c:pt idx="138">
                  <c:v>0.92209999999999992</c:v>
                </c:pt>
                <c:pt idx="139">
                  <c:v>0.92169999999999996</c:v>
                </c:pt>
                <c:pt idx="140">
                  <c:v>0.92469999999999997</c:v>
                </c:pt>
                <c:pt idx="141">
                  <c:v>0.96449999999999991</c:v>
                </c:pt>
                <c:pt idx="142">
                  <c:v>0.97079999999999989</c:v>
                </c:pt>
                <c:pt idx="143">
                  <c:v>1.0147999999999999</c:v>
                </c:pt>
                <c:pt idx="144">
                  <c:v>1.0819000000000001</c:v>
                </c:pt>
                <c:pt idx="145">
                  <c:v>1.0964</c:v>
                </c:pt>
                <c:pt idx="146">
                  <c:v>1.0880000000000001</c:v>
                </c:pt>
                <c:pt idx="147">
                  <c:v>1.1388</c:v>
                </c:pt>
                <c:pt idx="148">
                  <c:v>1.2605</c:v>
                </c:pt>
                <c:pt idx="149">
                  <c:v>1.2917000000000001</c:v>
                </c:pt>
                <c:pt idx="150">
                  <c:v>1.2650000000000001</c:v>
                </c:pt>
                <c:pt idx="151">
                  <c:v>1.3383</c:v>
                </c:pt>
                <c:pt idx="152">
                  <c:v>1.3563000000000001</c:v>
                </c:pt>
                <c:pt idx="153">
                  <c:v>1.3645999999999998</c:v>
                </c:pt>
                <c:pt idx="154">
                  <c:v>1.3751000000000002</c:v>
                </c:pt>
                <c:pt idx="155">
                  <c:v>1.3681999999999999</c:v>
                </c:pt>
                <c:pt idx="156">
                  <c:v>1.4611000000000001</c:v>
                </c:pt>
                <c:pt idx="157">
                  <c:v>1.5548</c:v>
                </c:pt>
                <c:pt idx="158">
                  <c:v>1.6264000000000001</c:v>
                </c:pt>
                <c:pt idx="159">
                  <c:v>1.7753000000000001</c:v>
                </c:pt>
                <c:pt idx="160">
                  <c:v>1.5659000000000001</c:v>
                </c:pt>
                <c:pt idx="161">
                  <c:v>1.8337000000000001</c:v>
                </c:pt>
                <c:pt idx="162">
                  <c:v>1.9483999999999999</c:v>
                </c:pt>
                <c:pt idx="163">
                  <c:v>1.9567000000000001</c:v>
                </c:pt>
                <c:pt idx="164">
                  <c:v>2.2199</c:v>
                </c:pt>
                <c:pt idx="165">
                  <c:v>2.1669999999999998</c:v>
                </c:pt>
                <c:pt idx="166">
                  <c:v>2.2862</c:v>
                </c:pt>
                <c:pt idx="167">
                  <c:v>2.4136000000000002</c:v>
                </c:pt>
                <c:pt idx="168">
                  <c:v>2.5324</c:v>
                </c:pt>
                <c:pt idx="169">
                  <c:v>2.4655</c:v>
                </c:pt>
                <c:pt idx="170">
                  <c:v>2.4159000000000002</c:v>
                </c:pt>
                <c:pt idx="171">
                  <c:v>2.3911999999999995</c:v>
                </c:pt>
                <c:pt idx="172">
                  <c:v>2.4605999999999999</c:v>
                </c:pt>
                <c:pt idx="173">
                  <c:v>2.4177999999999997</c:v>
                </c:pt>
                <c:pt idx="174">
                  <c:v>2.48</c:v>
                </c:pt>
                <c:pt idx="175">
                  <c:v>2.2537000000000003</c:v>
                </c:pt>
                <c:pt idx="176">
                  <c:v>2.1387999999999998</c:v>
                </c:pt>
                <c:pt idx="177">
                  <c:v>2.0105</c:v>
                </c:pt>
                <c:pt idx="178">
                  <c:v>2.1012000000000004</c:v>
                </c:pt>
                <c:pt idx="179">
                  <c:v>2.1074999999999999</c:v>
                </c:pt>
                <c:pt idx="180">
                  <c:v>2.2692000000000001</c:v>
                </c:pt>
                <c:pt idx="181">
                  <c:v>2.3338999999999999</c:v>
                </c:pt>
                <c:pt idx="182">
                  <c:v>2.5926999999999998</c:v>
                </c:pt>
                <c:pt idx="183">
                  <c:v>2.6800999999999999</c:v>
                </c:pt>
                <c:pt idx="184">
                  <c:v>2.5650000000000004</c:v>
                </c:pt>
                <c:pt idx="185">
                  <c:v>2.6204000000000001</c:v>
                </c:pt>
                <c:pt idx="186">
                  <c:v>2.7696999999999998</c:v>
                </c:pt>
                <c:pt idx="187">
                  <c:v>2.6442000000000001</c:v>
                </c:pt>
                <c:pt idx="188">
                  <c:v>2.4247999999999998</c:v>
                </c:pt>
                <c:pt idx="189">
                  <c:v>2.4285999999999999</c:v>
                </c:pt>
                <c:pt idx="190">
                  <c:v>2.3033000000000001</c:v>
                </c:pt>
                <c:pt idx="191">
                  <c:v>2.2465000000000002</c:v>
                </c:pt>
                <c:pt idx="192">
                  <c:v>2.3511000000000002</c:v>
                </c:pt>
                <c:pt idx="193">
                  <c:v>2.3011000000000004</c:v>
                </c:pt>
                <c:pt idx="194">
                  <c:v>2.5316999999999998</c:v>
                </c:pt>
                <c:pt idx="195">
                  <c:v>2.4578000000000002</c:v>
                </c:pt>
                <c:pt idx="196">
                  <c:v>2.5508999999999995</c:v>
                </c:pt>
                <c:pt idx="197">
                  <c:v>2.4432999999999998</c:v>
                </c:pt>
                <c:pt idx="198">
                  <c:v>2.4892000000000003</c:v>
                </c:pt>
              </c:numCache>
            </c:numRef>
          </c:val>
          <c:smooth val="0"/>
          <c:extLst>
            <c:ext xmlns:c16="http://schemas.microsoft.com/office/drawing/2014/chart" uri="{C3380CC4-5D6E-409C-BE32-E72D297353CC}">
              <c16:uniqueId val="{00000000-F8E3-42BE-98FD-183D893D4360}"/>
            </c:ext>
          </c:extLst>
        </c:ser>
        <c:dLbls>
          <c:showLegendKey val="0"/>
          <c:showVal val="0"/>
          <c:showCatName val="0"/>
          <c:showSerName val="0"/>
          <c:showPercent val="0"/>
          <c:showBubbleSize val="0"/>
        </c:dLbls>
        <c:marker val="1"/>
        <c:smooth val="0"/>
        <c:axId val="853058943"/>
        <c:axId val="853060191"/>
      </c:lineChart>
      <c:lineChart>
        <c:grouping val="standard"/>
        <c:varyColors val="0"/>
        <c:ser>
          <c:idx val="1"/>
          <c:order val="1"/>
          <c:tx>
            <c:strRef>
              <c:f>'since 2019'!$S$16</c:f>
              <c:strCache>
                <c:ptCount val="1"/>
                <c:pt idx="0">
                  <c:v>EURUSD, inverted (rhs)</c:v>
                </c:pt>
              </c:strCache>
            </c:strRef>
          </c:tx>
          <c:spPr>
            <a:ln w="31750" cap="rnd" cmpd="sng" algn="ctr">
              <a:solidFill>
                <a:srgbClr val="6FB7DF"/>
              </a:solidFill>
              <a:prstDash val="solid"/>
              <a:round/>
              <a:headEnd type="none" w="med" len="med"/>
              <a:tailEnd type="none" w="med" len="med"/>
            </a:ln>
            <a:effectLst/>
          </c:spPr>
          <c:marker>
            <c:symbol val="none"/>
          </c:marker>
          <c:cat>
            <c:numRef>
              <c:f>'since 2019'!$Q$19:$Q$217</c:f>
              <c:numCache>
                <c:formatCode>dd\.mm\.yyyy</c:formatCode>
                <c:ptCount val="199"/>
                <c:pt idx="0">
                  <c:v>43476</c:v>
                </c:pt>
                <c:pt idx="1">
                  <c:v>43483</c:v>
                </c:pt>
                <c:pt idx="2">
                  <c:v>43490</c:v>
                </c:pt>
                <c:pt idx="3">
                  <c:v>43497</c:v>
                </c:pt>
                <c:pt idx="4">
                  <c:v>43504</c:v>
                </c:pt>
                <c:pt idx="5">
                  <c:v>43511</c:v>
                </c:pt>
                <c:pt idx="6">
                  <c:v>43518</c:v>
                </c:pt>
                <c:pt idx="7">
                  <c:v>43525</c:v>
                </c:pt>
                <c:pt idx="8">
                  <c:v>43532</c:v>
                </c:pt>
                <c:pt idx="9">
                  <c:v>43539</c:v>
                </c:pt>
                <c:pt idx="10">
                  <c:v>43546</c:v>
                </c:pt>
                <c:pt idx="11">
                  <c:v>43553</c:v>
                </c:pt>
                <c:pt idx="12">
                  <c:v>43560</c:v>
                </c:pt>
                <c:pt idx="13">
                  <c:v>43567</c:v>
                </c:pt>
                <c:pt idx="14">
                  <c:v>43574</c:v>
                </c:pt>
                <c:pt idx="15">
                  <c:v>43581</c:v>
                </c:pt>
                <c:pt idx="16">
                  <c:v>43588</c:v>
                </c:pt>
                <c:pt idx="17">
                  <c:v>43595</c:v>
                </c:pt>
                <c:pt idx="18">
                  <c:v>43602</c:v>
                </c:pt>
                <c:pt idx="19">
                  <c:v>43609</c:v>
                </c:pt>
                <c:pt idx="20">
                  <c:v>43616</c:v>
                </c:pt>
                <c:pt idx="21">
                  <c:v>43623</c:v>
                </c:pt>
                <c:pt idx="22">
                  <c:v>43630</c:v>
                </c:pt>
                <c:pt idx="23">
                  <c:v>43637</c:v>
                </c:pt>
                <c:pt idx="24">
                  <c:v>43644</c:v>
                </c:pt>
                <c:pt idx="25">
                  <c:v>43651</c:v>
                </c:pt>
                <c:pt idx="26">
                  <c:v>43658</c:v>
                </c:pt>
                <c:pt idx="27">
                  <c:v>43665</c:v>
                </c:pt>
                <c:pt idx="28">
                  <c:v>43672</c:v>
                </c:pt>
                <c:pt idx="29">
                  <c:v>43679</c:v>
                </c:pt>
                <c:pt idx="30">
                  <c:v>43686</c:v>
                </c:pt>
                <c:pt idx="31">
                  <c:v>43693</c:v>
                </c:pt>
                <c:pt idx="32">
                  <c:v>43700</c:v>
                </c:pt>
                <c:pt idx="33">
                  <c:v>43707</c:v>
                </c:pt>
                <c:pt idx="34">
                  <c:v>43714</c:v>
                </c:pt>
                <c:pt idx="35">
                  <c:v>43721</c:v>
                </c:pt>
                <c:pt idx="36">
                  <c:v>43728</c:v>
                </c:pt>
                <c:pt idx="37">
                  <c:v>43735</c:v>
                </c:pt>
                <c:pt idx="38">
                  <c:v>43742</c:v>
                </c:pt>
                <c:pt idx="39">
                  <c:v>43749</c:v>
                </c:pt>
                <c:pt idx="40">
                  <c:v>43756</c:v>
                </c:pt>
                <c:pt idx="41">
                  <c:v>43763</c:v>
                </c:pt>
                <c:pt idx="42">
                  <c:v>43770</c:v>
                </c:pt>
                <c:pt idx="43">
                  <c:v>43777</c:v>
                </c:pt>
                <c:pt idx="44">
                  <c:v>43784</c:v>
                </c:pt>
                <c:pt idx="45">
                  <c:v>43791</c:v>
                </c:pt>
                <c:pt idx="46">
                  <c:v>43798</c:v>
                </c:pt>
                <c:pt idx="47">
                  <c:v>43805</c:v>
                </c:pt>
                <c:pt idx="48">
                  <c:v>43812</c:v>
                </c:pt>
                <c:pt idx="49">
                  <c:v>43819</c:v>
                </c:pt>
                <c:pt idx="50">
                  <c:v>43826</c:v>
                </c:pt>
                <c:pt idx="51">
                  <c:v>43833</c:v>
                </c:pt>
                <c:pt idx="52">
                  <c:v>43840</c:v>
                </c:pt>
                <c:pt idx="53">
                  <c:v>43847</c:v>
                </c:pt>
                <c:pt idx="54">
                  <c:v>43854</c:v>
                </c:pt>
                <c:pt idx="55">
                  <c:v>43861</c:v>
                </c:pt>
                <c:pt idx="56">
                  <c:v>43868</c:v>
                </c:pt>
                <c:pt idx="57">
                  <c:v>43875</c:v>
                </c:pt>
                <c:pt idx="58">
                  <c:v>43882</c:v>
                </c:pt>
                <c:pt idx="59">
                  <c:v>43889</c:v>
                </c:pt>
                <c:pt idx="60">
                  <c:v>43896</c:v>
                </c:pt>
                <c:pt idx="61">
                  <c:v>43903</c:v>
                </c:pt>
                <c:pt idx="62">
                  <c:v>43910</c:v>
                </c:pt>
                <c:pt idx="63">
                  <c:v>43917</c:v>
                </c:pt>
                <c:pt idx="64">
                  <c:v>43924</c:v>
                </c:pt>
                <c:pt idx="65">
                  <c:v>43931</c:v>
                </c:pt>
                <c:pt idx="66">
                  <c:v>43938</c:v>
                </c:pt>
                <c:pt idx="67">
                  <c:v>43945</c:v>
                </c:pt>
                <c:pt idx="68">
                  <c:v>43952</c:v>
                </c:pt>
                <c:pt idx="69">
                  <c:v>43959</c:v>
                </c:pt>
                <c:pt idx="70">
                  <c:v>43966</c:v>
                </c:pt>
                <c:pt idx="71">
                  <c:v>43973</c:v>
                </c:pt>
                <c:pt idx="72">
                  <c:v>43980</c:v>
                </c:pt>
                <c:pt idx="73">
                  <c:v>43987</c:v>
                </c:pt>
                <c:pt idx="74">
                  <c:v>43994</c:v>
                </c:pt>
                <c:pt idx="75">
                  <c:v>44001</c:v>
                </c:pt>
                <c:pt idx="76">
                  <c:v>44008</c:v>
                </c:pt>
                <c:pt idx="77">
                  <c:v>44015</c:v>
                </c:pt>
                <c:pt idx="78">
                  <c:v>44022</c:v>
                </c:pt>
                <c:pt idx="79">
                  <c:v>44029</c:v>
                </c:pt>
                <c:pt idx="80">
                  <c:v>44036</c:v>
                </c:pt>
                <c:pt idx="81">
                  <c:v>44043</c:v>
                </c:pt>
                <c:pt idx="82">
                  <c:v>44050</c:v>
                </c:pt>
                <c:pt idx="83">
                  <c:v>44057</c:v>
                </c:pt>
                <c:pt idx="84">
                  <c:v>44064</c:v>
                </c:pt>
                <c:pt idx="85">
                  <c:v>44071</c:v>
                </c:pt>
                <c:pt idx="86">
                  <c:v>44078</c:v>
                </c:pt>
                <c:pt idx="87">
                  <c:v>44085</c:v>
                </c:pt>
                <c:pt idx="88">
                  <c:v>44092</c:v>
                </c:pt>
                <c:pt idx="89">
                  <c:v>44099</c:v>
                </c:pt>
                <c:pt idx="90">
                  <c:v>44106</c:v>
                </c:pt>
                <c:pt idx="91">
                  <c:v>44113</c:v>
                </c:pt>
                <c:pt idx="92">
                  <c:v>44120</c:v>
                </c:pt>
                <c:pt idx="93">
                  <c:v>44127</c:v>
                </c:pt>
                <c:pt idx="94">
                  <c:v>44134</c:v>
                </c:pt>
                <c:pt idx="95">
                  <c:v>44141</c:v>
                </c:pt>
                <c:pt idx="96">
                  <c:v>44148</c:v>
                </c:pt>
                <c:pt idx="97">
                  <c:v>44155</c:v>
                </c:pt>
                <c:pt idx="98">
                  <c:v>44162</c:v>
                </c:pt>
                <c:pt idx="99">
                  <c:v>44169</c:v>
                </c:pt>
                <c:pt idx="100">
                  <c:v>44176</c:v>
                </c:pt>
                <c:pt idx="101">
                  <c:v>44183</c:v>
                </c:pt>
                <c:pt idx="102">
                  <c:v>44190</c:v>
                </c:pt>
                <c:pt idx="103">
                  <c:v>44197</c:v>
                </c:pt>
                <c:pt idx="104">
                  <c:v>44204</c:v>
                </c:pt>
                <c:pt idx="105">
                  <c:v>44211</c:v>
                </c:pt>
                <c:pt idx="106">
                  <c:v>44218</c:v>
                </c:pt>
                <c:pt idx="107">
                  <c:v>44225</c:v>
                </c:pt>
                <c:pt idx="108">
                  <c:v>44232</c:v>
                </c:pt>
                <c:pt idx="109">
                  <c:v>44239</c:v>
                </c:pt>
                <c:pt idx="110">
                  <c:v>44246</c:v>
                </c:pt>
                <c:pt idx="111">
                  <c:v>44253</c:v>
                </c:pt>
                <c:pt idx="112">
                  <c:v>44260</c:v>
                </c:pt>
                <c:pt idx="113">
                  <c:v>44267</c:v>
                </c:pt>
                <c:pt idx="114">
                  <c:v>44274</c:v>
                </c:pt>
                <c:pt idx="115">
                  <c:v>44281</c:v>
                </c:pt>
                <c:pt idx="116">
                  <c:v>44288</c:v>
                </c:pt>
                <c:pt idx="117">
                  <c:v>44295</c:v>
                </c:pt>
                <c:pt idx="118">
                  <c:v>44302</c:v>
                </c:pt>
                <c:pt idx="119">
                  <c:v>44309</c:v>
                </c:pt>
                <c:pt idx="120">
                  <c:v>44316</c:v>
                </c:pt>
                <c:pt idx="121">
                  <c:v>44323</c:v>
                </c:pt>
                <c:pt idx="122">
                  <c:v>44330</c:v>
                </c:pt>
                <c:pt idx="123">
                  <c:v>44337</c:v>
                </c:pt>
                <c:pt idx="124">
                  <c:v>44344</c:v>
                </c:pt>
                <c:pt idx="125">
                  <c:v>44351</c:v>
                </c:pt>
                <c:pt idx="126">
                  <c:v>44358</c:v>
                </c:pt>
                <c:pt idx="127">
                  <c:v>44365</c:v>
                </c:pt>
                <c:pt idx="128">
                  <c:v>44372</c:v>
                </c:pt>
                <c:pt idx="129">
                  <c:v>44379</c:v>
                </c:pt>
                <c:pt idx="130">
                  <c:v>44386</c:v>
                </c:pt>
                <c:pt idx="131">
                  <c:v>44393</c:v>
                </c:pt>
                <c:pt idx="132">
                  <c:v>44400</c:v>
                </c:pt>
                <c:pt idx="133">
                  <c:v>44407</c:v>
                </c:pt>
                <c:pt idx="134">
                  <c:v>44414</c:v>
                </c:pt>
                <c:pt idx="135">
                  <c:v>44421</c:v>
                </c:pt>
                <c:pt idx="136">
                  <c:v>44428</c:v>
                </c:pt>
                <c:pt idx="137">
                  <c:v>44435</c:v>
                </c:pt>
                <c:pt idx="138">
                  <c:v>44442</c:v>
                </c:pt>
                <c:pt idx="139">
                  <c:v>44449</c:v>
                </c:pt>
                <c:pt idx="140">
                  <c:v>44456</c:v>
                </c:pt>
                <c:pt idx="141">
                  <c:v>44463</c:v>
                </c:pt>
                <c:pt idx="142">
                  <c:v>44470</c:v>
                </c:pt>
                <c:pt idx="143">
                  <c:v>44477</c:v>
                </c:pt>
                <c:pt idx="144">
                  <c:v>44484</c:v>
                </c:pt>
                <c:pt idx="145">
                  <c:v>44491</c:v>
                </c:pt>
                <c:pt idx="146">
                  <c:v>44498</c:v>
                </c:pt>
                <c:pt idx="147">
                  <c:v>44505</c:v>
                </c:pt>
                <c:pt idx="148">
                  <c:v>44512</c:v>
                </c:pt>
                <c:pt idx="149">
                  <c:v>44519</c:v>
                </c:pt>
                <c:pt idx="150">
                  <c:v>44526</c:v>
                </c:pt>
                <c:pt idx="151">
                  <c:v>44533</c:v>
                </c:pt>
                <c:pt idx="152">
                  <c:v>44540</c:v>
                </c:pt>
                <c:pt idx="153">
                  <c:v>44547</c:v>
                </c:pt>
                <c:pt idx="154">
                  <c:v>44554</c:v>
                </c:pt>
                <c:pt idx="155">
                  <c:v>44561</c:v>
                </c:pt>
                <c:pt idx="156">
                  <c:v>44568</c:v>
                </c:pt>
                <c:pt idx="157">
                  <c:v>44575</c:v>
                </c:pt>
                <c:pt idx="158">
                  <c:v>44582</c:v>
                </c:pt>
                <c:pt idx="159">
                  <c:v>44589</c:v>
                </c:pt>
                <c:pt idx="160">
                  <c:v>44596</c:v>
                </c:pt>
                <c:pt idx="161">
                  <c:v>44603</c:v>
                </c:pt>
                <c:pt idx="162">
                  <c:v>44610</c:v>
                </c:pt>
                <c:pt idx="163">
                  <c:v>44617</c:v>
                </c:pt>
                <c:pt idx="164">
                  <c:v>44624</c:v>
                </c:pt>
                <c:pt idx="165">
                  <c:v>44631</c:v>
                </c:pt>
                <c:pt idx="166">
                  <c:v>44638</c:v>
                </c:pt>
                <c:pt idx="167">
                  <c:v>44645</c:v>
                </c:pt>
                <c:pt idx="168">
                  <c:v>44652</c:v>
                </c:pt>
                <c:pt idx="169">
                  <c:v>44659</c:v>
                </c:pt>
                <c:pt idx="170">
                  <c:v>44666</c:v>
                </c:pt>
                <c:pt idx="171">
                  <c:v>44673</c:v>
                </c:pt>
                <c:pt idx="172">
                  <c:v>44680</c:v>
                </c:pt>
                <c:pt idx="173">
                  <c:v>44687</c:v>
                </c:pt>
                <c:pt idx="174">
                  <c:v>44694</c:v>
                </c:pt>
                <c:pt idx="175">
                  <c:v>44701</c:v>
                </c:pt>
                <c:pt idx="176">
                  <c:v>44708</c:v>
                </c:pt>
                <c:pt idx="177">
                  <c:v>44715</c:v>
                </c:pt>
                <c:pt idx="178">
                  <c:v>44722</c:v>
                </c:pt>
                <c:pt idx="179">
                  <c:v>44729</c:v>
                </c:pt>
                <c:pt idx="180">
                  <c:v>44736</c:v>
                </c:pt>
                <c:pt idx="181">
                  <c:v>44743</c:v>
                </c:pt>
                <c:pt idx="182">
                  <c:v>44750</c:v>
                </c:pt>
                <c:pt idx="183">
                  <c:v>44757</c:v>
                </c:pt>
                <c:pt idx="184">
                  <c:v>44764</c:v>
                </c:pt>
                <c:pt idx="185">
                  <c:v>44771</c:v>
                </c:pt>
                <c:pt idx="186">
                  <c:v>44778</c:v>
                </c:pt>
                <c:pt idx="187">
                  <c:v>44785</c:v>
                </c:pt>
                <c:pt idx="188">
                  <c:v>44792</c:v>
                </c:pt>
                <c:pt idx="189">
                  <c:v>44799</c:v>
                </c:pt>
                <c:pt idx="190">
                  <c:v>44806</c:v>
                </c:pt>
                <c:pt idx="191">
                  <c:v>44813</c:v>
                </c:pt>
                <c:pt idx="192">
                  <c:v>44820</c:v>
                </c:pt>
                <c:pt idx="193">
                  <c:v>44827</c:v>
                </c:pt>
                <c:pt idx="194">
                  <c:v>44834</c:v>
                </c:pt>
                <c:pt idx="195">
                  <c:v>44841</c:v>
                </c:pt>
                <c:pt idx="196">
                  <c:v>44848</c:v>
                </c:pt>
                <c:pt idx="197">
                  <c:v>44855</c:v>
                </c:pt>
                <c:pt idx="198">
                  <c:v>44862</c:v>
                </c:pt>
              </c:numCache>
            </c:numRef>
          </c:cat>
          <c:val>
            <c:numRef>
              <c:f>'since 2019'!$S$19:$S$217</c:f>
              <c:numCache>
                <c:formatCode>General</c:formatCode>
                <c:ptCount val="199"/>
                <c:pt idx="0">
                  <c:v>1.1469</c:v>
                </c:pt>
                <c:pt idx="1">
                  <c:v>1.1363000000000001</c:v>
                </c:pt>
                <c:pt idx="2">
                  <c:v>1.1406000000000001</c:v>
                </c:pt>
                <c:pt idx="3">
                  <c:v>1.1456</c:v>
                </c:pt>
                <c:pt idx="4">
                  <c:v>1.1323000000000001</c:v>
                </c:pt>
                <c:pt idx="5">
                  <c:v>1.1295999999999999</c:v>
                </c:pt>
                <c:pt idx="6">
                  <c:v>1.1335</c:v>
                </c:pt>
                <c:pt idx="7">
                  <c:v>1.1365000000000001</c:v>
                </c:pt>
                <c:pt idx="8">
                  <c:v>1.1234999999999999</c:v>
                </c:pt>
                <c:pt idx="9">
                  <c:v>1.1326000000000001</c:v>
                </c:pt>
                <c:pt idx="10">
                  <c:v>1.1302000000000001</c:v>
                </c:pt>
                <c:pt idx="11">
                  <c:v>1.1217999999999999</c:v>
                </c:pt>
                <c:pt idx="12">
                  <c:v>1.1215999999999999</c:v>
                </c:pt>
                <c:pt idx="13">
                  <c:v>1.1298999999999999</c:v>
                </c:pt>
                <c:pt idx="14">
                  <c:v>1.1245000000000001</c:v>
                </c:pt>
                <c:pt idx="15">
                  <c:v>1.1151</c:v>
                </c:pt>
                <c:pt idx="16">
                  <c:v>1.1197999999999999</c:v>
                </c:pt>
                <c:pt idx="17">
                  <c:v>1.1233</c:v>
                </c:pt>
                <c:pt idx="18">
                  <c:v>1.1157999999999999</c:v>
                </c:pt>
                <c:pt idx="19">
                  <c:v>1.1203000000000001</c:v>
                </c:pt>
                <c:pt idx="20">
                  <c:v>1.1169</c:v>
                </c:pt>
                <c:pt idx="21">
                  <c:v>1.1334</c:v>
                </c:pt>
                <c:pt idx="22">
                  <c:v>1.1208</c:v>
                </c:pt>
                <c:pt idx="23">
                  <c:v>1.1369</c:v>
                </c:pt>
                <c:pt idx="24">
                  <c:v>1.1373</c:v>
                </c:pt>
                <c:pt idx="25">
                  <c:v>1.1225000000000001</c:v>
                </c:pt>
                <c:pt idx="26">
                  <c:v>1.127</c:v>
                </c:pt>
                <c:pt idx="27">
                  <c:v>1.1221000000000001</c:v>
                </c:pt>
                <c:pt idx="28">
                  <c:v>1.1128</c:v>
                </c:pt>
                <c:pt idx="29">
                  <c:v>1.1108</c:v>
                </c:pt>
                <c:pt idx="30">
                  <c:v>1.1200000000000001</c:v>
                </c:pt>
                <c:pt idx="31">
                  <c:v>1.109</c:v>
                </c:pt>
                <c:pt idx="32">
                  <c:v>1.1144000000000001</c:v>
                </c:pt>
                <c:pt idx="33">
                  <c:v>1.0982000000000001</c:v>
                </c:pt>
                <c:pt idx="34">
                  <c:v>1.1029</c:v>
                </c:pt>
                <c:pt idx="35">
                  <c:v>1.1073</c:v>
                </c:pt>
                <c:pt idx="36">
                  <c:v>1.1016999999999999</c:v>
                </c:pt>
                <c:pt idx="37">
                  <c:v>1.0940000000000001</c:v>
                </c:pt>
                <c:pt idx="38">
                  <c:v>1.0979000000000001</c:v>
                </c:pt>
                <c:pt idx="39">
                  <c:v>1.1042000000000001</c:v>
                </c:pt>
                <c:pt idx="40">
                  <c:v>1.1167</c:v>
                </c:pt>
                <c:pt idx="41">
                  <c:v>1.1080000000000001</c:v>
                </c:pt>
                <c:pt idx="42">
                  <c:v>1.1166</c:v>
                </c:pt>
                <c:pt idx="43">
                  <c:v>1.1017999999999999</c:v>
                </c:pt>
                <c:pt idx="44">
                  <c:v>1.1051</c:v>
                </c:pt>
                <c:pt idx="45">
                  <c:v>1.1021000000000001</c:v>
                </c:pt>
                <c:pt idx="46">
                  <c:v>1.1017999999999999</c:v>
                </c:pt>
                <c:pt idx="47">
                  <c:v>1.1060000000000001</c:v>
                </c:pt>
                <c:pt idx="48">
                  <c:v>1.1121000000000001</c:v>
                </c:pt>
                <c:pt idx="49">
                  <c:v>1.1079000000000001</c:v>
                </c:pt>
                <c:pt idx="50">
                  <c:v>1.1176999999999999</c:v>
                </c:pt>
                <c:pt idx="51">
                  <c:v>1.1161000000000001</c:v>
                </c:pt>
                <c:pt idx="52">
                  <c:v>1.1121000000000001</c:v>
                </c:pt>
                <c:pt idx="53">
                  <c:v>1.1092</c:v>
                </c:pt>
                <c:pt idx="54">
                  <c:v>1.1025</c:v>
                </c:pt>
                <c:pt idx="55">
                  <c:v>1.1093</c:v>
                </c:pt>
                <c:pt idx="56">
                  <c:v>1.0946</c:v>
                </c:pt>
                <c:pt idx="57">
                  <c:v>1.0831</c:v>
                </c:pt>
                <c:pt idx="58">
                  <c:v>1.0847</c:v>
                </c:pt>
                <c:pt idx="59">
                  <c:v>1.1026</c:v>
                </c:pt>
                <c:pt idx="60">
                  <c:v>1.1284000000000001</c:v>
                </c:pt>
                <c:pt idx="61">
                  <c:v>1.1107</c:v>
                </c:pt>
                <c:pt idx="62">
                  <c:v>1.0688</c:v>
                </c:pt>
                <c:pt idx="63">
                  <c:v>1.1141000000000001</c:v>
                </c:pt>
                <c:pt idx="64">
                  <c:v>1.0801000000000001</c:v>
                </c:pt>
                <c:pt idx="65">
                  <c:v>1.0936999999999999</c:v>
                </c:pt>
                <c:pt idx="66">
                  <c:v>1.0874999999999999</c:v>
                </c:pt>
                <c:pt idx="67">
                  <c:v>1.0823</c:v>
                </c:pt>
                <c:pt idx="68">
                  <c:v>1.0981000000000001</c:v>
                </c:pt>
                <c:pt idx="69">
                  <c:v>1.0839000000000001</c:v>
                </c:pt>
                <c:pt idx="70">
                  <c:v>1.0820000000000001</c:v>
                </c:pt>
                <c:pt idx="71">
                  <c:v>1.0901000000000001</c:v>
                </c:pt>
                <c:pt idx="72">
                  <c:v>1.1101000000000001</c:v>
                </c:pt>
                <c:pt idx="73">
                  <c:v>1.1292</c:v>
                </c:pt>
                <c:pt idx="74">
                  <c:v>1.1255999999999999</c:v>
                </c:pt>
                <c:pt idx="75">
                  <c:v>1.1177999999999999</c:v>
                </c:pt>
                <c:pt idx="76">
                  <c:v>1.1218999999999999</c:v>
                </c:pt>
                <c:pt idx="77">
                  <c:v>1.1248</c:v>
                </c:pt>
                <c:pt idx="78">
                  <c:v>1.1299999999999999</c:v>
                </c:pt>
                <c:pt idx="79">
                  <c:v>1.1428</c:v>
                </c:pt>
                <c:pt idx="80">
                  <c:v>1.1656</c:v>
                </c:pt>
                <c:pt idx="81">
                  <c:v>1.1778</c:v>
                </c:pt>
                <c:pt idx="82">
                  <c:v>1.1787000000000001</c:v>
                </c:pt>
                <c:pt idx="83">
                  <c:v>1.1841999999999999</c:v>
                </c:pt>
                <c:pt idx="84">
                  <c:v>1.1797</c:v>
                </c:pt>
                <c:pt idx="85">
                  <c:v>1.1902999999999999</c:v>
                </c:pt>
                <c:pt idx="86">
                  <c:v>1.1838</c:v>
                </c:pt>
                <c:pt idx="87">
                  <c:v>1.1846000000000001</c:v>
                </c:pt>
                <c:pt idx="88">
                  <c:v>1.1839999999999999</c:v>
                </c:pt>
                <c:pt idx="89">
                  <c:v>1.1631</c:v>
                </c:pt>
                <c:pt idx="90">
                  <c:v>1.1716</c:v>
                </c:pt>
                <c:pt idx="91">
                  <c:v>1.1826000000000001</c:v>
                </c:pt>
                <c:pt idx="92">
                  <c:v>1.1718</c:v>
                </c:pt>
                <c:pt idx="93">
                  <c:v>1.1859999999999999</c:v>
                </c:pt>
                <c:pt idx="94">
                  <c:v>1.1647000000000001</c:v>
                </c:pt>
                <c:pt idx="95">
                  <c:v>1.1874</c:v>
                </c:pt>
                <c:pt idx="96">
                  <c:v>1.1834</c:v>
                </c:pt>
                <c:pt idx="97">
                  <c:v>1.1857</c:v>
                </c:pt>
                <c:pt idx="98">
                  <c:v>1.1962999999999999</c:v>
                </c:pt>
                <c:pt idx="99">
                  <c:v>1.2121</c:v>
                </c:pt>
                <c:pt idx="100">
                  <c:v>1.2112000000000001</c:v>
                </c:pt>
                <c:pt idx="101">
                  <c:v>1.2257</c:v>
                </c:pt>
                <c:pt idx="102">
                  <c:v>1.2193000000000001</c:v>
                </c:pt>
                <c:pt idx="103">
                  <c:v>1.2215</c:v>
                </c:pt>
                <c:pt idx="104">
                  <c:v>1.2218</c:v>
                </c:pt>
                <c:pt idx="105">
                  <c:v>1.2081999999999999</c:v>
                </c:pt>
                <c:pt idx="106">
                  <c:v>1.2171000000000001</c:v>
                </c:pt>
                <c:pt idx="107">
                  <c:v>1.2136</c:v>
                </c:pt>
                <c:pt idx="108">
                  <c:v>1.2045999999999999</c:v>
                </c:pt>
                <c:pt idx="109">
                  <c:v>1.212</c:v>
                </c:pt>
                <c:pt idx="110">
                  <c:v>1.2119</c:v>
                </c:pt>
                <c:pt idx="111">
                  <c:v>1.2075</c:v>
                </c:pt>
                <c:pt idx="112">
                  <c:v>1.1915</c:v>
                </c:pt>
                <c:pt idx="113">
                  <c:v>1.1953</c:v>
                </c:pt>
                <c:pt idx="114">
                  <c:v>1.1903999999999999</c:v>
                </c:pt>
                <c:pt idx="115">
                  <c:v>1.1794</c:v>
                </c:pt>
                <c:pt idx="116">
                  <c:v>1.1758999999999999</c:v>
                </c:pt>
                <c:pt idx="117">
                  <c:v>1.1899</c:v>
                </c:pt>
                <c:pt idx="118">
                  <c:v>1.1982999999999999</c:v>
                </c:pt>
                <c:pt idx="119">
                  <c:v>1.2097</c:v>
                </c:pt>
                <c:pt idx="120">
                  <c:v>1.202</c:v>
                </c:pt>
                <c:pt idx="121">
                  <c:v>1.2165999999999999</c:v>
                </c:pt>
                <c:pt idx="122">
                  <c:v>1.2141</c:v>
                </c:pt>
                <c:pt idx="123">
                  <c:v>1.2181999999999999</c:v>
                </c:pt>
                <c:pt idx="124">
                  <c:v>1.2192000000000001</c:v>
                </c:pt>
                <c:pt idx="125">
                  <c:v>1.2166999999999999</c:v>
                </c:pt>
                <c:pt idx="126">
                  <c:v>1.2109000000000001</c:v>
                </c:pt>
                <c:pt idx="127">
                  <c:v>1.1863999999999999</c:v>
                </c:pt>
                <c:pt idx="128">
                  <c:v>1.1935</c:v>
                </c:pt>
                <c:pt idx="129">
                  <c:v>1.1865000000000001</c:v>
                </c:pt>
                <c:pt idx="130">
                  <c:v>1.1876</c:v>
                </c:pt>
                <c:pt idx="131">
                  <c:v>1.1806000000000001</c:v>
                </c:pt>
                <c:pt idx="132">
                  <c:v>1.1771</c:v>
                </c:pt>
                <c:pt idx="133">
                  <c:v>1.1870000000000001</c:v>
                </c:pt>
                <c:pt idx="134">
                  <c:v>1.1761999999999999</c:v>
                </c:pt>
                <c:pt idx="135">
                  <c:v>1.1797</c:v>
                </c:pt>
                <c:pt idx="136">
                  <c:v>1.1698</c:v>
                </c:pt>
                <c:pt idx="137">
                  <c:v>1.1795</c:v>
                </c:pt>
                <c:pt idx="138">
                  <c:v>1.1879999999999999</c:v>
                </c:pt>
                <c:pt idx="139">
                  <c:v>1.1814</c:v>
                </c:pt>
                <c:pt idx="140">
                  <c:v>1.1725000000000001</c:v>
                </c:pt>
                <c:pt idx="141">
                  <c:v>1.1719999999999999</c:v>
                </c:pt>
                <c:pt idx="142">
                  <c:v>1.1596</c:v>
                </c:pt>
                <c:pt idx="143">
                  <c:v>1.1569</c:v>
                </c:pt>
                <c:pt idx="144">
                  <c:v>1.1600999999999999</c:v>
                </c:pt>
                <c:pt idx="145">
                  <c:v>1.1642999999999999</c:v>
                </c:pt>
                <c:pt idx="146">
                  <c:v>1.1557999999999999</c:v>
                </c:pt>
                <c:pt idx="147">
                  <c:v>1.1567000000000001</c:v>
                </c:pt>
                <c:pt idx="148">
                  <c:v>1.1445000000000001</c:v>
                </c:pt>
                <c:pt idx="149">
                  <c:v>1.129</c:v>
                </c:pt>
                <c:pt idx="150">
                  <c:v>1.1316999999999999</c:v>
                </c:pt>
                <c:pt idx="151">
                  <c:v>1.1315</c:v>
                </c:pt>
                <c:pt idx="152">
                  <c:v>1.1313</c:v>
                </c:pt>
                <c:pt idx="153">
                  <c:v>1.1240000000000001</c:v>
                </c:pt>
                <c:pt idx="154">
                  <c:v>1.1318999999999999</c:v>
                </c:pt>
                <c:pt idx="155">
                  <c:v>1.137</c:v>
                </c:pt>
                <c:pt idx="156">
                  <c:v>1.1359999999999999</c:v>
                </c:pt>
                <c:pt idx="157">
                  <c:v>1.1411</c:v>
                </c:pt>
                <c:pt idx="158">
                  <c:v>1.1344000000000001</c:v>
                </c:pt>
                <c:pt idx="159">
                  <c:v>1.1151</c:v>
                </c:pt>
                <c:pt idx="160">
                  <c:v>1.1449</c:v>
                </c:pt>
                <c:pt idx="161">
                  <c:v>1.135</c:v>
                </c:pt>
                <c:pt idx="162">
                  <c:v>1.1322000000000001</c:v>
                </c:pt>
                <c:pt idx="163">
                  <c:v>1.1268</c:v>
                </c:pt>
                <c:pt idx="164">
                  <c:v>1.0928</c:v>
                </c:pt>
                <c:pt idx="165">
                  <c:v>1.0911999999999999</c:v>
                </c:pt>
                <c:pt idx="166">
                  <c:v>1.1051</c:v>
                </c:pt>
                <c:pt idx="167">
                  <c:v>1.0983000000000001</c:v>
                </c:pt>
                <c:pt idx="168">
                  <c:v>1.1043000000000001</c:v>
                </c:pt>
                <c:pt idx="169">
                  <c:v>1.0876999999999999</c:v>
                </c:pt>
                <c:pt idx="170">
                  <c:v>1.081</c:v>
                </c:pt>
                <c:pt idx="171">
                  <c:v>1.079</c:v>
                </c:pt>
                <c:pt idx="172">
                  <c:v>1.0545</c:v>
                </c:pt>
                <c:pt idx="173">
                  <c:v>1.0550999999999999</c:v>
                </c:pt>
                <c:pt idx="174">
                  <c:v>1.0411999999999999</c:v>
                </c:pt>
                <c:pt idx="175">
                  <c:v>1.0564</c:v>
                </c:pt>
                <c:pt idx="176">
                  <c:v>1.0734999999999999</c:v>
                </c:pt>
                <c:pt idx="177">
                  <c:v>1.0719000000000001</c:v>
                </c:pt>
                <c:pt idx="178">
                  <c:v>1.0519000000000001</c:v>
                </c:pt>
                <c:pt idx="179">
                  <c:v>1.0499000000000001</c:v>
                </c:pt>
                <c:pt idx="180">
                  <c:v>1.0552999999999999</c:v>
                </c:pt>
                <c:pt idx="181">
                  <c:v>1.0414000000000001</c:v>
                </c:pt>
                <c:pt idx="182">
                  <c:v>1.0185</c:v>
                </c:pt>
                <c:pt idx="183">
                  <c:v>1.008</c:v>
                </c:pt>
                <c:pt idx="184">
                  <c:v>1.0213000000000001</c:v>
                </c:pt>
                <c:pt idx="185">
                  <c:v>1.022</c:v>
                </c:pt>
                <c:pt idx="186">
                  <c:v>1.0183</c:v>
                </c:pt>
                <c:pt idx="187">
                  <c:v>1.0259</c:v>
                </c:pt>
                <c:pt idx="188">
                  <c:v>1.0037</c:v>
                </c:pt>
                <c:pt idx="189">
                  <c:v>0.99660000000000004</c:v>
                </c:pt>
                <c:pt idx="190">
                  <c:v>0.99539999999999995</c:v>
                </c:pt>
                <c:pt idx="191">
                  <c:v>1.0042</c:v>
                </c:pt>
                <c:pt idx="192">
                  <c:v>1.0016</c:v>
                </c:pt>
                <c:pt idx="193">
                  <c:v>0.96870000000000001</c:v>
                </c:pt>
                <c:pt idx="194">
                  <c:v>0.98019999999999996</c:v>
                </c:pt>
                <c:pt idx="195">
                  <c:v>0.97440000000000004</c:v>
                </c:pt>
                <c:pt idx="196">
                  <c:v>0.97219999999999995</c:v>
                </c:pt>
                <c:pt idx="197">
                  <c:v>0.98619999999999997</c:v>
                </c:pt>
                <c:pt idx="198">
                  <c:v>0.99650000000000005</c:v>
                </c:pt>
              </c:numCache>
            </c:numRef>
          </c:val>
          <c:smooth val="0"/>
          <c:extLst>
            <c:ext xmlns:c16="http://schemas.microsoft.com/office/drawing/2014/chart" uri="{C3380CC4-5D6E-409C-BE32-E72D297353CC}">
              <c16:uniqueId val="{00000001-F8E3-42BE-98FD-183D893D4360}"/>
            </c:ext>
          </c:extLst>
        </c:ser>
        <c:dLbls>
          <c:showLegendKey val="0"/>
          <c:showVal val="0"/>
          <c:showCatName val="0"/>
          <c:showSerName val="0"/>
          <c:showPercent val="0"/>
          <c:showBubbleSize val="0"/>
        </c:dLbls>
        <c:marker val="1"/>
        <c:smooth val="0"/>
        <c:axId val="1620041551"/>
        <c:axId val="1620049871"/>
      </c:lineChart>
      <c:dateAx>
        <c:axId val="853058943"/>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853060191"/>
        <c:crosses val="autoZero"/>
        <c:auto val="1"/>
        <c:lblOffset val="100"/>
        <c:baseTimeUnit val="days"/>
        <c:majorUnit val="1"/>
        <c:majorTimeUnit val="years"/>
      </c:dateAx>
      <c:valAx>
        <c:axId val="853060191"/>
        <c:scaling>
          <c:orientation val="minMax"/>
          <c:max val="3"/>
          <c:min val="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853058943"/>
        <c:crosses val="autoZero"/>
        <c:crossBetween val="between"/>
      </c:valAx>
      <c:valAx>
        <c:axId val="1620049871"/>
        <c:scaling>
          <c:orientation val="maxMin"/>
          <c:max val="1.25"/>
          <c:min val="0.95000000000000007"/>
        </c:scaling>
        <c:delete val="0"/>
        <c:axPos val="r"/>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620041551"/>
        <c:crosses val="max"/>
        <c:crossBetween val="between"/>
      </c:valAx>
      <c:dateAx>
        <c:axId val="1620041551"/>
        <c:scaling>
          <c:orientation val="minMax"/>
        </c:scaling>
        <c:delete val="1"/>
        <c:axPos val="t"/>
        <c:numFmt formatCode="dd\.mm\.yyyy" sourceLinked="1"/>
        <c:majorTickMark val="out"/>
        <c:minorTickMark val="none"/>
        <c:tickLblPos val="nextTo"/>
        <c:crossAx val="1620049871"/>
        <c:crosses val="autoZero"/>
        <c:auto val="1"/>
        <c:lblOffset val="100"/>
        <c:baseTimeUnit val="days"/>
      </c:dateAx>
      <c:spPr>
        <a:solidFill>
          <a:srgbClr val="FFFFFF"/>
        </a:solidFill>
        <a:ln>
          <a:noFill/>
        </a:ln>
        <a:effectLst/>
      </c:spPr>
    </c:plotArea>
    <c:legend>
      <c:legendPos val="b"/>
      <c:layout>
        <c:manualLayout>
          <c:xMode val="edge"/>
          <c:yMode val="edge"/>
          <c:x val="1.3333333333333334E-2"/>
          <c:y val="0.8033414092469211"/>
          <c:w val="0.98666666666666658"/>
          <c:h val="0.1752910693855575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chemeClr val="tx1"/>
          </a:solidFill>
          <a:latin typeface="Frutiger 45 Light" panose="020B0603020202020204" pitchFamily="34" charset="0"/>
          <a:ea typeface="+mn-ea"/>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0.34129</cdr:x>
      <cdr:y>0.24963</cdr:y>
    </cdr:from>
    <cdr:to>
      <cdr:x>0.36416</cdr:x>
      <cdr:y>0.45676</cdr:y>
    </cdr:to>
    <cdr:cxnSp macro="">
      <cdr:nvCxnSpPr>
        <cdr:cNvPr id="3" name="Straight Arrow Connector 2">
          <a:extLst xmlns:a="http://schemas.openxmlformats.org/drawingml/2006/main">
            <a:ext uri="{FF2B5EF4-FFF2-40B4-BE49-F238E27FC236}">
              <a16:creationId xmlns:a16="http://schemas.microsoft.com/office/drawing/2014/main" id="{8B5EDD56-1829-B6CA-B2E3-4CF278026FA0}"/>
            </a:ext>
          </a:extLst>
        </cdr:cNvPr>
        <cdr:cNvCxnSpPr/>
      </cdr:nvCxnSpPr>
      <cdr:spPr>
        <a:xfrm xmlns:a="http://schemas.openxmlformats.org/drawingml/2006/main">
          <a:off x="1248318" y="593482"/>
          <a:ext cx="83649" cy="492439"/>
        </a:xfrm>
        <a:prstGeom xmlns:a="http://schemas.openxmlformats.org/drawingml/2006/main" prst="straightConnector1">
          <a:avLst/>
        </a:prstGeom>
        <a:ln xmlns:a="http://schemas.openxmlformats.org/drawingml/2006/main" w="6350">
          <a:solidFill>
            <a:schemeClr val="tx1"/>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0.51719</cdr:x>
      <cdr:y>0.339</cdr:y>
    </cdr:from>
    <cdr:to>
      <cdr:x>0.54957</cdr:x>
      <cdr:y>0.55534</cdr:y>
    </cdr:to>
    <cdr:cxnSp macro="">
      <cdr:nvCxnSpPr>
        <cdr:cNvPr id="4" name="Straight Arrow Connector 3">
          <a:extLst xmlns:a="http://schemas.openxmlformats.org/drawingml/2006/main">
            <a:ext uri="{FF2B5EF4-FFF2-40B4-BE49-F238E27FC236}">
              <a16:creationId xmlns:a16="http://schemas.microsoft.com/office/drawing/2014/main" id="{B372F4B6-43B2-DF47-F906-6362BD67E718}"/>
            </a:ext>
          </a:extLst>
        </cdr:cNvPr>
        <cdr:cNvCxnSpPr/>
      </cdr:nvCxnSpPr>
      <cdr:spPr>
        <a:xfrm xmlns:a="http://schemas.openxmlformats.org/drawingml/2006/main">
          <a:off x="1891687" y="805954"/>
          <a:ext cx="118403" cy="514343"/>
        </a:xfrm>
        <a:prstGeom xmlns:a="http://schemas.openxmlformats.org/drawingml/2006/main" prst="straightConnector1">
          <a:avLst/>
        </a:prstGeom>
        <a:ln xmlns:a="http://schemas.openxmlformats.org/drawingml/2006/main" w="6350">
          <a:solidFill>
            <a:schemeClr val="tx1"/>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0.82873</cdr:x>
      <cdr:y>0.5</cdr:y>
    </cdr:from>
    <cdr:to>
      <cdr:x>0.86468</cdr:x>
      <cdr:y>0.62509</cdr:y>
    </cdr:to>
    <cdr:cxnSp macro="">
      <cdr:nvCxnSpPr>
        <cdr:cNvPr id="5" name="Straight Arrow Connector 4">
          <a:extLst xmlns:a="http://schemas.openxmlformats.org/drawingml/2006/main">
            <a:ext uri="{FF2B5EF4-FFF2-40B4-BE49-F238E27FC236}">
              <a16:creationId xmlns:a16="http://schemas.microsoft.com/office/drawing/2014/main" id="{5D438F7C-0D38-9639-E8C2-867586AAA9DB}"/>
            </a:ext>
          </a:extLst>
        </cdr:cNvPr>
        <cdr:cNvCxnSpPr/>
      </cdr:nvCxnSpPr>
      <cdr:spPr>
        <a:xfrm xmlns:a="http://schemas.openxmlformats.org/drawingml/2006/main">
          <a:off x="3031170" y="1188720"/>
          <a:ext cx="131484" cy="297383"/>
        </a:xfrm>
        <a:prstGeom xmlns:a="http://schemas.openxmlformats.org/drawingml/2006/main" prst="straightConnector1">
          <a:avLst/>
        </a:prstGeom>
        <a:ln xmlns:a="http://schemas.openxmlformats.org/drawingml/2006/main" w="6350">
          <a:solidFill>
            <a:schemeClr val="tx1"/>
          </a:solidFill>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0.34583</cdr:x>
      <cdr:y>0.17489</cdr:y>
    </cdr:from>
    <cdr:to>
      <cdr:x>0.54583</cdr:x>
      <cdr:y>0.4457</cdr:y>
    </cdr:to>
    <cdr:sp macro="" textlink="">
      <cdr:nvSpPr>
        <cdr:cNvPr id="2" name="TextBox 1">
          <a:extLst xmlns:a="http://schemas.openxmlformats.org/drawingml/2006/main">
            <a:ext uri="{FF2B5EF4-FFF2-40B4-BE49-F238E27FC236}">
              <a16:creationId xmlns:a16="http://schemas.microsoft.com/office/drawing/2014/main" id="{39846C3F-1951-467C-A09E-A1531D0F1906}"/>
            </a:ext>
          </a:extLst>
        </cdr:cNvPr>
        <cdr:cNvSpPr txBox="1"/>
      </cdr:nvSpPr>
      <cdr:spPr>
        <a:xfrm xmlns:a="http://schemas.openxmlformats.org/drawingml/2006/main">
          <a:off x="1581150" y="5905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0.33958</cdr:x>
      <cdr:y>0.23131</cdr:y>
    </cdr:from>
    <cdr:to>
      <cdr:x>0.35417</cdr:x>
      <cdr:y>0.24485</cdr:y>
    </cdr:to>
    <cdr:sp macro="" textlink="">
      <cdr:nvSpPr>
        <cdr:cNvPr id="3" name="TextBox 2">
          <a:extLst xmlns:a="http://schemas.openxmlformats.org/drawingml/2006/main">
            <a:ext uri="{FF2B5EF4-FFF2-40B4-BE49-F238E27FC236}">
              <a16:creationId xmlns:a16="http://schemas.microsoft.com/office/drawing/2014/main" id="{69D4CBBA-2622-44CA-8A99-5FC8D7A8FD8A}"/>
            </a:ext>
          </a:extLst>
        </cdr:cNvPr>
        <cdr:cNvSpPr txBox="1"/>
      </cdr:nvSpPr>
      <cdr:spPr>
        <a:xfrm xmlns:a="http://schemas.openxmlformats.org/drawingml/2006/main">
          <a:off x="1552575" y="781050"/>
          <a:ext cx="66675"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0.21489</cdr:x>
      <cdr:y>0.25304</cdr:y>
    </cdr:from>
    <cdr:to>
      <cdr:x>0.35273</cdr:x>
      <cdr:y>0.60302</cdr:y>
    </cdr:to>
    <cdr:sp macro="" textlink="">
      <cdr:nvSpPr>
        <cdr:cNvPr id="4" name="Oval 3">
          <a:extLst xmlns:a="http://schemas.openxmlformats.org/drawingml/2006/main">
            <a:ext uri="{FF2B5EF4-FFF2-40B4-BE49-F238E27FC236}">
              <a16:creationId xmlns:a16="http://schemas.microsoft.com/office/drawing/2014/main" id="{CECF81AA-95E7-B94A-7FB5-69716E4E09EB}"/>
            </a:ext>
          </a:extLst>
        </cdr:cNvPr>
        <cdr:cNvSpPr/>
      </cdr:nvSpPr>
      <cdr:spPr>
        <a:xfrm xmlns:a="http://schemas.openxmlformats.org/drawingml/2006/main">
          <a:off x="785976" y="601581"/>
          <a:ext cx="504169" cy="832055"/>
        </a:xfrm>
        <a:prstGeom xmlns:a="http://schemas.openxmlformats.org/drawingml/2006/main" prst="ellipse">
          <a:avLst/>
        </a:prstGeom>
        <a:noFill xmlns:a="http://schemas.openxmlformats.org/drawingml/2006/main"/>
        <a:ln xmlns:a="http://schemas.openxmlformats.org/drawingml/2006/main" w="19050">
          <a:solidFill>
            <a:srgbClr val="6FB7D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lIns="0" tIns="0" rIns="0" bIns="0"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0.90037</cdr:x>
      <cdr:y>0.27844</cdr:y>
    </cdr:from>
    <cdr:to>
      <cdr:x>0.98529</cdr:x>
      <cdr:y>0.56735</cdr:y>
    </cdr:to>
    <cdr:sp macro="" textlink="">
      <cdr:nvSpPr>
        <cdr:cNvPr id="5" name="Oval 4">
          <a:extLst xmlns:a="http://schemas.openxmlformats.org/drawingml/2006/main">
            <a:ext uri="{FF2B5EF4-FFF2-40B4-BE49-F238E27FC236}">
              <a16:creationId xmlns:a16="http://schemas.microsoft.com/office/drawing/2014/main" id="{FE482A69-C23C-4187-9677-7954777EAF54}"/>
            </a:ext>
          </a:extLst>
        </cdr:cNvPr>
        <cdr:cNvSpPr/>
      </cdr:nvSpPr>
      <cdr:spPr>
        <a:xfrm xmlns:a="http://schemas.openxmlformats.org/drawingml/2006/main">
          <a:off x="3293202" y="661982"/>
          <a:ext cx="310579" cy="686852"/>
        </a:xfrm>
        <a:prstGeom xmlns:a="http://schemas.openxmlformats.org/drawingml/2006/main" prst="ellipse">
          <a:avLst/>
        </a:prstGeom>
        <a:noFill xmlns:a="http://schemas.openxmlformats.org/drawingml/2006/main"/>
        <a:ln xmlns:a="http://schemas.openxmlformats.org/drawingml/2006/main" w="19050">
          <a:solidFill>
            <a:srgbClr val="6FB7D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lIns="0" tIns="0" rIns="0" bIns="0"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0.16725</cdr:x>
      <cdr:y>0.16307</cdr:y>
    </cdr:from>
    <cdr:to>
      <cdr:x>0.45219</cdr:x>
      <cdr:y>0.24578</cdr:y>
    </cdr:to>
    <cdr:sp macro="" textlink="">
      <cdr:nvSpPr>
        <cdr:cNvPr id="7" name="TextBox 6">
          <a:extLst xmlns:a="http://schemas.openxmlformats.org/drawingml/2006/main">
            <a:ext uri="{FF2B5EF4-FFF2-40B4-BE49-F238E27FC236}">
              <a16:creationId xmlns:a16="http://schemas.microsoft.com/office/drawing/2014/main" id="{631E8E74-26D7-1DE7-5DB0-49F0AA58E45A}"/>
            </a:ext>
          </a:extLst>
        </cdr:cNvPr>
        <cdr:cNvSpPr txBox="1"/>
      </cdr:nvSpPr>
      <cdr:spPr>
        <a:xfrm xmlns:a="http://schemas.openxmlformats.org/drawingml/2006/main">
          <a:off x="611719" y="387690"/>
          <a:ext cx="1042219" cy="19664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kumimoji="1" lang="en-SG" sz="1200" dirty="0">
              <a:latin typeface="Frutiger 45 Light" panose="020B0603020202020204" pitchFamily="34" charset="0"/>
            </a:rPr>
            <a:t>China concerns</a:t>
          </a:r>
          <a:endParaRPr kumimoji="1" lang="en-US" sz="1200" dirty="0" err="1">
            <a:latin typeface="Frutiger 45 Light" panose="020B0603020202020204" pitchFamily="34" charset="0"/>
          </a:endParaRPr>
        </a:p>
      </cdr:txBody>
    </cdr:sp>
  </cdr:relSizeAnchor>
  <cdr:relSizeAnchor xmlns:cdr="http://schemas.openxmlformats.org/drawingml/2006/chartDrawing">
    <cdr:from>
      <cdr:x>0.59319</cdr:x>
      <cdr:y>0.11764</cdr:y>
    </cdr:from>
    <cdr:to>
      <cdr:x>0.87813</cdr:x>
      <cdr:y>0.20036</cdr:y>
    </cdr:to>
    <cdr:sp macro="" textlink="">
      <cdr:nvSpPr>
        <cdr:cNvPr id="8" name="TextBox 7">
          <a:extLst xmlns:a="http://schemas.openxmlformats.org/drawingml/2006/main">
            <a:ext uri="{FF2B5EF4-FFF2-40B4-BE49-F238E27FC236}">
              <a16:creationId xmlns:a16="http://schemas.microsoft.com/office/drawing/2014/main" id="{2DEB5585-DC01-D3A3-21CC-F7F6AA2413FD}"/>
            </a:ext>
          </a:extLst>
        </cdr:cNvPr>
        <cdr:cNvSpPr txBox="1"/>
      </cdr:nvSpPr>
      <cdr:spPr>
        <a:xfrm xmlns:a="http://schemas.openxmlformats.org/drawingml/2006/main">
          <a:off x="2169634" y="279693"/>
          <a:ext cx="1042219" cy="196645"/>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kumimoji="1" lang="en-SG" sz="1200" dirty="0">
              <a:latin typeface="Frutiger 45 Light" panose="020B0603020202020204" pitchFamily="34" charset="0"/>
            </a:rPr>
            <a:t>COVID-19</a:t>
          </a:r>
          <a:endParaRPr kumimoji="1" lang="en-US" sz="1200" dirty="0" err="1">
            <a:latin typeface="Frutiger 45 Light" panose="020B0603020202020204" pitchFamily="34" charset="0"/>
          </a:endParaRPr>
        </a:p>
      </cdr:txBody>
    </cdr:sp>
  </cdr:relSizeAnchor>
  <cdr:relSizeAnchor xmlns:cdr="http://schemas.openxmlformats.org/drawingml/2006/chartDrawing">
    <cdr:from>
      <cdr:x>0.65764</cdr:x>
      <cdr:y>0.20637</cdr:y>
    </cdr:from>
    <cdr:to>
      <cdr:x>0.76053</cdr:x>
      <cdr:y>0.56735</cdr:y>
    </cdr:to>
    <cdr:sp macro="" textlink="">
      <cdr:nvSpPr>
        <cdr:cNvPr id="9" name="Oval 8">
          <a:extLst xmlns:a="http://schemas.openxmlformats.org/drawingml/2006/main">
            <a:ext uri="{FF2B5EF4-FFF2-40B4-BE49-F238E27FC236}">
              <a16:creationId xmlns:a16="http://schemas.microsoft.com/office/drawing/2014/main" id="{F8EF58E9-9958-DCC6-A360-F0AB8547CE4A}"/>
            </a:ext>
          </a:extLst>
        </cdr:cNvPr>
        <cdr:cNvSpPr/>
      </cdr:nvSpPr>
      <cdr:spPr>
        <a:xfrm xmlns:a="http://schemas.openxmlformats.org/drawingml/2006/main">
          <a:off x="2405375" y="490630"/>
          <a:ext cx="376350" cy="858204"/>
        </a:xfrm>
        <a:prstGeom xmlns:a="http://schemas.openxmlformats.org/drawingml/2006/main" prst="ellipse">
          <a:avLst/>
        </a:prstGeom>
        <a:noFill xmlns:a="http://schemas.openxmlformats.org/drawingml/2006/main"/>
        <a:ln xmlns:a="http://schemas.openxmlformats.org/drawingml/2006/main" w="19050">
          <a:solidFill>
            <a:srgbClr val="6FB7D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lIns="0" tIns="0" rIns="0" bIns="0"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0.81435</cdr:x>
      <cdr:y>0.08354</cdr:y>
    </cdr:from>
    <cdr:to>
      <cdr:x>1</cdr:x>
      <cdr:y>0.24477</cdr:y>
    </cdr:to>
    <cdr:sp macro="" textlink="">
      <cdr:nvSpPr>
        <cdr:cNvPr id="10" name="TextBox 9">
          <a:extLst xmlns:a="http://schemas.openxmlformats.org/drawingml/2006/main">
            <a:ext uri="{FF2B5EF4-FFF2-40B4-BE49-F238E27FC236}">
              <a16:creationId xmlns:a16="http://schemas.microsoft.com/office/drawing/2014/main" id="{BD5915AC-147C-662D-7256-D5964AE17E56}"/>
            </a:ext>
          </a:extLst>
        </cdr:cNvPr>
        <cdr:cNvSpPr txBox="1"/>
      </cdr:nvSpPr>
      <cdr:spPr>
        <a:xfrm xmlns:a="http://schemas.openxmlformats.org/drawingml/2006/main">
          <a:off x="2978569" y="198617"/>
          <a:ext cx="679031" cy="383301"/>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kumimoji="1" lang="en-SG" sz="1200" dirty="0">
              <a:latin typeface="Frutiger 45 Light" panose="020B0603020202020204" pitchFamily="34" charset="0"/>
            </a:rPr>
            <a:t>Inflation concerns</a:t>
          </a:r>
          <a:endParaRPr kumimoji="1" lang="en-US" sz="1200" dirty="0" err="1">
            <a:latin typeface="Frutiger 45 Light" panose="020B0603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0.34583</cdr:x>
      <cdr:y>0.17489</cdr:y>
    </cdr:from>
    <cdr:to>
      <cdr:x>0.54583</cdr:x>
      <cdr:y>0.4457</cdr:y>
    </cdr:to>
    <cdr:sp macro="" textlink="">
      <cdr:nvSpPr>
        <cdr:cNvPr id="2" name="TextBox 1">
          <a:extLst xmlns:a="http://schemas.openxmlformats.org/drawingml/2006/main">
            <a:ext uri="{FF2B5EF4-FFF2-40B4-BE49-F238E27FC236}">
              <a16:creationId xmlns:a16="http://schemas.microsoft.com/office/drawing/2014/main" id="{39846C3F-1951-467C-A09E-A1531D0F1906}"/>
            </a:ext>
          </a:extLst>
        </cdr:cNvPr>
        <cdr:cNvSpPr txBox="1"/>
      </cdr:nvSpPr>
      <cdr:spPr>
        <a:xfrm xmlns:a="http://schemas.openxmlformats.org/drawingml/2006/main">
          <a:off x="1581150" y="5905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0.33958</cdr:x>
      <cdr:y>0.23131</cdr:y>
    </cdr:from>
    <cdr:to>
      <cdr:x>0.35417</cdr:x>
      <cdr:y>0.24485</cdr:y>
    </cdr:to>
    <cdr:sp macro="" textlink="">
      <cdr:nvSpPr>
        <cdr:cNvPr id="3" name="TextBox 2">
          <a:extLst xmlns:a="http://schemas.openxmlformats.org/drawingml/2006/main">
            <a:ext uri="{FF2B5EF4-FFF2-40B4-BE49-F238E27FC236}">
              <a16:creationId xmlns:a16="http://schemas.microsoft.com/office/drawing/2014/main" id="{69D4CBBA-2622-44CA-8A99-5FC8D7A8FD8A}"/>
            </a:ext>
          </a:extLst>
        </cdr:cNvPr>
        <cdr:cNvSpPr txBox="1"/>
      </cdr:nvSpPr>
      <cdr:spPr>
        <a:xfrm xmlns:a="http://schemas.openxmlformats.org/drawingml/2006/main">
          <a:off x="1552575" y="781050"/>
          <a:ext cx="66675"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drawings/drawing4.xml><?xml version="1.0" encoding="utf-8"?>
<c:userShapes xmlns:c="http://schemas.openxmlformats.org/drawingml/2006/chart">
  <cdr:relSizeAnchor xmlns:cdr="http://schemas.openxmlformats.org/drawingml/2006/chartDrawing">
    <cdr:from>
      <cdr:x>0.72697</cdr:x>
      <cdr:y>0.08433</cdr:y>
    </cdr:from>
    <cdr:to>
      <cdr:x>1</cdr:x>
      <cdr:y>1</cdr:y>
    </cdr:to>
    <cdr:sp macro="" textlink="">
      <cdr:nvSpPr>
        <cdr:cNvPr id="2" name="Rectangle 1">
          <a:extLst xmlns:a="http://schemas.openxmlformats.org/drawingml/2006/main">
            <a:ext uri="{FF2B5EF4-FFF2-40B4-BE49-F238E27FC236}">
              <a16:creationId xmlns:a16="http://schemas.microsoft.com/office/drawing/2014/main" id="{CF664A7F-489D-61AC-757C-0D414AEE0771}"/>
            </a:ext>
          </a:extLst>
        </cdr:cNvPr>
        <cdr:cNvSpPr/>
      </cdr:nvSpPr>
      <cdr:spPr>
        <a:xfrm xmlns:a="http://schemas.openxmlformats.org/drawingml/2006/main">
          <a:off x="7557074" y="2941099"/>
          <a:ext cx="998634" cy="2511874"/>
        </a:xfrm>
        <a:prstGeom xmlns:a="http://schemas.openxmlformats.org/drawingml/2006/main" prst="rect">
          <a:avLst/>
        </a:prstGeom>
        <a:noFill xmlns:a="http://schemas.openxmlformats.org/drawingml/2006/main"/>
        <a:ln xmlns:a="http://schemas.openxmlformats.org/drawingml/2006/main" w="19050">
          <a:solidFill>
            <a:schemeClr val="tx2"/>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lIns="0" tIns="0" rIns="0" bIns="0" rtlCol="0" anchor="ctr"/>
        <a:lstStyle xmlns:a="http://schemas.openxmlformats.org/drawingml/2006/main">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xmlns:a="http://schemas.openxmlformats.org/drawingml/2006/main">
          <a:pPr algn="ctr"/>
          <a:endParaRPr lang="en-US" sz="1100" dirty="0">
            <a:solidFill>
              <a:schemeClr val="tx1"/>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0.8856</cdr:x>
      <cdr:y>0.10647</cdr:y>
    </cdr:from>
    <cdr:to>
      <cdr:x>0.94001</cdr:x>
      <cdr:y>0.63973</cdr:y>
    </cdr:to>
    <cdr:sp macro="" textlink="">
      <cdr:nvSpPr>
        <cdr:cNvPr id="2" name="Oval 1">
          <a:extLst xmlns:a="http://schemas.openxmlformats.org/drawingml/2006/main">
            <a:ext uri="{FF2B5EF4-FFF2-40B4-BE49-F238E27FC236}">
              <a16:creationId xmlns:a16="http://schemas.microsoft.com/office/drawing/2014/main" id="{4C011044-6E0A-5EC4-1F64-841B4D2EBD8E}"/>
            </a:ext>
          </a:extLst>
        </cdr:cNvPr>
        <cdr:cNvSpPr/>
      </cdr:nvSpPr>
      <cdr:spPr>
        <a:xfrm xmlns:a="http://schemas.openxmlformats.org/drawingml/2006/main" rot="361896">
          <a:off x="3239167" y="292060"/>
          <a:ext cx="199004" cy="1462852"/>
        </a:xfrm>
        <a:prstGeom xmlns:a="http://schemas.openxmlformats.org/drawingml/2006/main" prst="ellipse">
          <a:avLst/>
        </a:prstGeom>
        <a:noFill xmlns:a="http://schemas.openxmlformats.org/drawingml/2006/main"/>
        <a:ln xmlns:a="http://schemas.openxmlformats.org/drawingml/2006/main" w="19050">
          <a:solidFill>
            <a:schemeClr val="tx2"/>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GB" sz="1100"/>
        </a:p>
      </cdr:txBody>
    </cdr:sp>
  </cdr:relSizeAnchor>
</c:userShapes>
</file>

<file path=ppt/drawings/drawing6.xml><?xml version="1.0" encoding="utf-8"?>
<c:userShapes xmlns:c="http://schemas.openxmlformats.org/drawingml/2006/chart">
  <cdr:relSizeAnchor xmlns:cdr="http://schemas.openxmlformats.org/drawingml/2006/chartDrawing">
    <cdr:from>
      <cdr:x>0.34583</cdr:x>
      <cdr:y>0.17489</cdr:y>
    </cdr:from>
    <cdr:to>
      <cdr:x>0.54583</cdr:x>
      <cdr:y>0.4457</cdr:y>
    </cdr:to>
    <cdr:sp macro="" textlink="">
      <cdr:nvSpPr>
        <cdr:cNvPr id="2" name="TextBox 1">
          <a:extLst xmlns:a="http://schemas.openxmlformats.org/drawingml/2006/main">
            <a:ext uri="{FF2B5EF4-FFF2-40B4-BE49-F238E27FC236}">
              <a16:creationId xmlns:a16="http://schemas.microsoft.com/office/drawing/2014/main" id="{39846C3F-1951-467C-A09E-A1531D0F1906}"/>
            </a:ext>
          </a:extLst>
        </cdr:cNvPr>
        <cdr:cNvSpPr txBox="1"/>
      </cdr:nvSpPr>
      <cdr:spPr>
        <a:xfrm xmlns:a="http://schemas.openxmlformats.org/drawingml/2006/main">
          <a:off x="1581150" y="59055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a:p>
      </cdr:txBody>
    </cdr:sp>
  </cdr:relSizeAnchor>
  <cdr:relSizeAnchor xmlns:cdr="http://schemas.openxmlformats.org/drawingml/2006/chartDrawing">
    <cdr:from>
      <cdr:x>0.33958</cdr:x>
      <cdr:y>0.23131</cdr:y>
    </cdr:from>
    <cdr:to>
      <cdr:x>0.35417</cdr:x>
      <cdr:y>0.24485</cdr:y>
    </cdr:to>
    <cdr:sp macro="" textlink="">
      <cdr:nvSpPr>
        <cdr:cNvPr id="3" name="TextBox 2">
          <a:extLst xmlns:a="http://schemas.openxmlformats.org/drawingml/2006/main">
            <a:ext uri="{FF2B5EF4-FFF2-40B4-BE49-F238E27FC236}">
              <a16:creationId xmlns:a16="http://schemas.microsoft.com/office/drawing/2014/main" id="{69D4CBBA-2622-44CA-8A99-5FC8D7A8FD8A}"/>
            </a:ext>
          </a:extLst>
        </cdr:cNvPr>
        <cdr:cNvSpPr txBox="1"/>
      </cdr:nvSpPr>
      <cdr:spPr>
        <a:xfrm xmlns:a="http://schemas.openxmlformats.org/drawingml/2006/main">
          <a:off x="1552575" y="781050"/>
          <a:ext cx="66675"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FA10C-8972-4984-95C9-38C304FF2F63}" type="datetimeFigureOut">
              <a:rPr lang="en-US" smtClean="0"/>
              <a:t>22-Nov-22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AFCE2-4185-43DE-9888-155B7EFC9F24}" type="slidenum">
              <a:rPr lang="en-US" smtClean="0"/>
              <a:t>‹#›</a:t>
            </a:fld>
            <a:endParaRPr lang="en-US"/>
          </a:p>
        </p:txBody>
      </p:sp>
    </p:spTree>
    <p:extLst>
      <p:ext uri="{BB962C8B-B14F-4D97-AF65-F5344CB8AC3E}">
        <p14:creationId xmlns:p14="http://schemas.microsoft.com/office/powerpoint/2010/main" val="41916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2</a:t>
            </a:fld>
            <a:endParaRPr lang="en-US" altLang="zh-TW" dirty="0"/>
          </a:p>
        </p:txBody>
      </p:sp>
    </p:spTree>
    <p:extLst>
      <p:ext uri="{BB962C8B-B14F-4D97-AF65-F5344CB8AC3E}">
        <p14:creationId xmlns:p14="http://schemas.microsoft.com/office/powerpoint/2010/main" val="4200090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116237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957162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18</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080656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r>
              <a:rPr lang="en-US" altLang="en-US" dirty="0">
                <a:latin typeface="UBSHeadline" panose="02040503080702040204" pitchFamily="18" charset="0"/>
                <a:cs typeface="Arial Unicode MS" panose="020B0604020202020204" pitchFamily="34" charset="-128"/>
              </a:rPr>
              <a:t>Global generic research disclaimer, English</a:t>
            </a:r>
            <a:r>
              <a:rPr lang="en-US" dirty="0">
                <a:latin typeface="Frutiger 45 Light" panose="020B0603020202020204" pitchFamily="34" charset="0"/>
              </a:rPr>
              <a:t>, Slide 1</a:t>
            </a: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19</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18309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r>
              <a:rPr lang="en-US" altLang="en-US" dirty="0">
                <a:latin typeface="UBSHeadline" panose="02040503080702040204" pitchFamily="18" charset="0"/>
                <a:cs typeface="Arial Unicode MS" panose="020B0604020202020204" pitchFamily="34" charset="-128"/>
              </a:rPr>
              <a:t>Global generic research disclaimer, English</a:t>
            </a:r>
            <a:r>
              <a:rPr lang="en-US" dirty="0">
                <a:latin typeface="Frutiger 45 Light" panose="020B0603020202020204" pitchFamily="34" charset="0"/>
              </a:rPr>
              <a:t>, Slide 2</a:t>
            </a: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20</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131957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1012981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526442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139455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509812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11</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964733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3026792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483948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045624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9"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5.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1.emf"/><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slideMaster" Target="../slideMasters/slideMaster2.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emf"/><Relationship Id="rId5" Type="http://schemas.openxmlformats.org/officeDocument/2006/relationships/tags" Target="../tags/tag50.xml"/><Relationship Id="rId10" Type="http://schemas.openxmlformats.org/officeDocument/2006/relationships/slideMaster" Target="../slideMasters/slideMaster2.xml"/><Relationship Id="rId4" Type="http://schemas.openxmlformats.org/officeDocument/2006/relationships/tags" Target="../tags/tag49.xml"/><Relationship Id="rId9" Type="http://schemas.openxmlformats.org/officeDocument/2006/relationships/tags" Target="../tags/tag54.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tags" Target="../tags/tag6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image" Target="../media/image1.emf"/><Relationship Id="rId10" Type="http://schemas.openxmlformats.org/officeDocument/2006/relationships/tags" Target="../tags/tag64.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18" Type="http://schemas.openxmlformats.org/officeDocument/2006/relationships/image" Target="../media/image1.emf"/><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slideMaster" Target="../slideMasters/slideMaster2.xml"/><Relationship Id="rId2" Type="http://schemas.openxmlformats.org/officeDocument/2006/relationships/tags" Target="../tags/tag69.xml"/><Relationship Id="rId16" Type="http://schemas.openxmlformats.org/officeDocument/2006/relationships/tags" Target="../tags/tag83.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tags" Target="../tags/tag8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tags" Target="../tags/tag95.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5" Type="http://schemas.openxmlformats.org/officeDocument/2006/relationships/tags" Target="../tags/tag88.xml"/><Relationship Id="rId15" Type="http://schemas.openxmlformats.org/officeDocument/2006/relationships/image" Target="../media/image1.emf"/><Relationship Id="rId10" Type="http://schemas.openxmlformats.org/officeDocument/2006/relationships/tags" Target="../tags/tag93.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tags" Target="../tags/tag109.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tags" Target="../tags/tag108.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5" Type="http://schemas.openxmlformats.org/officeDocument/2006/relationships/image" Target="../media/image1.emf"/><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18" Type="http://schemas.openxmlformats.org/officeDocument/2006/relationships/tags" Target="../tags/tag127.xml"/><Relationship Id="rId3" Type="http://schemas.openxmlformats.org/officeDocument/2006/relationships/tags" Target="../tags/tag112.xml"/><Relationship Id="rId21" Type="http://schemas.openxmlformats.org/officeDocument/2006/relationships/tags" Target="../tags/tag130.xml"/><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tags" Target="../tags/tag126.xml"/><Relationship Id="rId2" Type="http://schemas.openxmlformats.org/officeDocument/2006/relationships/tags" Target="../tags/tag111.xml"/><Relationship Id="rId16" Type="http://schemas.openxmlformats.org/officeDocument/2006/relationships/tags" Target="../tags/tag125.xml"/><Relationship Id="rId20" Type="http://schemas.openxmlformats.org/officeDocument/2006/relationships/tags" Target="../tags/tag129.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24" Type="http://schemas.openxmlformats.org/officeDocument/2006/relationships/image" Target="../media/image1.emf"/><Relationship Id="rId5" Type="http://schemas.openxmlformats.org/officeDocument/2006/relationships/tags" Target="../tags/tag114.xml"/><Relationship Id="rId15" Type="http://schemas.openxmlformats.org/officeDocument/2006/relationships/tags" Target="../tags/tag124.xml"/><Relationship Id="rId23" Type="http://schemas.openxmlformats.org/officeDocument/2006/relationships/slideMaster" Target="../slideMasters/slideMaster2.xml"/><Relationship Id="rId10" Type="http://schemas.openxmlformats.org/officeDocument/2006/relationships/tags" Target="../tags/tag119.xml"/><Relationship Id="rId19" Type="http://schemas.openxmlformats.org/officeDocument/2006/relationships/tags" Target="../tags/tag128.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 Id="rId22" Type="http://schemas.openxmlformats.org/officeDocument/2006/relationships/tags" Target="../tags/tag131.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3.xml"/><Relationship Id="rId1" Type="http://schemas.openxmlformats.org/officeDocument/2006/relationships/tags" Target="../tags/tag132.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64.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68.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69.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70.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image" Target="../media/image1.emf"/><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slideMaster" Target="../slideMasters/slideMaster3.xml"/><Relationship Id="rId5" Type="http://schemas.openxmlformats.org/officeDocument/2006/relationships/tags" Target="../tags/tag175.xml"/><Relationship Id="rId4" Type="http://schemas.openxmlformats.org/officeDocument/2006/relationships/tags" Target="../tags/tag174.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2.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6.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89.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90.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1.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 Id="rId5" Type="http://schemas.openxmlformats.org/officeDocument/2006/relationships/image" Target="../media/image1.emf"/><Relationship Id="rId4"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19.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2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22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22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228.xml"/><Relationship Id="rId7" Type="http://schemas.openxmlformats.org/officeDocument/2006/relationships/image" Target="../media/image1.emf"/><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slideMaster" Target="../slideMasters/slideMaster4.xml"/><Relationship Id="rId5" Type="http://schemas.openxmlformats.org/officeDocument/2006/relationships/tags" Target="../tags/tag230.xml"/><Relationship Id="rId4" Type="http://schemas.openxmlformats.org/officeDocument/2006/relationships/tags" Target="../tags/tag229.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 Id="rId5" Type="http://schemas.openxmlformats.org/officeDocument/2006/relationships/image" Target="../media/image1.emf"/><Relationship Id="rId4"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37.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240.xml"/><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41.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244.xml"/><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4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47.xml"/><Relationship Id="rId1" Type="http://schemas.openxmlformats.org/officeDocument/2006/relationships/tags" Target="../tags/tag246.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8.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24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image" Target="../media/image1.emf"/><Relationship Id="rId3" Type="http://schemas.openxmlformats.org/officeDocument/2006/relationships/tags" Target="../tags/tag275.xml"/><Relationship Id="rId7" Type="http://schemas.openxmlformats.org/officeDocument/2006/relationships/tags" Target="../tags/tag279.xml"/><Relationship Id="rId12" Type="http://schemas.openxmlformats.org/officeDocument/2006/relationships/oleObject" Target="../embeddings/oleObject4.bin"/><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tags" Target="../tags/tag278.xml"/><Relationship Id="rId11" Type="http://schemas.openxmlformats.org/officeDocument/2006/relationships/oleObject" Target="../embeddings/oleObject3.bin"/><Relationship Id="rId5" Type="http://schemas.openxmlformats.org/officeDocument/2006/relationships/tags" Target="../tags/tag277.xml"/><Relationship Id="rId10" Type="http://schemas.openxmlformats.org/officeDocument/2006/relationships/image" Target="../media/image2.emf"/><Relationship Id="rId4" Type="http://schemas.openxmlformats.org/officeDocument/2006/relationships/tags" Target="../tags/tag276.xml"/><Relationship Id="rId9" Type="http://schemas.openxmlformats.org/officeDocument/2006/relationships/oleObject" Target="../embeddings/oleObject2.bin"/></Relationships>
</file>

<file path=ppt/slideLayouts/_rels/slideLayout65.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image" Target="../media/image1.emf"/><Relationship Id="rId3" Type="http://schemas.openxmlformats.org/officeDocument/2006/relationships/tags" Target="../tags/tag282.xml"/><Relationship Id="rId7" Type="http://schemas.openxmlformats.org/officeDocument/2006/relationships/tags" Target="../tags/tag286.xml"/><Relationship Id="rId12" Type="http://schemas.openxmlformats.org/officeDocument/2006/relationships/oleObject" Target="../embeddings/oleObject7.bin"/><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tags" Target="../tags/tag285.xml"/><Relationship Id="rId11" Type="http://schemas.openxmlformats.org/officeDocument/2006/relationships/oleObject" Target="../embeddings/oleObject6.bin"/><Relationship Id="rId5" Type="http://schemas.openxmlformats.org/officeDocument/2006/relationships/tags" Target="../tags/tag284.xml"/><Relationship Id="rId10" Type="http://schemas.openxmlformats.org/officeDocument/2006/relationships/image" Target="../media/image2.emf"/><Relationship Id="rId4" Type="http://schemas.openxmlformats.org/officeDocument/2006/relationships/tags" Target="../tags/tag283.xml"/><Relationship Id="rId9" Type="http://schemas.openxmlformats.org/officeDocument/2006/relationships/oleObject" Target="../embeddings/oleObject5.bin"/></Relationships>
</file>

<file path=ppt/slideLayouts/_rels/slideLayout66.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image" Target="../media/image1.emf"/><Relationship Id="rId3" Type="http://schemas.openxmlformats.org/officeDocument/2006/relationships/tags" Target="../tags/tag289.xml"/><Relationship Id="rId7" Type="http://schemas.openxmlformats.org/officeDocument/2006/relationships/tags" Target="../tags/tag293.xml"/><Relationship Id="rId12" Type="http://schemas.openxmlformats.org/officeDocument/2006/relationships/oleObject" Target="../embeddings/oleObject10.bin"/><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tags" Target="../tags/tag292.xml"/><Relationship Id="rId11" Type="http://schemas.openxmlformats.org/officeDocument/2006/relationships/oleObject" Target="../embeddings/oleObject9.bin"/><Relationship Id="rId5" Type="http://schemas.openxmlformats.org/officeDocument/2006/relationships/tags" Target="../tags/tag291.xml"/><Relationship Id="rId10" Type="http://schemas.openxmlformats.org/officeDocument/2006/relationships/image" Target="../media/image2.emf"/><Relationship Id="rId4" Type="http://schemas.openxmlformats.org/officeDocument/2006/relationships/tags" Target="../tags/tag290.xml"/><Relationship Id="rId9" Type="http://schemas.openxmlformats.org/officeDocument/2006/relationships/oleObject" Target="../embeddings/oleObject8.bin"/></Relationships>
</file>

<file path=ppt/slideLayouts/_rels/slideLayout67.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tags" Target="../tags/tag296.xml"/><Relationship Id="rId7" Type="http://schemas.openxmlformats.org/officeDocument/2006/relationships/slideMaster" Target="../slideMasters/slideMaster5.xml"/><Relationship Id="rId2" Type="http://schemas.openxmlformats.org/officeDocument/2006/relationships/tags" Target="../tags/tag295.xml"/><Relationship Id="rId1" Type="http://schemas.openxmlformats.org/officeDocument/2006/relationships/tags" Target="../tags/tag294.xml"/><Relationship Id="rId6" Type="http://schemas.openxmlformats.org/officeDocument/2006/relationships/tags" Target="../tags/tag299.xml"/><Relationship Id="rId11" Type="http://schemas.openxmlformats.org/officeDocument/2006/relationships/image" Target="../media/image1.emf"/><Relationship Id="rId5" Type="http://schemas.openxmlformats.org/officeDocument/2006/relationships/tags" Target="../tags/tag298.xml"/><Relationship Id="rId10" Type="http://schemas.openxmlformats.org/officeDocument/2006/relationships/oleObject" Target="../embeddings/oleObject12.bin"/><Relationship Id="rId4" Type="http://schemas.openxmlformats.org/officeDocument/2006/relationships/tags" Target="../tags/tag297.xml"/><Relationship Id="rId9" Type="http://schemas.openxmlformats.org/officeDocument/2006/relationships/image" Target="../media/image2.emf"/></Relationships>
</file>

<file path=ppt/slideLayouts/_rels/slideLayout68.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tags" Target="../tags/tag302.xml"/><Relationship Id="rId7" Type="http://schemas.openxmlformats.org/officeDocument/2006/relationships/slideMaster" Target="../slideMasters/slideMaster5.xml"/><Relationship Id="rId2" Type="http://schemas.openxmlformats.org/officeDocument/2006/relationships/tags" Target="../tags/tag301.xml"/><Relationship Id="rId1" Type="http://schemas.openxmlformats.org/officeDocument/2006/relationships/tags" Target="../tags/tag300.xml"/><Relationship Id="rId6" Type="http://schemas.openxmlformats.org/officeDocument/2006/relationships/tags" Target="../tags/tag305.xml"/><Relationship Id="rId11" Type="http://schemas.openxmlformats.org/officeDocument/2006/relationships/image" Target="../media/image1.emf"/><Relationship Id="rId5" Type="http://schemas.openxmlformats.org/officeDocument/2006/relationships/tags" Target="../tags/tag304.xml"/><Relationship Id="rId10" Type="http://schemas.openxmlformats.org/officeDocument/2006/relationships/oleObject" Target="../embeddings/oleObject12.bin"/><Relationship Id="rId4" Type="http://schemas.openxmlformats.org/officeDocument/2006/relationships/tags" Target="../tags/tag303.xml"/><Relationship Id="rId9" Type="http://schemas.openxmlformats.org/officeDocument/2006/relationships/image" Target="../media/image2.emf"/></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308.xml"/><Relationship Id="rId7" Type="http://schemas.openxmlformats.org/officeDocument/2006/relationships/oleObject" Target="../embeddings/oleObject13.bin"/><Relationship Id="rId2" Type="http://schemas.openxmlformats.org/officeDocument/2006/relationships/tags" Target="../tags/tag307.xml"/><Relationship Id="rId1" Type="http://schemas.openxmlformats.org/officeDocument/2006/relationships/tags" Target="../tags/tag306.xml"/><Relationship Id="rId6" Type="http://schemas.openxmlformats.org/officeDocument/2006/relationships/slideMaster" Target="../slideMasters/slideMaster5.xml"/><Relationship Id="rId5" Type="http://schemas.openxmlformats.org/officeDocument/2006/relationships/tags" Target="../tags/tag310.xml"/><Relationship Id="rId10" Type="http://schemas.openxmlformats.org/officeDocument/2006/relationships/image" Target="../media/image1.emf"/><Relationship Id="rId4" Type="http://schemas.openxmlformats.org/officeDocument/2006/relationships/tags" Target="../tags/tag309.xml"/><Relationship Id="rId9" Type="http://schemas.openxmlformats.org/officeDocument/2006/relationships/oleObject" Target="../embeddings/oleObject14.bin"/></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tags" Target="../tags/tag313.xml"/><Relationship Id="rId7" Type="http://schemas.openxmlformats.org/officeDocument/2006/relationships/slideMaster" Target="../slideMasters/slideMaster5.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11" Type="http://schemas.openxmlformats.org/officeDocument/2006/relationships/image" Target="../media/image1.emf"/><Relationship Id="rId5" Type="http://schemas.openxmlformats.org/officeDocument/2006/relationships/tags" Target="../tags/tag315.xml"/><Relationship Id="rId10" Type="http://schemas.openxmlformats.org/officeDocument/2006/relationships/oleObject" Target="../embeddings/oleObject16.bin"/><Relationship Id="rId4" Type="http://schemas.openxmlformats.org/officeDocument/2006/relationships/tags" Target="../tags/tag314.xml"/><Relationship Id="rId9" Type="http://schemas.openxmlformats.org/officeDocument/2006/relationships/image" Target="../media/image2.emf"/></Relationships>
</file>

<file path=ppt/slideLayouts/_rels/slideLayout71.xml.rels><?xml version="1.0" encoding="UTF-8" standalone="yes"?>
<Relationships xmlns="http://schemas.openxmlformats.org/package/2006/relationships"><Relationship Id="rId8" Type="http://schemas.openxmlformats.org/officeDocument/2006/relationships/tags" Target="../tags/tag324.xml"/><Relationship Id="rId13" Type="http://schemas.openxmlformats.org/officeDocument/2006/relationships/oleObject" Target="../embeddings/oleObject18.bin"/><Relationship Id="rId3" Type="http://schemas.openxmlformats.org/officeDocument/2006/relationships/tags" Target="../tags/tag319.xml"/><Relationship Id="rId7" Type="http://schemas.openxmlformats.org/officeDocument/2006/relationships/tags" Target="../tags/tag323.xml"/><Relationship Id="rId12" Type="http://schemas.openxmlformats.org/officeDocument/2006/relationships/image" Target="../media/image2.emf"/><Relationship Id="rId2" Type="http://schemas.openxmlformats.org/officeDocument/2006/relationships/tags" Target="../tags/tag318.xml"/><Relationship Id="rId1" Type="http://schemas.openxmlformats.org/officeDocument/2006/relationships/tags" Target="../tags/tag317.xml"/><Relationship Id="rId6" Type="http://schemas.openxmlformats.org/officeDocument/2006/relationships/tags" Target="../tags/tag322.xml"/><Relationship Id="rId11" Type="http://schemas.openxmlformats.org/officeDocument/2006/relationships/oleObject" Target="../embeddings/oleObject17.bin"/><Relationship Id="rId5" Type="http://schemas.openxmlformats.org/officeDocument/2006/relationships/tags" Target="../tags/tag321.xml"/><Relationship Id="rId10" Type="http://schemas.openxmlformats.org/officeDocument/2006/relationships/slideMaster" Target="../slideMasters/slideMaster5.xml"/><Relationship Id="rId4" Type="http://schemas.openxmlformats.org/officeDocument/2006/relationships/tags" Target="../tags/tag320.xml"/><Relationship Id="rId9" Type="http://schemas.openxmlformats.org/officeDocument/2006/relationships/tags" Target="../tags/tag325.xml"/><Relationship Id="rId1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8" Type="http://schemas.openxmlformats.org/officeDocument/2006/relationships/tags" Target="../tags/tag333.xml"/><Relationship Id="rId13" Type="http://schemas.openxmlformats.org/officeDocument/2006/relationships/tags" Target="../tags/tag338.xml"/><Relationship Id="rId18" Type="http://schemas.openxmlformats.org/officeDocument/2006/relationships/image" Target="../media/image2.emf"/><Relationship Id="rId3" Type="http://schemas.openxmlformats.org/officeDocument/2006/relationships/tags" Target="../tags/tag328.xml"/><Relationship Id="rId7" Type="http://schemas.openxmlformats.org/officeDocument/2006/relationships/tags" Target="../tags/tag332.xml"/><Relationship Id="rId12" Type="http://schemas.openxmlformats.org/officeDocument/2006/relationships/tags" Target="../tags/tag337.xml"/><Relationship Id="rId17" Type="http://schemas.openxmlformats.org/officeDocument/2006/relationships/oleObject" Target="../embeddings/oleObject19.bin"/><Relationship Id="rId2" Type="http://schemas.openxmlformats.org/officeDocument/2006/relationships/tags" Target="../tags/tag327.xml"/><Relationship Id="rId16" Type="http://schemas.openxmlformats.org/officeDocument/2006/relationships/slideMaster" Target="../slideMasters/slideMaster5.xml"/><Relationship Id="rId20" Type="http://schemas.openxmlformats.org/officeDocument/2006/relationships/image" Target="../media/image1.emf"/><Relationship Id="rId1" Type="http://schemas.openxmlformats.org/officeDocument/2006/relationships/tags" Target="../tags/tag326.xml"/><Relationship Id="rId6" Type="http://schemas.openxmlformats.org/officeDocument/2006/relationships/tags" Target="../tags/tag331.xml"/><Relationship Id="rId11" Type="http://schemas.openxmlformats.org/officeDocument/2006/relationships/tags" Target="../tags/tag336.xml"/><Relationship Id="rId5" Type="http://schemas.openxmlformats.org/officeDocument/2006/relationships/tags" Target="../tags/tag330.xml"/><Relationship Id="rId15" Type="http://schemas.openxmlformats.org/officeDocument/2006/relationships/tags" Target="../tags/tag340.xml"/><Relationship Id="rId10" Type="http://schemas.openxmlformats.org/officeDocument/2006/relationships/tags" Target="../tags/tag335.xml"/><Relationship Id="rId19" Type="http://schemas.openxmlformats.org/officeDocument/2006/relationships/oleObject" Target="../embeddings/oleObject20.bin"/><Relationship Id="rId4" Type="http://schemas.openxmlformats.org/officeDocument/2006/relationships/tags" Target="../tags/tag329.xml"/><Relationship Id="rId9" Type="http://schemas.openxmlformats.org/officeDocument/2006/relationships/tags" Target="../tags/tag334.xml"/><Relationship Id="rId14" Type="http://schemas.openxmlformats.org/officeDocument/2006/relationships/tags" Target="../tags/tag339.xml"/></Relationships>
</file>

<file path=ppt/slideLayouts/_rels/slideLayout73.xml.rels><?xml version="1.0" encoding="UTF-8" standalone="yes"?>
<Relationships xmlns="http://schemas.openxmlformats.org/package/2006/relationships"><Relationship Id="rId8" Type="http://schemas.openxmlformats.org/officeDocument/2006/relationships/tags" Target="../tags/tag348.xml"/><Relationship Id="rId13" Type="http://schemas.openxmlformats.org/officeDocument/2006/relationships/tags" Target="../tags/tag353.xml"/><Relationship Id="rId18" Type="http://schemas.openxmlformats.org/officeDocument/2006/relationships/tags" Target="../tags/tag358.xml"/><Relationship Id="rId3" Type="http://schemas.openxmlformats.org/officeDocument/2006/relationships/tags" Target="../tags/tag343.xml"/><Relationship Id="rId21" Type="http://schemas.openxmlformats.org/officeDocument/2006/relationships/image" Target="../media/image2.emf"/><Relationship Id="rId7" Type="http://schemas.openxmlformats.org/officeDocument/2006/relationships/tags" Target="../tags/tag347.xml"/><Relationship Id="rId12" Type="http://schemas.openxmlformats.org/officeDocument/2006/relationships/tags" Target="../tags/tag352.xml"/><Relationship Id="rId17" Type="http://schemas.openxmlformats.org/officeDocument/2006/relationships/tags" Target="../tags/tag357.xml"/><Relationship Id="rId2" Type="http://schemas.openxmlformats.org/officeDocument/2006/relationships/tags" Target="../tags/tag342.xml"/><Relationship Id="rId16" Type="http://schemas.openxmlformats.org/officeDocument/2006/relationships/tags" Target="../tags/tag356.xml"/><Relationship Id="rId20" Type="http://schemas.openxmlformats.org/officeDocument/2006/relationships/oleObject" Target="../embeddings/oleObject21.bin"/><Relationship Id="rId1" Type="http://schemas.openxmlformats.org/officeDocument/2006/relationships/tags" Target="../tags/tag341.xml"/><Relationship Id="rId6" Type="http://schemas.openxmlformats.org/officeDocument/2006/relationships/tags" Target="../tags/tag346.xml"/><Relationship Id="rId11" Type="http://schemas.openxmlformats.org/officeDocument/2006/relationships/tags" Target="../tags/tag351.xml"/><Relationship Id="rId5" Type="http://schemas.openxmlformats.org/officeDocument/2006/relationships/tags" Target="../tags/tag345.xml"/><Relationship Id="rId15" Type="http://schemas.openxmlformats.org/officeDocument/2006/relationships/tags" Target="../tags/tag355.xml"/><Relationship Id="rId23" Type="http://schemas.openxmlformats.org/officeDocument/2006/relationships/image" Target="../media/image1.emf"/><Relationship Id="rId10" Type="http://schemas.openxmlformats.org/officeDocument/2006/relationships/tags" Target="../tags/tag350.xml"/><Relationship Id="rId19" Type="http://schemas.openxmlformats.org/officeDocument/2006/relationships/slideMaster" Target="../slideMasters/slideMaster5.xml"/><Relationship Id="rId4" Type="http://schemas.openxmlformats.org/officeDocument/2006/relationships/tags" Target="../tags/tag344.xml"/><Relationship Id="rId9" Type="http://schemas.openxmlformats.org/officeDocument/2006/relationships/tags" Target="../tags/tag349.xml"/><Relationship Id="rId14" Type="http://schemas.openxmlformats.org/officeDocument/2006/relationships/tags" Target="../tags/tag354.xml"/><Relationship Id="rId22" Type="http://schemas.openxmlformats.org/officeDocument/2006/relationships/oleObject" Target="../embeddings/oleObject22.bin"/></Relationships>
</file>

<file path=ppt/slideLayouts/_rels/slideLayout74.xml.rels><?xml version="1.0" encoding="UTF-8" standalone="yes"?>
<Relationships xmlns="http://schemas.openxmlformats.org/package/2006/relationships"><Relationship Id="rId8" Type="http://schemas.openxmlformats.org/officeDocument/2006/relationships/tags" Target="../tags/tag366.xml"/><Relationship Id="rId13" Type="http://schemas.openxmlformats.org/officeDocument/2006/relationships/tags" Target="../tags/tag371.xml"/><Relationship Id="rId18" Type="http://schemas.openxmlformats.org/officeDocument/2006/relationships/tags" Target="../tags/tag376.xml"/><Relationship Id="rId26" Type="http://schemas.openxmlformats.org/officeDocument/2006/relationships/oleObject" Target="../embeddings/oleObject23.bin"/><Relationship Id="rId3" Type="http://schemas.openxmlformats.org/officeDocument/2006/relationships/tags" Target="../tags/tag361.xml"/><Relationship Id="rId21" Type="http://schemas.openxmlformats.org/officeDocument/2006/relationships/tags" Target="../tags/tag379.xml"/><Relationship Id="rId7" Type="http://schemas.openxmlformats.org/officeDocument/2006/relationships/tags" Target="../tags/tag365.xml"/><Relationship Id="rId12" Type="http://schemas.openxmlformats.org/officeDocument/2006/relationships/tags" Target="../tags/tag370.xml"/><Relationship Id="rId17" Type="http://schemas.openxmlformats.org/officeDocument/2006/relationships/tags" Target="../tags/tag375.xml"/><Relationship Id="rId25" Type="http://schemas.openxmlformats.org/officeDocument/2006/relationships/slideMaster" Target="../slideMasters/slideMaster5.xml"/><Relationship Id="rId2" Type="http://schemas.openxmlformats.org/officeDocument/2006/relationships/tags" Target="../tags/tag360.xml"/><Relationship Id="rId16" Type="http://schemas.openxmlformats.org/officeDocument/2006/relationships/tags" Target="../tags/tag374.xml"/><Relationship Id="rId20" Type="http://schemas.openxmlformats.org/officeDocument/2006/relationships/tags" Target="../tags/tag378.xml"/><Relationship Id="rId29" Type="http://schemas.openxmlformats.org/officeDocument/2006/relationships/image" Target="../media/image1.emf"/><Relationship Id="rId1" Type="http://schemas.openxmlformats.org/officeDocument/2006/relationships/tags" Target="../tags/tag359.xml"/><Relationship Id="rId6" Type="http://schemas.openxmlformats.org/officeDocument/2006/relationships/tags" Target="../tags/tag364.xml"/><Relationship Id="rId11" Type="http://schemas.openxmlformats.org/officeDocument/2006/relationships/tags" Target="../tags/tag369.xml"/><Relationship Id="rId24" Type="http://schemas.openxmlformats.org/officeDocument/2006/relationships/tags" Target="../tags/tag382.xml"/><Relationship Id="rId5" Type="http://schemas.openxmlformats.org/officeDocument/2006/relationships/tags" Target="../tags/tag363.xml"/><Relationship Id="rId15" Type="http://schemas.openxmlformats.org/officeDocument/2006/relationships/tags" Target="../tags/tag373.xml"/><Relationship Id="rId23" Type="http://schemas.openxmlformats.org/officeDocument/2006/relationships/tags" Target="../tags/tag381.xml"/><Relationship Id="rId28" Type="http://schemas.openxmlformats.org/officeDocument/2006/relationships/oleObject" Target="../embeddings/oleObject24.bin"/><Relationship Id="rId10" Type="http://schemas.openxmlformats.org/officeDocument/2006/relationships/tags" Target="../tags/tag368.xml"/><Relationship Id="rId19" Type="http://schemas.openxmlformats.org/officeDocument/2006/relationships/tags" Target="../tags/tag377.xml"/><Relationship Id="rId4" Type="http://schemas.openxmlformats.org/officeDocument/2006/relationships/tags" Target="../tags/tag362.xml"/><Relationship Id="rId9" Type="http://schemas.openxmlformats.org/officeDocument/2006/relationships/tags" Target="../tags/tag367.xml"/><Relationship Id="rId14" Type="http://schemas.openxmlformats.org/officeDocument/2006/relationships/tags" Target="../tags/tag372.xml"/><Relationship Id="rId22" Type="http://schemas.openxmlformats.org/officeDocument/2006/relationships/tags" Target="../tags/tag380.xml"/><Relationship Id="rId27" Type="http://schemas.openxmlformats.org/officeDocument/2006/relationships/image" Target="../media/image2.emf"/></Relationships>
</file>

<file path=ppt/slideLayouts/_rels/slideLayout75.xml.rels><?xml version="1.0" encoding="UTF-8" standalone="yes"?>
<Relationships xmlns="http://schemas.openxmlformats.org/package/2006/relationships"><Relationship Id="rId8" Type="http://schemas.openxmlformats.org/officeDocument/2006/relationships/tags" Target="../tags/tag390.xml"/><Relationship Id="rId13" Type="http://schemas.openxmlformats.org/officeDocument/2006/relationships/tags" Target="../tags/tag395.xml"/><Relationship Id="rId18" Type="http://schemas.openxmlformats.org/officeDocument/2006/relationships/image" Target="../media/image2.emf"/><Relationship Id="rId3" Type="http://schemas.openxmlformats.org/officeDocument/2006/relationships/tags" Target="../tags/tag385.xml"/><Relationship Id="rId7" Type="http://schemas.openxmlformats.org/officeDocument/2006/relationships/tags" Target="../tags/tag389.xml"/><Relationship Id="rId12" Type="http://schemas.openxmlformats.org/officeDocument/2006/relationships/tags" Target="../tags/tag394.xml"/><Relationship Id="rId17" Type="http://schemas.openxmlformats.org/officeDocument/2006/relationships/oleObject" Target="../embeddings/oleObject25.bin"/><Relationship Id="rId2" Type="http://schemas.openxmlformats.org/officeDocument/2006/relationships/tags" Target="../tags/tag384.xml"/><Relationship Id="rId16" Type="http://schemas.openxmlformats.org/officeDocument/2006/relationships/slideMaster" Target="../slideMasters/slideMaster5.xml"/><Relationship Id="rId20" Type="http://schemas.openxmlformats.org/officeDocument/2006/relationships/image" Target="../media/image1.emf"/><Relationship Id="rId1" Type="http://schemas.openxmlformats.org/officeDocument/2006/relationships/tags" Target="../tags/tag383.xml"/><Relationship Id="rId6" Type="http://schemas.openxmlformats.org/officeDocument/2006/relationships/tags" Target="../tags/tag388.xml"/><Relationship Id="rId11" Type="http://schemas.openxmlformats.org/officeDocument/2006/relationships/tags" Target="../tags/tag393.xml"/><Relationship Id="rId5" Type="http://schemas.openxmlformats.org/officeDocument/2006/relationships/tags" Target="../tags/tag387.xml"/><Relationship Id="rId15" Type="http://schemas.openxmlformats.org/officeDocument/2006/relationships/tags" Target="../tags/tag397.xml"/><Relationship Id="rId10" Type="http://schemas.openxmlformats.org/officeDocument/2006/relationships/tags" Target="../tags/tag392.xml"/><Relationship Id="rId19" Type="http://schemas.openxmlformats.org/officeDocument/2006/relationships/oleObject" Target="../embeddings/oleObject26.bin"/><Relationship Id="rId4" Type="http://schemas.openxmlformats.org/officeDocument/2006/relationships/tags" Target="../tags/tag386.xml"/><Relationship Id="rId9" Type="http://schemas.openxmlformats.org/officeDocument/2006/relationships/tags" Target="../tags/tag391.xml"/><Relationship Id="rId14" Type="http://schemas.openxmlformats.org/officeDocument/2006/relationships/tags" Target="../tags/tag396.xml"/></Relationships>
</file>

<file path=ppt/slideLayouts/_rels/slideLayout76.xml.rels><?xml version="1.0" encoding="UTF-8" standalone="yes"?>
<Relationships xmlns="http://schemas.openxmlformats.org/package/2006/relationships"><Relationship Id="rId8" Type="http://schemas.openxmlformats.org/officeDocument/2006/relationships/tags" Target="../tags/tag405.xml"/><Relationship Id="rId13" Type="http://schemas.openxmlformats.org/officeDocument/2006/relationships/tags" Target="../tags/tag410.xml"/><Relationship Id="rId18" Type="http://schemas.openxmlformats.org/officeDocument/2006/relationships/image" Target="../media/image2.emf"/><Relationship Id="rId3" Type="http://schemas.openxmlformats.org/officeDocument/2006/relationships/tags" Target="../tags/tag400.xml"/><Relationship Id="rId7" Type="http://schemas.openxmlformats.org/officeDocument/2006/relationships/tags" Target="../tags/tag404.xml"/><Relationship Id="rId12" Type="http://schemas.openxmlformats.org/officeDocument/2006/relationships/tags" Target="../tags/tag409.xml"/><Relationship Id="rId17" Type="http://schemas.openxmlformats.org/officeDocument/2006/relationships/oleObject" Target="../embeddings/oleObject27.bin"/><Relationship Id="rId2" Type="http://schemas.openxmlformats.org/officeDocument/2006/relationships/tags" Target="../tags/tag399.xml"/><Relationship Id="rId16" Type="http://schemas.openxmlformats.org/officeDocument/2006/relationships/slideMaster" Target="../slideMasters/slideMaster5.xml"/><Relationship Id="rId20" Type="http://schemas.openxmlformats.org/officeDocument/2006/relationships/image" Target="../media/image1.emf"/><Relationship Id="rId1" Type="http://schemas.openxmlformats.org/officeDocument/2006/relationships/tags" Target="../tags/tag398.xml"/><Relationship Id="rId6" Type="http://schemas.openxmlformats.org/officeDocument/2006/relationships/tags" Target="../tags/tag403.xml"/><Relationship Id="rId11" Type="http://schemas.openxmlformats.org/officeDocument/2006/relationships/tags" Target="../tags/tag408.xml"/><Relationship Id="rId5" Type="http://schemas.openxmlformats.org/officeDocument/2006/relationships/tags" Target="../tags/tag402.xml"/><Relationship Id="rId15" Type="http://schemas.openxmlformats.org/officeDocument/2006/relationships/tags" Target="../tags/tag412.xml"/><Relationship Id="rId10" Type="http://schemas.openxmlformats.org/officeDocument/2006/relationships/tags" Target="../tags/tag407.xml"/><Relationship Id="rId19" Type="http://schemas.openxmlformats.org/officeDocument/2006/relationships/oleObject" Target="../embeddings/oleObject28.bin"/><Relationship Id="rId4" Type="http://schemas.openxmlformats.org/officeDocument/2006/relationships/tags" Target="../tags/tag401.xml"/><Relationship Id="rId9" Type="http://schemas.openxmlformats.org/officeDocument/2006/relationships/tags" Target="../tags/tag406.xml"/><Relationship Id="rId14" Type="http://schemas.openxmlformats.org/officeDocument/2006/relationships/tags" Target="../tags/tag41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41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41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41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41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8" Type="http://schemas.openxmlformats.org/officeDocument/2006/relationships/slideMaster" Target="../slideMasters/slideMaster5.xml"/><Relationship Id="rId3" Type="http://schemas.openxmlformats.org/officeDocument/2006/relationships/tags" Target="../tags/tag419.xml"/><Relationship Id="rId7" Type="http://schemas.openxmlformats.org/officeDocument/2006/relationships/tags" Target="../tags/tag423.xml"/><Relationship Id="rId2" Type="http://schemas.openxmlformats.org/officeDocument/2006/relationships/tags" Target="../tags/tag418.xml"/><Relationship Id="rId1" Type="http://schemas.openxmlformats.org/officeDocument/2006/relationships/tags" Target="../tags/tag417.xml"/><Relationship Id="rId6" Type="http://schemas.openxmlformats.org/officeDocument/2006/relationships/tags" Target="../tags/tag422.xml"/><Relationship Id="rId5" Type="http://schemas.openxmlformats.org/officeDocument/2006/relationships/tags" Target="../tags/tag421.xml"/><Relationship Id="rId4" Type="http://schemas.openxmlformats.org/officeDocument/2006/relationships/tags" Target="../tags/tag420.xml"/><Relationship Id="rId9"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tags" Target="../tags/tag424.xml"/><Relationship Id="rId5" Type="http://schemas.openxmlformats.org/officeDocument/2006/relationships/image" Target="../media/image1.emf"/><Relationship Id="rId4"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429.xml"/><Relationship Id="rId7" Type="http://schemas.openxmlformats.org/officeDocument/2006/relationships/slideMaster" Target="../slideMasters/slideMaster5.xml"/><Relationship Id="rId2" Type="http://schemas.openxmlformats.org/officeDocument/2006/relationships/tags" Target="../tags/tag428.xml"/><Relationship Id="rId1" Type="http://schemas.openxmlformats.org/officeDocument/2006/relationships/tags" Target="../tags/tag427.xml"/><Relationship Id="rId6" Type="http://schemas.openxmlformats.org/officeDocument/2006/relationships/tags" Target="../tags/tag432.xml"/><Relationship Id="rId5" Type="http://schemas.openxmlformats.org/officeDocument/2006/relationships/tags" Target="../tags/tag431.xml"/><Relationship Id="rId4" Type="http://schemas.openxmlformats.org/officeDocument/2006/relationships/tags" Target="../tags/tag43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273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3510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65474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1792669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5" name="image" descr="{&quot;templafy&quot;:{&quot;id&quot;:&quot;28ecc5d7-1123-4263-a8c3-e87a6c196bdf&quot;}}">
            <a:extLst>
              <a:ext uri="{FF2B5EF4-FFF2-40B4-BE49-F238E27FC236}">
                <a16:creationId xmlns:a16="http://schemas.microsoft.com/office/drawing/2014/main" id="{5970FB6A-1F99-B3D8-A404-78CEA9CA7A4A}"/>
              </a:ext>
            </a:extLst>
          </p:cNvPr>
          <p:cNvPicPr>
            <a:picLocks noChangeAspect="1"/>
          </p:cNvPicPr>
          <p:nvPr userDrawn="1"/>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3420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1952798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547898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4" name="image" descr="{&quot;templafy&quot;:{&quot;id&quot;:&quot;28ecc5d7-1123-4263-a8c3-e87a6c196bdf&quot;}}">
            <a:extLst>
              <a:ext uri="{FF2B5EF4-FFF2-40B4-BE49-F238E27FC236}">
                <a16:creationId xmlns:a16="http://schemas.microsoft.com/office/drawing/2014/main" id="{9BADC486-2D54-56A9-4A19-8E2031586853}"/>
              </a:ext>
            </a:extLst>
          </p:cNvPr>
          <p:cNvPicPr>
            <a:picLocks noChangeAspect="1"/>
          </p:cNvPicPr>
          <p:nvPr userDrawn="1"/>
        </p:nvPicPr>
        <p:blipFill>
          <a:blip r:embed="rId5"/>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1175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3033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629765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52332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591013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10912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96550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79211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249913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827239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3944180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735075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5205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2510896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406059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301500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60450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3540601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765640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103739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04057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76100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0288991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41373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297470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75740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6301401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2051121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2285847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216669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14722334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3390160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25586153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15747011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40404817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5360954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835097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3221947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0095544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1333360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546232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8991965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8723052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926637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486074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50316203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09240233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2817848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28740832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7" y="1683861"/>
            <a:ext cx="11139055" cy="4326992"/>
          </a:xfrm>
        </p:spPr>
        <p:txBody>
          <a:bodyPr lIns="0" tIns="0" rIns="0" bIns="0">
            <a:noAutofit/>
          </a:bodyPr>
          <a:lstStyle>
            <a:lvl1pPr marL="213593" indent="-213593">
              <a:buClr>
                <a:schemeClr val="tx2"/>
              </a:buClr>
              <a:buSzPct val="100000"/>
              <a:buFont typeface="Symbol" pitchFamily="18" charset="2"/>
              <a:buChar char="·"/>
              <a:defRPr sz="1636">
                <a:latin typeface="Frutiger 55 Roman"/>
              </a:defRPr>
            </a:lvl1pPr>
            <a:lvl2pPr marL="419971" indent="-215037">
              <a:defRPr sz="1455">
                <a:latin typeface="Frutiger 55 Roman"/>
              </a:defRPr>
            </a:lvl2pPr>
            <a:lvl3pPr marL="626347" indent="-206378">
              <a:buClr>
                <a:schemeClr val="tx1"/>
              </a:buClr>
              <a:buFont typeface="Arial" pitchFamily="34" charset="0"/>
              <a:buChar char="–"/>
              <a:defRPr sz="1455">
                <a:latin typeface="Frutiger 55 Roman"/>
              </a:defRPr>
            </a:lvl3pPr>
            <a:lvl4pPr marL="831281" indent="-204934">
              <a:buSzPct val="84000"/>
              <a:defRPr sz="1455">
                <a:latin typeface="Frutiger 55 Roman"/>
              </a:defRPr>
            </a:lvl4pPr>
            <a:lvl5pPr marL="1047414" indent="-216133">
              <a:buSzPct val="84000"/>
              <a:buFont typeface="Arial" pitchFamily="34" charset="0"/>
              <a:buChar char="–"/>
              <a:defRPr sz="1455">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4"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60AA819D-C295-4D93-8D8D-35BB85914E26}"/>
              </a:ext>
            </a:extLst>
          </p:cNvPr>
          <p:cNvPicPr>
            <a:picLocks noChangeAspect="1"/>
          </p:cNvPicPr>
          <p:nvPr userDrawn="1"/>
        </p:nvPicPr>
        <p:blipFill>
          <a:blip r:embed="rId4"/>
          <a:stretch>
            <a:fillRect/>
          </a:stretch>
        </p:blipFill>
        <p:spPr>
          <a:xfrm>
            <a:off x="507077" y="6366066"/>
            <a:ext cx="643091" cy="235636"/>
          </a:xfrm>
          <a:prstGeom prst="rect">
            <a:avLst/>
          </a:prstGeom>
        </p:spPr>
      </p:pic>
    </p:spTree>
    <p:extLst>
      <p:ext uri="{BB962C8B-B14F-4D97-AF65-F5344CB8AC3E}">
        <p14:creationId xmlns:p14="http://schemas.microsoft.com/office/powerpoint/2010/main" val="75028194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25151602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5" name="image" descr="{&quot;templafy&quot;:{&quot;id&quot;:&quot;28ecc5d7-1123-4263-a8c3-e87a6c196bdf&quot;}}">
            <a:extLst>
              <a:ext uri="{FF2B5EF4-FFF2-40B4-BE49-F238E27FC236}">
                <a16:creationId xmlns:a16="http://schemas.microsoft.com/office/drawing/2014/main" id="{5970FB6A-1F99-B3D8-A404-78CEA9CA7A4A}"/>
              </a:ext>
            </a:extLst>
          </p:cNvPr>
          <p:cNvPicPr>
            <a:picLocks noChangeAspect="1"/>
          </p:cNvPicPr>
          <p:nvPr userDrawn="1"/>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5707145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5705856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Cover Page (Image A)">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35305B4-05F6-4886-8A9C-86258D2BDB1F}"/>
              </a:ext>
            </a:extLst>
          </p:cNvPr>
          <p:cNvGraphicFramePr>
            <a:graphicFrameLocks noChangeAspect="1"/>
          </p:cNvGraphicFramePr>
          <p:nvPr>
            <p:custDataLst>
              <p:tags r:id="rId1"/>
            </p:custDataLst>
            <p:extLst>
              <p:ext uri="{D42A27DB-BD31-4B8C-83A1-F6EECF244321}">
                <p14:modId xmlns:p14="http://schemas.microsoft.com/office/powerpoint/2010/main" val="328885145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9" imgW="286" imgH="286" progId="TCLayout.ActiveDocument.1">
                  <p:embed/>
                </p:oleObj>
              </mc:Choice>
              <mc:Fallback>
                <p:oleObj name="think-cell Slide" r:id="rId9" imgW="286" imgH="286" progId="TCLayout.ActiveDocument.1">
                  <p:embed/>
                  <p:pic>
                    <p:nvPicPr>
                      <p:cNvPr id="2" name="Object 1" hidden="1">
                        <a:extLst>
                          <a:ext uri="{FF2B5EF4-FFF2-40B4-BE49-F238E27FC236}">
                            <a16:creationId xmlns:a16="http://schemas.microsoft.com/office/drawing/2014/main" id="{335305B4-05F6-4886-8A9C-86258D2BDB1F}"/>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1" name="Picture Placeholder 2"/>
          <p:cNvSpPr>
            <a:spLocks noGrp="1"/>
          </p:cNvSpPr>
          <p:nvPr>
            <p:ph type="pic" sz="quarter" idx="13"/>
          </p:nvPr>
        </p:nvSpPr>
        <p:spPr>
          <a:xfrm>
            <a:off x="347073" y="1689965"/>
            <a:ext cx="11499263" cy="4928727"/>
          </a:xfrm>
          <a:prstGeom prst="rect">
            <a:avLst/>
          </a:prstGeom>
        </p:spPr>
        <p:txBody>
          <a:bodyPr lIns="6552000" bIns="180000" anchor="ctr" anchorCtr="0">
            <a:noAutofit/>
          </a:bodyPr>
          <a:lstStyle>
            <a:lvl1pPr marL="6235" indent="0" algn="l">
              <a:buNone/>
              <a:defRPr>
                <a:latin typeface="+mn-lt"/>
              </a:defRPr>
            </a:lvl1pPr>
          </a:lstStyle>
          <a:p>
            <a:r>
              <a:rPr lang="en-US"/>
              <a:t>Click icon to add picture</a:t>
            </a:r>
            <a:endParaRPr lang="en-US" dirty="0"/>
          </a:p>
        </p:txBody>
      </p:sp>
      <p:sp>
        <p:nvSpPr>
          <p:cNvPr id="18" name="text" descr="{&quot;templafy&quot;:{&quot;id&quot;:&quot;e36b1d07-582f-4fac-bd4c-8b40400b6de7&quot;}}" title="Translations.Keyline"/>
          <p:cNvSpPr>
            <a:spLocks noGrp="1"/>
          </p:cNvSpPr>
          <p:nvPr>
            <p:ph type="ctrTitle" hasCustomPrompt="1"/>
            <p:custDataLst>
              <p:tags r:id="rId2"/>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c0d9bec1-6626-49ae-b328-37d1a8b98310&quot;}}" title="Translations.Infoline"/>
          <p:cNvSpPr>
            <a:spLocks noGrp="1"/>
          </p:cNvSpPr>
          <p:nvPr>
            <p:ph type="subTitle" idx="1" hasCustomPrompt="1"/>
            <p:custDataLst>
              <p:tags r:id="rId3"/>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p>
        </p:txBody>
      </p:sp>
      <p:sp>
        <p:nvSpPr>
          <p:cNvPr id="38" name="text" descr="{&quot;templafy&quot;:{&quot;id&quot;:&quot;696f0f88-1570-48c9-9d1d-44e418c13db7&quot;}}" title="Translations.PresentationPresenter"/>
          <p:cNvSpPr>
            <a:spLocks noGrp="1"/>
          </p:cNvSpPr>
          <p:nvPr>
            <p:ph type="body" sz="quarter" idx="11" hasCustomPrompt="1"/>
          </p:nvPr>
        </p:nvSpPr>
        <p:spPr>
          <a:xfrm>
            <a:off x="510547" y="3970525"/>
            <a:ext cx="5438315"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p>
        </p:txBody>
      </p:sp>
      <p:sp>
        <p:nvSpPr>
          <p:cNvPr id="40" name="text" descr="{&quot;templafy&quot;:{&quot;id&quot;:&quot;97c85453-29ff-4677-82a7-72e842ad6502&quot;}}" title="Translations.PresenterFunction"/>
          <p:cNvSpPr>
            <a:spLocks noGrp="1"/>
          </p:cNvSpPr>
          <p:nvPr>
            <p:ph type="body" sz="quarter" idx="12" hasCustomPrompt="1"/>
          </p:nvPr>
        </p:nvSpPr>
        <p:spPr>
          <a:xfrm>
            <a:off x="510547" y="4240818"/>
            <a:ext cx="5438315"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p>
        </p:txBody>
      </p:sp>
      <p:sp>
        <p:nvSpPr>
          <p:cNvPr id="13" name="text" descr="{&quot;templafy&quot;:{&quot;id&quot;:&quot;932ed4c9-398f-488d-98c5-ea1ac5a968c3&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marR="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sz="1455" baseline="0">
                <a:latin typeface="+mn-lt"/>
              </a:defRPr>
            </a:lvl1pPr>
          </a:lstStyle>
          <a:p>
            <a:pPr marL="6546" marR="0" lvl="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a:pPr>
            <a:r>
              <a:rPr lang="en-US"/>
              <a:t>&lt;&lt;Date&gt;&gt;</a:t>
            </a:r>
          </a:p>
        </p:txBody>
      </p:sp>
      <p:graphicFrame>
        <p:nvGraphicFramePr>
          <p:cNvPr id="12" name="Object 11" hidden="1">
            <a:extLst>
              <a:ext uri="{FF2B5EF4-FFF2-40B4-BE49-F238E27FC236}">
                <a16:creationId xmlns:a16="http://schemas.microsoft.com/office/drawing/2014/main" id="{544CFDB6-BCD9-44D2-956D-648CE1A75EBA}"/>
              </a:ext>
            </a:extLst>
          </p:cNvPr>
          <p:cNvGraphicFramePr>
            <a:graphicFrameLocks noChangeAspect="1"/>
          </p:cNvGraphicFramePr>
          <p:nvPr>
            <p:custDataLst>
              <p:tags r:id="rId4"/>
            </p:custDataLst>
            <p:extLst>
              <p:ext uri="{D42A27DB-BD31-4B8C-83A1-F6EECF244321}">
                <p14:modId xmlns:p14="http://schemas.microsoft.com/office/powerpoint/2010/main" val="409213184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1" imgW="286" imgH="286" progId="TCLayout.ActiveDocument.1">
                  <p:embed/>
                </p:oleObj>
              </mc:Choice>
              <mc:Fallback>
                <p:oleObj name="think-cell Slide" r:id="rId11" imgW="286" imgH="286" progId="TCLayout.ActiveDocument.1">
                  <p:embed/>
                  <p:pic>
                    <p:nvPicPr>
                      <p:cNvPr id="12" name="Object 11" hidden="1">
                        <a:extLst>
                          <a:ext uri="{FF2B5EF4-FFF2-40B4-BE49-F238E27FC236}">
                            <a16:creationId xmlns:a16="http://schemas.microsoft.com/office/drawing/2014/main" id="{544CFDB6-BCD9-44D2-956D-648CE1A75EBA}"/>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40273C6A-B770-4237-AA3C-E5DE7EBA4EAB}"/>
              </a:ext>
            </a:extLst>
          </p:cNvPr>
          <p:cNvGraphicFramePr>
            <a:graphicFrameLocks noChangeAspect="1"/>
          </p:cNvGraphicFramePr>
          <p:nvPr userDrawn="1">
            <p:custDataLst>
              <p:tags r:id="rId5"/>
            </p:custDataLst>
            <p:extLst>
              <p:ext uri="{D42A27DB-BD31-4B8C-83A1-F6EECF244321}">
                <p14:modId xmlns:p14="http://schemas.microsoft.com/office/powerpoint/2010/main" val="74059372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2" imgW="286" imgH="286" progId="TCLayout.ActiveDocument.1">
                  <p:embed/>
                </p:oleObj>
              </mc:Choice>
              <mc:Fallback>
                <p:oleObj name="think-cell Slide" r:id="rId12" imgW="286" imgH="286" progId="TCLayout.ActiveDocument.1">
                  <p:embed/>
                  <p:pic>
                    <p:nvPicPr>
                      <p:cNvPr id="15" name="Object 14" hidden="1">
                        <a:extLst>
                          <a:ext uri="{FF2B5EF4-FFF2-40B4-BE49-F238E27FC236}">
                            <a16:creationId xmlns:a16="http://schemas.microsoft.com/office/drawing/2014/main" id="{40273C6A-B770-4237-AA3C-E5DE7EBA4EAB}"/>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9" name="text" descr="{&quot;templafy&quot;:{&quot;id&quot;:&quot;0a15c187-0448-406f-9946-3c5838770cda&quot;}}" title="Form.Classification.Classification">
            <a:extLst>
              <a:ext uri="{FF2B5EF4-FFF2-40B4-BE49-F238E27FC236}">
                <a16:creationId xmlns:a16="http://schemas.microsoft.com/office/drawing/2014/main" id="{75B3695A-7A1A-454B-BA70-0F1473BC1683}"/>
              </a:ext>
            </a:extLst>
          </p:cNvPr>
          <p:cNvSpPr txBox="1">
            <a:spLocks/>
          </p:cNvSpPr>
          <p:nvPr userDrawn="1">
            <p:custDataLst>
              <p:tags r:id="rId6"/>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0" name="text" descr="{&quot;templafy&quot;:{&quot;id&quot;:&quot;f66fbf78-9c63-4968-86fc-b2de12423c69&quot;}}" hidden="1" title="Translations.Draft">
            <a:extLst>
              <a:ext uri="{FF2B5EF4-FFF2-40B4-BE49-F238E27FC236}">
                <a16:creationId xmlns:a16="http://schemas.microsoft.com/office/drawing/2014/main" id="{E038FE93-7688-4A5B-A16F-B1209E9AFC08}"/>
              </a:ext>
            </a:extLst>
          </p:cNvPr>
          <p:cNvSpPr txBox="1"/>
          <p:nvPr userDrawn="1">
            <p:custDataLst>
              <p:tags r:id="rId7"/>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218827588" name="image" descr="{&quot;templafy&quot;:{&quot;id&quot;:&quot;ec3fc52d-b6cf-446a-9e68-df5748002465&quot;}}"/>
          <p:cNvPicPr>
            <a:picLocks noChangeAspect="1"/>
          </p:cNvPicPr>
          <p:nvPr/>
        </p:nvPicPr>
        <p:blipFill>
          <a:blip r:embed="rId13"/>
          <a:stretch>
            <a:fillRect/>
          </a:stretch>
        </p:blipFill>
        <p:spPr>
          <a:xfrm>
            <a:off x="507317" y="515389"/>
            <a:ext cx="1009774" cy="369818"/>
          </a:xfrm>
          <a:prstGeom prst="rect">
            <a:avLst/>
          </a:prstGeom>
        </p:spPr>
      </p:pic>
    </p:spTree>
    <p:extLst>
      <p:ext uri="{BB962C8B-B14F-4D97-AF65-F5344CB8AC3E}">
        <p14:creationId xmlns:p14="http://schemas.microsoft.com/office/powerpoint/2010/main" val="3203682354"/>
      </p:ext>
    </p:extLst>
  </p:cSld>
  <p:clrMapOvr>
    <a:masterClrMapping/>
  </p:clrMapOvr>
  <p:extLst>
    <p:ext uri="{DCECCB84-F9BA-43D5-87BE-67443E8EF086}">
      <p15:sldGuideLst xmlns:p15="http://schemas.microsoft.com/office/powerpoint/2012/main">
        <p15:guide id="1" pos="214">
          <p15:clr>
            <a:srgbClr val="FBAE40"/>
          </p15:clr>
        </p15:guide>
        <p15:guide id="2" pos="334">
          <p15:clr>
            <a:srgbClr val="FBAE40"/>
          </p15:clr>
        </p15:guide>
        <p15:guide id="3" pos="8206">
          <p15:clr>
            <a:srgbClr val="FBAE40"/>
          </p15:clr>
        </p15:guide>
        <p15:guide id="4" orient="horz" pos="1152">
          <p15:clr>
            <a:srgbClr val="FBAE40"/>
          </p15:clr>
        </p15:guide>
        <p15:guide id="5" orient="horz" pos="1224">
          <p15:clr>
            <a:srgbClr val="FBAE40"/>
          </p15:clr>
        </p15:guide>
        <p15:guide id="9" orient="horz" pos="4296">
          <p15:clr>
            <a:srgbClr val="FBAE40"/>
          </p15:clr>
        </p15:guide>
        <p15:guide id="10" orient="horz" pos="460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Cover Page (Image B)">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7A4D8EA-3CAB-44AF-B772-DD54B7A555F8}"/>
              </a:ext>
            </a:extLst>
          </p:cNvPr>
          <p:cNvGraphicFramePr>
            <a:graphicFrameLocks noChangeAspect="1"/>
          </p:cNvGraphicFramePr>
          <p:nvPr>
            <p:custDataLst>
              <p:tags r:id="rId1"/>
            </p:custDataLst>
            <p:extLst>
              <p:ext uri="{D42A27DB-BD31-4B8C-83A1-F6EECF244321}">
                <p14:modId xmlns:p14="http://schemas.microsoft.com/office/powerpoint/2010/main" val="3980878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9" imgW="286" imgH="286" progId="TCLayout.ActiveDocument.1">
                  <p:embed/>
                </p:oleObj>
              </mc:Choice>
              <mc:Fallback>
                <p:oleObj name="think-cell Slide" r:id="rId9" imgW="286" imgH="286" progId="TCLayout.ActiveDocument.1">
                  <p:embed/>
                  <p:pic>
                    <p:nvPicPr>
                      <p:cNvPr id="2" name="Object 1" hidden="1">
                        <a:extLst>
                          <a:ext uri="{FF2B5EF4-FFF2-40B4-BE49-F238E27FC236}">
                            <a16:creationId xmlns:a16="http://schemas.microsoft.com/office/drawing/2014/main" id="{C7A4D8EA-3CAB-44AF-B772-DD54B7A555F8}"/>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3" name="Picture Placeholder 6">
            <a:extLst>
              <a:ext uri="{FF2B5EF4-FFF2-40B4-BE49-F238E27FC236}">
                <a16:creationId xmlns:a16="http://schemas.microsoft.com/office/drawing/2014/main" id="{0E80D292-23B0-488B-AA31-4FA7EF0BB2FA}"/>
              </a:ext>
            </a:extLst>
          </p:cNvPr>
          <p:cNvSpPr>
            <a:spLocks noGrp="1"/>
          </p:cNvSpPr>
          <p:nvPr>
            <p:ph type="pic" sz="quarter" idx="14"/>
          </p:nvPr>
        </p:nvSpPr>
        <p:spPr>
          <a:xfrm>
            <a:off x="345665" y="3697432"/>
            <a:ext cx="11499263" cy="2924837"/>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9f20a0db-d688-4768-a96f-6efebd070eb5&quot;}}" title="Translations.Keyline"/>
          <p:cNvSpPr>
            <a:spLocks noGrp="1"/>
          </p:cNvSpPr>
          <p:nvPr>
            <p:ph type="ctrTitle" hasCustomPrompt="1"/>
            <p:custDataLst>
              <p:tags r:id="rId2"/>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db657cda-caa7-4695-bcd7-8882da78f120&quot;}}" title="Translations.Infoline"/>
          <p:cNvSpPr>
            <a:spLocks noGrp="1"/>
          </p:cNvSpPr>
          <p:nvPr>
            <p:ph type="subTitle" idx="1" hasCustomPrompt="1"/>
            <p:custDataLst>
              <p:tags r:id="rId3"/>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0ed653c6-b71b-4050-a11f-6d29703a26c5&quot;}}" title="Translations.PresentationPresenter"/>
          <p:cNvSpPr>
            <a:spLocks noGrp="1"/>
          </p:cNvSpPr>
          <p:nvPr>
            <p:ph type="body" sz="quarter" idx="11" hasCustomPrompt="1"/>
          </p:nvPr>
        </p:nvSpPr>
        <p:spPr>
          <a:xfrm>
            <a:off x="510547"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262beb83-7b72-43f5-9f24-4a47c81e5601&quot;}}" title="Translations.PresenterFunction"/>
          <p:cNvSpPr>
            <a:spLocks noGrp="1"/>
          </p:cNvSpPr>
          <p:nvPr>
            <p:ph type="body" sz="quarter" idx="12" hasCustomPrompt="1"/>
          </p:nvPr>
        </p:nvSpPr>
        <p:spPr>
          <a:xfrm>
            <a:off x="510547"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2" name="text" descr="{&quot;templafy&quot;:{&quot;id&quot;:&quot;917576a4-127a-4e23-9a27-f93ee215d88d&quot;}}" title="Translations.DatePp">
            <a:extLst>
              <a:ext uri="{FF2B5EF4-FFF2-40B4-BE49-F238E27FC236}">
                <a16:creationId xmlns:a16="http://schemas.microsoft.com/office/drawing/2014/main" id="{DF5E05ED-8073-495A-80D9-D9E11B7C3CCE}"/>
              </a:ext>
            </a:extLst>
          </p:cNvPr>
          <p:cNvSpPr>
            <a:spLocks noGrp="1"/>
          </p:cNvSpPr>
          <p:nvPr>
            <p:ph type="body" sz="quarter" idx="15"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4" name="Object 13" hidden="1">
            <a:extLst>
              <a:ext uri="{FF2B5EF4-FFF2-40B4-BE49-F238E27FC236}">
                <a16:creationId xmlns:a16="http://schemas.microsoft.com/office/drawing/2014/main" id="{B1AA6CE7-94D2-4C48-9B0A-4ED7C9595273}"/>
              </a:ext>
            </a:extLst>
          </p:cNvPr>
          <p:cNvGraphicFramePr>
            <a:graphicFrameLocks noChangeAspect="1"/>
          </p:cNvGraphicFramePr>
          <p:nvPr>
            <p:custDataLst>
              <p:tags r:id="rId4"/>
            </p:custDataLst>
            <p:extLst>
              <p:ext uri="{D42A27DB-BD31-4B8C-83A1-F6EECF244321}">
                <p14:modId xmlns:p14="http://schemas.microsoft.com/office/powerpoint/2010/main" val="207733071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1" imgW="286" imgH="286" progId="TCLayout.ActiveDocument.1">
                  <p:embed/>
                </p:oleObj>
              </mc:Choice>
              <mc:Fallback>
                <p:oleObj name="think-cell Slide" r:id="rId11" imgW="286" imgH="286" progId="TCLayout.ActiveDocument.1">
                  <p:embed/>
                  <p:pic>
                    <p:nvPicPr>
                      <p:cNvPr id="14" name="Object 13" hidden="1">
                        <a:extLst>
                          <a:ext uri="{FF2B5EF4-FFF2-40B4-BE49-F238E27FC236}">
                            <a16:creationId xmlns:a16="http://schemas.microsoft.com/office/drawing/2014/main" id="{B1AA6CE7-94D2-4C48-9B0A-4ED7C9595273}"/>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0597FF03-D70E-4CDA-BE53-EF680AD4CE02}"/>
              </a:ext>
            </a:extLst>
          </p:cNvPr>
          <p:cNvGraphicFramePr>
            <a:graphicFrameLocks noChangeAspect="1"/>
          </p:cNvGraphicFramePr>
          <p:nvPr userDrawn="1">
            <p:custDataLst>
              <p:tags r:id="rId5"/>
            </p:custDataLst>
            <p:extLst>
              <p:ext uri="{D42A27DB-BD31-4B8C-83A1-F6EECF244321}">
                <p14:modId xmlns:p14="http://schemas.microsoft.com/office/powerpoint/2010/main" val="35551784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2" imgW="286" imgH="286" progId="TCLayout.ActiveDocument.1">
                  <p:embed/>
                </p:oleObj>
              </mc:Choice>
              <mc:Fallback>
                <p:oleObj name="think-cell Slide" r:id="rId12" imgW="286" imgH="286" progId="TCLayout.ActiveDocument.1">
                  <p:embed/>
                  <p:pic>
                    <p:nvPicPr>
                      <p:cNvPr id="15" name="Object 14" hidden="1">
                        <a:extLst>
                          <a:ext uri="{FF2B5EF4-FFF2-40B4-BE49-F238E27FC236}">
                            <a16:creationId xmlns:a16="http://schemas.microsoft.com/office/drawing/2014/main" id="{0597FF03-D70E-4CDA-BE53-EF680AD4CE02}"/>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1" name="text" descr="{&quot;templafy&quot;:{&quot;id&quot;:&quot;f75bd77b-1f8f-4d81-977c-3af0693335e6&quot;}}" title="Form.Classification.Classification">
            <a:extLst>
              <a:ext uri="{FF2B5EF4-FFF2-40B4-BE49-F238E27FC236}">
                <a16:creationId xmlns:a16="http://schemas.microsoft.com/office/drawing/2014/main" id="{2BA21BF2-C6FF-4102-A2BB-62608F9A8039}"/>
              </a:ext>
            </a:extLst>
          </p:cNvPr>
          <p:cNvSpPr txBox="1">
            <a:spLocks/>
          </p:cNvSpPr>
          <p:nvPr userDrawn="1">
            <p:custDataLst>
              <p:tags r:id="rId6"/>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2" name="text" descr="{&quot;templafy&quot;:{&quot;id&quot;:&quot;43350212-ae7c-4629-ac9a-f62407697018&quot;}}" hidden="1" title="Translations.Draft">
            <a:extLst>
              <a:ext uri="{FF2B5EF4-FFF2-40B4-BE49-F238E27FC236}">
                <a16:creationId xmlns:a16="http://schemas.microsoft.com/office/drawing/2014/main" id="{F6A8F8AB-BADA-4F85-8189-761426B50D0A}"/>
              </a:ext>
            </a:extLst>
          </p:cNvPr>
          <p:cNvSpPr txBox="1"/>
          <p:nvPr userDrawn="1">
            <p:custDataLst>
              <p:tags r:id="rId7"/>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712726659" name="image" descr="{&quot;templafy&quot;:{&quot;id&quot;:&quot;392a4fe5-8504-4090-8fce-d69c95599589&quot;}}"/>
          <p:cNvPicPr>
            <a:picLocks noChangeAspect="1"/>
          </p:cNvPicPr>
          <p:nvPr/>
        </p:nvPicPr>
        <p:blipFill>
          <a:blip r:embed="rId13"/>
          <a:stretch>
            <a:fillRect/>
          </a:stretch>
        </p:blipFill>
        <p:spPr>
          <a:xfrm>
            <a:off x="507317" y="515389"/>
            <a:ext cx="1009774" cy="369818"/>
          </a:xfrm>
          <a:prstGeom prst="rect">
            <a:avLst/>
          </a:prstGeom>
        </p:spPr>
      </p:pic>
    </p:spTree>
    <p:extLst>
      <p:ext uri="{BB962C8B-B14F-4D97-AF65-F5344CB8AC3E}">
        <p14:creationId xmlns:p14="http://schemas.microsoft.com/office/powerpoint/2010/main" val="4195174763"/>
      </p:ext>
    </p:extLst>
  </p:cSld>
  <p:clrMapOvr>
    <a:masterClrMapping/>
  </p:clrMapOvr>
  <p:extLst>
    <p:ext uri="{DCECCB84-F9BA-43D5-87BE-67443E8EF086}">
      <p15:sldGuideLst xmlns:p15="http://schemas.microsoft.com/office/powerpoint/2012/main">
        <p15:guide id="1" pos="334">
          <p15:clr>
            <a:srgbClr val="FBAE40"/>
          </p15:clr>
        </p15:guide>
        <p15:guide id="2" pos="238">
          <p15:clr>
            <a:srgbClr val="FBAE40"/>
          </p15:clr>
        </p15:guide>
        <p15:guide id="3" pos="8206">
          <p15:clr>
            <a:srgbClr val="FBAE40"/>
          </p15:clr>
        </p15:guide>
        <p15:guide id="4" orient="horz" pos="1224">
          <p15:clr>
            <a:srgbClr val="FBAE40"/>
          </p15:clr>
        </p15:guide>
        <p15:guide id="6" orient="horz" pos="2568">
          <p15:clr>
            <a:srgbClr val="FBAE40"/>
          </p15:clr>
        </p15:guide>
        <p15:guide id="9" orient="horz" pos="4608">
          <p15:clr>
            <a:srgbClr val="FBAE40"/>
          </p15:clr>
        </p15:guide>
        <p15:guide id="10" orient="horz" pos="4296">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Cover Page (Image C)">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40D797A-15F3-4ADB-8A9F-01820499B160}"/>
              </a:ext>
            </a:extLst>
          </p:cNvPr>
          <p:cNvGraphicFramePr>
            <a:graphicFrameLocks noChangeAspect="1"/>
          </p:cNvGraphicFramePr>
          <p:nvPr>
            <p:custDataLst>
              <p:tags r:id="rId1"/>
            </p:custDataLst>
            <p:extLst>
              <p:ext uri="{D42A27DB-BD31-4B8C-83A1-F6EECF244321}">
                <p14:modId xmlns:p14="http://schemas.microsoft.com/office/powerpoint/2010/main" val="341081393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9" imgW="286" imgH="286" progId="TCLayout.ActiveDocument.1">
                  <p:embed/>
                </p:oleObj>
              </mc:Choice>
              <mc:Fallback>
                <p:oleObj name="think-cell Slide" r:id="rId9" imgW="286" imgH="286" progId="TCLayout.ActiveDocument.1">
                  <p:embed/>
                  <p:pic>
                    <p:nvPicPr>
                      <p:cNvPr id="2" name="Object 1" hidden="1">
                        <a:extLst>
                          <a:ext uri="{FF2B5EF4-FFF2-40B4-BE49-F238E27FC236}">
                            <a16:creationId xmlns:a16="http://schemas.microsoft.com/office/drawing/2014/main" id="{440D797A-15F3-4ADB-8A9F-01820499B160}"/>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4" name="Picture Placeholder 8">
            <a:extLst>
              <a:ext uri="{FF2B5EF4-FFF2-40B4-BE49-F238E27FC236}">
                <a16:creationId xmlns:a16="http://schemas.microsoft.com/office/drawing/2014/main" id="{23D7F5AB-FA02-4EA4-9382-32EB42EE81C5}"/>
              </a:ext>
            </a:extLst>
          </p:cNvPr>
          <p:cNvSpPr>
            <a:spLocks noGrp="1"/>
          </p:cNvSpPr>
          <p:nvPr>
            <p:ph type="pic" sz="quarter" idx="15"/>
          </p:nvPr>
        </p:nvSpPr>
        <p:spPr>
          <a:xfrm>
            <a:off x="8094014" y="1980000"/>
            <a:ext cx="3752322" cy="4634182"/>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b65df01c-3d63-4f17-acb2-3c358a8dfef2&quot;}}" title="Translations.Keyline"/>
          <p:cNvSpPr>
            <a:spLocks noGrp="1"/>
          </p:cNvSpPr>
          <p:nvPr>
            <p:ph type="ctrTitle" hasCustomPrompt="1"/>
            <p:custDataLst>
              <p:tags r:id="rId2"/>
            </p:custDataLst>
          </p:nvPr>
        </p:nvSpPr>
        <p:spPr>
          <a:xfrm>
            <a:off x="509846" y="1795549"/>
            <a:ext cx="7236153" cy="1210758"/>
          </a:xfrm>
          <a:prstGeom prst="rect">
            <a:avLst/>
          </a:prstGeom>
        </p:spPr>
        <p:txBody>
          <a:bodyPr lIns="0" tIns="0" rIns="0" bIns="0" anchor="b" anchorCtr="0">
            <a:noAutofit/>
          </a:bodyPr>
          <a:lstStyle>
            <a:lvl1pPr>
              <a:lnSpc>
                <a:spcPct val="100000"/>
              </a:lnSpc>
              <a:spcAft>
                <a:spcPts val="0"/>
              </a:spcAft>
              <a:defRPr sz="3636" baseline="0">
                <a:ea typeface="+mn-ea"/>
              </a:defRPr>
            </a:lvl1pPr>
          </a:lstStyle>
          <a:p>
            <a:pPr>
              <a:lnSpc>
                <a:spcPct val="100000"/>
              </a:lnSpc>
              <a:spcAft>
                <a:spcPts val="0"/>
              </a:spcAft>
            </a:pPr>
            <a:r>
              <a:rPr lang="en-US"/>
              <a:t>&lt;&lt;Keyline&gt;&gt;</a:t>
            </a:r>
          </a:p>
        </p:txBody>
      </p:sp>
      <p:sp>
        <p:nvSpPr>
          <p:cNvPr id="17" name="text" descr="{&quot;templafy&quot;:{&quot;id&quot;:&quot;df19be6a-9e13-4ded-ba4b-108a8a853147&quot;}}" title="Translations.Infoline"/>
          <p:cNvSpPr>
            <a:spLocks noGrp="1"/>
          </p:cNvSpPr>
          <p:nvPr>
            <p:ph type="subTitle" idx="1" hasCustomPrompt="1"/>
            <p:custDataLst>
              <p:tags r:id="rId3"/>
            </p:custDataLst>
          </p:nvPr>
        </p:nvSpPr>
        <p:spPr>
          <a:xfrm>
            <a:off x="509846"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38247318-8d86-4ed9-b3ca-4829a8c2ca00&quot;}}" title="Translations.PresentationPresenter"/>
          <p:cNvSpPr>
            <a:spLocks noGrp="1"/>
          </p:cNvSpPr>
          <p:nvPr>
            <p:ph type="body" sz="quarter" idx="11" hasCustomPrompt="1"/>
          </p:nvPr>
        </p:nvSpPr>
        <p:spPr>
          <a:xfrm>
            <a:off x="510546" y="3970525"/>
            <a:ext cx="7236153"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0a15f990-9068-4e8c-b33e-618171026178&quot;}}" title="Translations.PresenterFunction"/>
          <p:cNvSpPr>
            <a:spLocks noGrp="1"/>
          </p:cNvSpPr>
          <p:nvPr>
            <p:ph type="body" sz="quarter" idx="12" hasCustomPrompt="1"/>
          </p:nvPr>
        </p:nvSpPr>
        <p:spPr>
          <a:xfrm>
            <a:off x="510546" y="4240818"/>
            <a:ext cx="7236153"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5" name="text" descr="{&quot;templafy&quot;:{&quot;id&quot;:&quot;e3391d30-9250-44df-93c7-03bc7db15f02&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3" name="Object 12" hidden="1">
            <a:extLst>
              <a:ext uri="{FF2B5EF4-FFF2-40B4-BE49-F238E27FC236}">
                <a16:creationId xmlns:a16="http://schemas.microsoft.com/office/drawing/2014/main" id="{3D131F6D-20F5-4CAD-BEC5-273CC60E2C48}"/>
              </a:ext>
            </a:extLst>
          </p:cNvPr>
          <p:cNvGraphicFramePr>
            <a:graphicFrameLocks noChangeAspect="1"/>
          </p:cNvGraphicFramePr>
          <p:nvPr>
            <p:custDataLst>
              <p:tags r:id="rId4"/>
            </p:custDataLst>
            <p:extLst>
              <p:ext uri="{D42A27DB-BD31-4B8C-83A1-F6EECF244321}">
                <p14:modId xmlns:p14="http://schemas.microsoft.com/office/powerpoint/2010/main" val="271038202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1" imgW="286" imgH="286" progId="TCLayout.ActiveDocument.1">
                  <p:embed/>
                </p:oleObj>
              </mc:Choice>
              <mc:Fallback>
                <p:oleObj name="think-cell Slide" r:id="rId11" imgW="286" imgH="286" progId="TCLayout.ActiveDocument.1">
                  <p:embed/>
                  <p:pic>
                    <p:nvPicPr>
                      <p:cNvPr id="13" name="Object 12" hidden="1">
                        <a:extLst>
                          <a:ext uri="{FF2B5EF4-FFF2-40B4-BE49-F238E27FC236}">
                            <a16:creationId xmlns:a16="http://schemas.microsoft.com/office/drawing/2014/main" id="{3D131F6D-20F5-4CAD-BEC5-273CC60E2C48}"/>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graphicFrame>
        <p:nvGraphicFramePr>
          <p:cNvPr id="16" name="Object 15" hidden="1">
            <a:extLst>
              <a:ext uri="{FF2B5EF4-FFF2-40B4-BE49-F238E27FC236}">
                <a16:creationId xmlns:a16="http://schemas.microsoft.com/office/drawing/2014/main" id="{18489AA2-5EF1-4F7A-BEBD-296546BE987F}"/>
              </a:ext>
            </a:extLst>
          </p:cNvPr>
          <p:cNvGraphicFramePr>
            <a:graphicFrameLocks noChangeAspect="1"/>
          </p:cNvGraphicFramePr>
          <p:nvPr userDrawn="1">
            <p:custDataLst>
              <p:tags r:id="rId5"/>
            </p:custDataLst>
            <p:extLst>
              <p:ext uri="{D42A27DB-BD31-4B8C-83A1-F6EECF244321}">
                <p14:modId xmlns:p14="http://schemas.microsoft.com/office/powerpoint/2010/main" val="372481132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2" imgW="286" imgH="286" progId="TCLayout.ActiveDocument.1">
                  <p:embed/>
                </p:oleObj>
              </mc:Choice>
              <mc:Fallback>
                <p:oleObj name="think-cell Slide" r:id="rId12" imgW="286" imgH="286" progId="TCLayout.ActiveDocument.1">
                  <p:embed/>
                  <p:pic>
                    <p:nvPicPr>
                      <p:cNvPr id="16" name="Object 15" hidden="1">
                        <a:extLst>
                          <a:ext uri="{FF2B5EF4-FFF2-40B4-BE49-F238E27FC236}">
                            <a16:creationId xmlns:a16="http://schemas.microsoft.com/office/drawing/2014/main" id="{18489AA2-5EF1-4F7A-BEBD-296546BE987F}"/>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2" name="text" descr="{&quot;templafy&quot;:{&quot;id&quot;:&quot;0990a5a5-a2d9-44b1-a0ce-978dd398e383&quot;}}" title="Form.Classification.Classification">
            <a:extLst>
              <a:ext uri="{FF2B5EF4-FFF2-40B4-BE49-F238E27FC236}">
                <a16:creationId xmlns:a16="http://schemas.microsoft.com/office/drawing/2014/main" id="{07F02034-6F8F-422D-91F4-038325E9941F}"/>
              </a:ext>
            </a:extLst>
          </p:cNvPr>
          <p:cNvSpPr txBox="1">
            <a:spLocks/>
          </p:cNvSpPr>
          <p:nvPr userDrawn="1">
            <p:custDataLst>
              <p:tags r:id="rId6"/>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3" name="text" descr="{&quot;templafy&quot;:{&quot;id&quot;:&quot;952fbc93-68cf-4f30-9755-98bfa269d52f&quot;}}" hidden="1" title="Translations.Draft">
            <a:extLst>
              <a:ext uri="{FF2B5EF4-FFF2-40B4-BE49-F238E27FC236}">
                <a16:creationId xmlns:a16="http://schemas.microsoft.com/office/drawing/2014/main" id="{B217FF1B-DB60-4084-87F6-222A924DC255}"/>
              </a:ext>
            </a:extLst>
          </p:cNvPr>
          <p:cNvSpPr txBox="1"/>
          <p:nvPr userDrawn="1">
            <p:custDataLst>
              <p:tags r:id="rId7"/>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156638654" name="image" descr="{&quot;templafy&quot;:{&quot;id&quot;:&quot;81eb4694-6011-4910-a21c-5ccd0ed66f96&quot;}}"/>
          <p:cNvPicPr>
            <a:picLocks noChangeAspect="1"/>
          </p:cNvPicPr>
          <p:nvPr/>
        </p:nvPicPr>
        <p:blipFill>
          <a:blip r:embed="rId13"/>
          <a:stretch>
            <a:fillRect/>
          </a:stretch>
        </p:blipFill>
        <p:spPr>
          <a:xfrm>
            <a:off x="507317" y="515389"/>
            <a:ext cx="1009774" cy="369818"/>
          </a:xfrm>
          <a:prstGeom prst="rect">
            <a:avLst/>
          </a:prstGeom>
        </p:spPr>
      </p:pic>
    </p:spTree>
    <p:extLst>
      <p:ext uri="{BB962C8B-B14F-4D97-AF65-F5344CB8AC3E}">
        <p14:creationId xmlns:p14="http://schemas.microsoft.com/office/powerpoint/2010/main" val="3906670538"/>
      </p:ext>
    </p:extLst>
  </p:cSld>
  <p:clrMapOvr>
    <a:masterClrMapping/>
  </p:clrMapOvr>
  <p:extLst>
    <p:ext uri="{DCECCB84-F9BA-43D5-87BE-67443E8EF086}">
      <p15:sldGuideLst xmlns:p15="http://schemas.microsoft.com/office/powerpoint/2012/main">
        <p15:guide id="1" pos="334">
          <p15:clr>
            <a:srgbClr val="FBAE40"/>
          </p15:clr>
        </p15:guide>
        <p15:guide id="2" pos="5590">
          <p15:clr>
            <a:srgbClr val="FBAE40"/>
          </p15:clr>
        </p15:guide>
        <p15:guide id="3" pos="8206">
          <p15:clr>
            <a:srgbClr val="FBAE40"/>
          </p15:clr>
        </p15:guide>
        <p15:guide id="4" orient="horz" pos="1248">
          <p15:clr>
            <a:srgbClr val="FBAE40"/>
          </p15:clr>
        </p15:guide>
        <p15:guide id="5" orient="horz" pos="1368">
          <p15:clr>
            <a:srgbClr val="FBAE40"/>
          </p15:clr>
        </p15:guide>
        <p15:guide id="8" orient="horz" pos="4608">
          <p15:clr>
            <a:srgbClr val="FBAE40"/>
          </p15:clr>
        </p15:guide>
        <p15:guide id="9" orient="horz" pos="4296">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1"/>
            </p:custDataLst>
            <p:extLst>
              <p:ext uri="{D42A27DB-BD31-4B8C-83A1-F6EECF244321}">
                <p14:modId xmlns:p14="http://schemas.microsoft.com/office/powerpoint/2010/main" val="279231010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217b65ea-b455-4586-a71d-0ab93bf8b301&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3"/>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7" name="Object 16" hidden="1">
            <a:extLst>
              <a:ext uri="{FF2B5EF4-FFF2-40B4-BE49-F238E27FC236}">
                <a16:creationId xmlns:a16="http://schemas.microsoft.com/office/drawing/2014/main" id="{352301F1-24D5-47D1-B667-97E2827EBD53}"/>
              </a:ext>
            </a:extLst>
          </p:cNvPr>
          <p:cNvGraphicFramePr>
            <a:graphicFrameLocks noChangeAspect="1"/>
          </p:cNvGraphicFramePr>
          <p:nvPr>
            <p:custDataLst>
              <p:tags r:id="rId4"/>
            </p:custDataLst>
            <p:extLst>
              <p:ext uri="{D42A27DB-BD31-4B8C-83A1-F6EECF244321}">
                <p14:modId xmlns:p14="http://schemas.microsoft.com/office/powerpoint/2010/main" val="292764991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17" name="Object 16" hidden="1">
                        <a:extLst>
                          <a:ext uri="{FF2B5EF4-FFF2-40B4-BE49-F238E27FC236}">
                            <a16:creationId xmlns:a16="http://schemas.microsoft.com/office/drawing/2014/main" id="{352301F1-24D5-47D1-B667-97E2827EBD53}"/>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18" name="Rectangle 17" hidden="1">
            <a:extLst>
              <a:ext uri="{FF2B5EF4-FFF2-40B4-BE49-F238E27FC236}">
                <a16:creationId xmlns:a16="http://schemas.microsoft.com/office/drawing/2014/main" id="{4EA807D9-4B42-40BC-9584-B7480C297989}"/>
              </a:ext>
            </a:extLst>
          </p:cNvPr>
          <p:cNvSpPr/>
          <p:nvPr>
            <p:custDataLst>
              <p:tags r:id="rId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26166D3E-2043-459C-9A21-F9EFF95ECED8}"/>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26535b9b-0ba6-4767-991c-f6abadd77bac&quot;}}" hidden="1" title="Translations.Draft">
            <a:extLst>
              <a:ext uri="{FF2B5EF4-FFF2-40B4-BE49-F238E27FC236}">
                <a16:creationId xmlns:a16="http://schemas.microsoft.com/office/drawing/2014/main" id="{38391F0A-3404-4F9E-BB4E-0F8C97EF8F29}"/>
              </a:ext>
            </a:extLst>
          </p:cNvPr>
          <p:cNvSpPr txBox="1"/>
          <p:nvPr>
            <p:custDataLst>
              <p:tags r:id="rId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4BCB9820-6C31-40F9-9ED8-E9F193201E67}"/>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60E4E55A-02BF-4179-9505-3FA20CA8B090}"/>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A5891F-040C-4A7A-A845-B1EC6DBEDC9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4AAD41B-BC4C-4BB0-9245-CF4F2DFD2AAA}"/>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0896F21-A406-493C-BFBD-0C2AFA6A354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93C24D4-C054-4472-A7DA-7459E6437D08}"/>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5A77D67-18B1-41CB-8FDB-F9EC2B787723}"/>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8" name="LAYOUT BODY" hidden="1">
            <a:extLst>
              <a:ext uri="{FF2B5EF4-FFF2-40B4-BE49-F238E27FC236}">
                <a16:creationId xmlns:a16="http://schemas.microsoft.com/office/drawing/2014/main" id="{CD8A171F-2ADD-4916-B5C2-22F671DEB74D}"/>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914756810" name="image" descr="{&quot;templafy&quot;:{&quot;id&quot;:&quot;3173e5ac-f295-4ad2-ac86-349e3c99f4f0&quot;}}"/>
          <p:cNvPicPr>
            <a:picLocks noChangeAspect="1"/>
          </p:cNvPicPr>
          <p:nvPr/>
        </p:nvPicPr>
        <p:blipFill>
          <a:blip r:embed="rId1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75679117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guide id="6" orient="horz" pos="425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ody Slide with Mess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1"/>
            </p:custDataLst>
            <p:extLst>
              <p:ext uri="{D42A27DB-BD31-4B8C-83A1-F6EECF244321}">
                <p14:modId xmlns:p14="http://schemas.microsoft.com/office/powerpoint/2010/main" val="162338120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47536f6a-2f00-4992-a3a9-fe8fe3cb1d7f&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1" name="text" descr="{&quot;templafy&quot;:{&quot;id&quot;:&quot;a47e453d-ab1a-468d-9480-774ad06b31af&quot;}}" title="Translations.MessageText">
            <a:extLst>
              <a:ext uri="{FF2B5EF4-FFF2-40B4-BE49-F238E27FC236}">
                <a16:creationId xmlns:a16="http://schemas.microsoft.com/office/drawing/2014/main" id="{4921A7CA-7C8F-4794-BBBF-805F52B28920}"/>
              </a:ext>
            </a:extLst>
          </p:cNvPr>
          <p:cNvSpPr>
            <a:spLocks noGrp="1"/>
          </p:cNvSpPr>
          <p:nvPr>
            <p:ph type="body" sz="quarter" idx="15" hasCustomPrompt="1"/>
          </p:nvPr>
        </p:nvSpPr>
        <p:spPr>
          <a:xfrm>
            <a:off x="509846" y="1024660"/>
            <a:ext cx="11139092" cy="249382"/>
          </a:xfrm>
          <a:prstGeom prst="rect">
            <a:avLst/>
          </a:prstGeom>
        </p:spPr>
        <p:txBody>
          <a:bodyPr lIns="0" tIns="0" rIns="0" bIns="0"/>
          <a:lstStyle>
            <a:lvl1pPr marL="0" indent="0">
              <a:spcBef>
                <a:spcPts val="0"/>
              </a:spcBef>
              <a:buFontTx/>
              <a:buNone/>
              <a:defRPr sz="1636"/>
            </a:lvl1pPr>
          </a:lstStyle>
          <a:p>
            <a:pPr lvl="0"/>
            <a:r>
              <a:rPr lang="en-US"/>
              <a:t>&lt;&lt;Message&gt;&gt;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3"/>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8" name="Object 17" hidden="1">
            <a:extLst>
              <a:ext uri="{FF2B5EF4-FFF2-40B4-BE49-F238E27FC236}">
                <a16:creationId xmlns:a16="http://schemas.microsoft.com/office/drawing/2014/main" id="{08AFCAB2-2922-48C4-8D85-7681AB76837A}"/>
              </a:ext>
            </a:extLst>
          </p:cNvPr>
          <p:cNvGraphicFramePr>
            <a:graphicFrameLocks noChangeAspect="1"/>
          </p:cNvGraphicFramePr>
          <p:nvPr>
            <p:custDataLst>
              <p:tags r:id="rId4"/>
            </p:custDataLst>
            <p:extLst>
              <p:ext uri="{D42A27DB-BD31-4B8C-83A1-F6EECF244321}">
                <p14:modId xmlns:p14="http://schemas.microsoft.com/office/powerpoint/2010/main" val="274540129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18" name="Object 17" hidden="1">
                        <a:extLst>
                          <a:ext uri="{FF2B5EF4-FFF2-40B4-BE49-F238E27FC236}">
                            <a16:creationId xmlns:a16="http://schemas.microsoft.com/office/drawing/2014/main" id="{08AFCAB2-2922-48C4-8D85-7681AB76837A}"/>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BC560938-872C-460C-BBA9-836B9DE4152B}"/>
              </a:ext>
            </a:extLst>
          </p:cNvPr>
          <p:cNvSpPr/>
          <p:nvPr>
            <p:custDataLst>
              <p:tags r:id="rId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47648F2A-929A-4663-B297-6D2C534E5A0D}"/>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2" name="text" descr="{&quot;templafy&quot;:{&quot;id&quot;:&quot;504c441f-8043-4d9d-b74a-adbe8f6704ac&quot;}}" hidden="1" title="Translations.Draft">
            <a:extLst>
              <a:ext uri="{FF2B5EF4-FFF2-40B4-BE49-F238E27FC236}">
                <a16:creationId xmlns:a16="http://schemas.microsoft.com/office/drawing/2014/main" id="{F62EC7E6-BBEE-4BF0-B9BB-E1CDE22D35EF}"/>
              </a:ext>
            </a:extLst>
          </p:cNvPr>
          <p:cNvSpPr txBox="1"/>
          <p:nvPr>
            <p:custDataLst>
              <p:tags r:id="rId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699DEB83-B81B-4CC3-A75F-BF005C41DB38}"/>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0D7899B4-6E9E-49A2-8D05-5BC5A242AD66}"/>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1AF200-6E92-44FE-A716-FD9930C2A99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EE8EB0-09CB-49E1-B1ED-448B4B9C4812}"/>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608C80-94D7-4547-A353-FC51B327942F}"/>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488A6CD-ADB1-48FE-ADE0-54A72C82795C}"/>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DD84084-4DCB-4C0C-9173-BF06FCCD811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0" name="LAYOUT BODY" hidden="1">
            <a:extLst>
              <a:ext uri="{FF2B5EF4-FFF2-40B4-BE49-F238E27FC236}">
                <a16:creationId xmlns:a16="http://schemas.microsoft.com/office/drawing/2014/main" id="{5C3F4690-5BFE-4C27-AB4E-293AF4505D47}"/>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523714468" name="image" descr="{&quot;templafy&quot;:{&quot;id&quot;:&quot;136eae56-8c38-4e49-b26d-d9a038636537&quot;}}"/>
          <p:cNvPicPr>
            <a:picLocks noChangeAspect="1"/>
          </p:cNvPicPr>
          <p:nvPr/>
        </p:nvPicPr>
        <p:blipFill>
          <a:blip r:embed="rId1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71763036"/>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696">
          <p15:clr>
            <a:srgbClr val="FBAE40"/>
          </p15:clr>
        </p15:guide>
        <p15:guide id="5" orient="horz" pos="1152">
          <p15:clr>
            <a:srgbClr val="FBAE40"/>
          </p15:clr>
        </p15:guide>
        <p15:guide id="6" orient="horz" pos="3840">
          <p15:clr>
            <a:srgbClr val="FBAE40"/>
          </p15:clr>
        </p15:guide>
        <p15:guide id="9" orient="horz" pos="425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A40ABEE-F5DA-431B-A54D-DEC9260B9C75}"/>
              </a:ext>
            </a:extLst>
          </p:cNvPr>
          <p:cNvGraphicFramePr>
            <a:graphicFrameLocks noChangeAspect="1"/>
          </p:cNvGraphicFramePr>
          <p:nvPr>
            <p:custDataLst>
              <p:tags r:id="rId1"/>
            </p:custDataLst>
            <p:extLst>
              <p:ext uri="{D42A27DB-BD31-4B8C-83A1-F6EECF244321}">
                <p14:modId xmlns:p14="http://schemas.microsoft.com/office/powerpoint/2010/main" val="61681436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7" imgW="286" imgH="286" progId="TCLayout.ActiveDocument.1">
                  <p:embed/>
                </p:oleObj>
              </mc:Choice>
              <mc:Fallback>
                <p:oleObj name="think-cell Slide" r:id="rId7" imgW="286" imgH="286" progId="TCLayout.ActiveDocument.1">
                  <p:embed/>
                  <p:pic>
                    <p:nvPicPr>
                      <p:cNvPr id="4" name="Object 3" hidden="1">
                        <a:extLst>
                          <a:ext uri="{FF2B5EF4-FFF2-40B4-BE49-F238E27FC236}">
                            <a16:creationId xmlns:a16="http://schemas.microsoft.com/office/drawing/2014/main" id="{2A40ABEE-F5DA-431B-A54D-DEC9260B9C75}"/>
                          </a:ext>
                        </a:extLst>
                      </p:cNvPr>
                      <p:cNvPicPr/>
                      <p:nvPr/>
                    </p:nvPicPr>
                    <p:blipFill>
                      <a:blip r:embed="rId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DFE5C41-1B44-4020-9D51-90D186645171}"/>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8b9a8a7e-b8dc-4e98-b416-fba37d8d314e&quot;}}" title="Translations.Page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graphicFrame>
        <p:nvGraphicFramePr>
          <p:cNvPr id="15" name="Object 14" hidden="1">
            <a:extLst>
              <a:ext uri="{FF2B5EF4-FFF2-40B4-BE49-F238E27FC236}">
                <a16:creationId xmlns:a16="http://schemas.microsoft.com/office/drawing/2014/main" id="{BEA34953-3C5B-474F-98E8-59CBC16D816B}"/>
              </a:ext>
            </a:extLst>
          </p:cNvPr>
          <p:cNvGraphicFramePr>
            <a:graphicFrameLocks noChangeAspect="1"/>
          </p:cNvGraphicFramePr>
          <p:nvPr>
            <p:custDataLst>
              <p:tags r:id="rId3"/>
            </p:custDataLst>
            <p:extLst>
              <p:ext uri="{D42A27DB-BD31-4B8C-83A1-F6EECF244321}">
                <p14:modId xmlns:p14="http://schemas.microsoft.com/office/powerpoint/2010/main" val="209887009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9" imgW="286" imgH="286" progId="TCLayout.ActiveDocument.1">
                  <p:embed/>
                </p:oleObj>
              </mc:Choice>
              <mc:Fallback>
                <p:oleObj name="think-cell Slide" r:id="rId9" imgW="286" imgH="286" progId="TCLayout.ActiveDocument.1">
                  <p:embed/>
                  <p:pic>
                    <p:nvPicPr>
                      <p:cNvPr id="15" name="Object 14" hidden="1">
                        <a:extLst>
                          <a:ext uri="{FF2B5EF4-FFF2-40B4-BE49-F238E27FC236}">
                            <a16:creationId xmlns:a16="http://schemas.microsoft.com/office/drawing/2014/main" id="{BEA34953-3C5B-474F-98E8-59CBC16D816B}"/>
                          </a:ext>
                        </a:extLst>
                      </p:cNvPr>
                      <p:cNvPicPr/>
                      <p:nvPr/>
                    </p:nvPicPr>
                    <p:blipFill>
                      <a:blip r:embed="rId8"/>
                      <a:stretch>
                        <a:fillRect/>
                      </a:stretch>
                    </p:blipFill>
                    <p:spPr>
                      <a:xfrm>
                        <a:off x="1444" y="1443"/>
                        <a:ext cx="1444"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0F471B84-7666-4D25-8E9C-F4A62D7C8EA1}"/>
              </a:ext>
            </a:extLst>
          </p:cNvPr>
          <p:cNvSpPr/>
          <p:nvPr>
            <p:custDataLst>
              <p:tags r:id="rId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1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FBE75C1D-F08B-4BA9-8DD4-568C2CF680E7}"/>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7" name="text" descr="{&quot;templafy&quot;:{&quot;id&quot;:&quot;92a9a626-dfc3-4a2f-ad91-20fa0bbc47a4&quot;}}" hidden="1" title="Translations.Draft">
            <a:extLst>
              <a:ext uri="{FF2B5EF4-FFF2-40B4-BE49-F238E27FC236}">
                <a16:creationId xmlns:a16="http://schemas.microsoft.com/office/drawing/2014/main" id="{741C3070-4B19-45AE-8269-B0F2FE0573E0}"/>
              </a:ext>
            </a:extLst>
          </p:cNvPr>
          <p:cNvSpPr txBox="1"/>
          <p:nvPr>
            <p:custDataLst>
              <p:tags r:id="rId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8" name="PXP_GRIDLINES" hidden="1">
            <a:extLst>
              <a:ext uri="{FF2B5EF4-FFF2-40B4-BE49-F238E27FC236}">
                <a16:creationId xmlns:a16="http://schemas.microsoft.com/office/drawing/2014/main" id="{0EB636EB-EAEF-4AF9-B85B-66D9B47F9467}"/>
              </a:ext>
            </a:extLst>
          </p:cNvPr>
          <p:cNvGrpSpPr/>
          <p:nvPr/>
        </p:nvGrpSpPr>
        <p:grpSpPr>
          <a:xfrm>
            <a:off x="-1" y="0"/>
            <a:ext cx="12161813" cy="6858000"/>
            <a:chOff x="-20924" y="0"/>
            <a:chExt cx="10058400" cy="7543800"/>
          </a:xfrm>
        </p:grpSpPr>
        <p:cxnSp>
          <p:nvCxnSpPr>
            <p:cNvPr id="29" name="Straight Connector 28">
              <a:extLst>
                <a:ext uri="{FF2B5EF4-FFF2-40B4-BE49-F238E27FC236}">
                  <a16:creationId xmlns:a16="http://schemas.microsoft.com/office/drawing/2014/main" id="{A312DC84-45A3-4B6C-9246-37F84AF55D97}"/>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EFF70C8-21E8-4350-A950-9B0C170EF455}"/>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1FE8CC7-AFA0-4205-B75A-B13AB7BAE6D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8479EB4-ED16-4067-94F1-92123231956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93BB8D-7A70-489B-804D-89E8471AC5E1}"/>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3C4BA45-870A-4290-9A20-CABAD093F97A}"/>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122648585" name="image" descr="{&quot;templafy&quot;:{&quot;id&quot;:&quot;e24805c8-7d05-4ddb-83d6-c8b48e43feab&quot;}}"/>
          <p:cNvPicPr>
            <a:picLocks noChangeAspect="1"/>
          </p:cNvPicPr>
          <p:nvPr/>
        </p:nvPicPr>
        <p:blipFill>
          <a:blip r:embed="rId1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107079686"/>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76">
          <p15:clr>
            <a:srgbClr val="FBAE40"/>
          </p15:clr>
        </p15:guide>
        <p15:guide id="5" orient="horz" pos="3840">
          <p15:clr>
            <a:srgbClr val="FBAE40"/>
          </p15:clr>
        </p15:guide>
        <p15:guide id="6" orient="horz" pos="42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71370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5D34F63-2813-45C6-A593-1D8AB15F5931}"/>
              </a:ext>
            </a:extLst>
          </p:cNvPr>
          <p:cNvGraphicFramePr>
            <a:graphicFrameLocks noChangeAspect="1"/>
          </p:cNvGraphicFramePr>
          <p:nvPr>
            <p:custDataLst>
              <p:tags r:id="rId1"/>
            </p:custDataLst>
            <p:extLst>
              <p:ext uri="{D42A27DB-BD31-4B8C-83A1-F6EECF244321}">
                <p14:modId xmlns:p14="http://schemas.microsoft.com/office/powerpoint/2010/main" val="61597292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4" name="Object 3" hidden="1">
                        <a:extLst>
                          <a:ext uri="{FF2B5EF4-FFF2-40B4-BE49-F238E27FC236}">
                            <a16:creationId xmlns:a16="http://schemas.microsoft.com/office/drawing/2014/main" id="{C5D34F63-2813-45C6-A593-1D8AB15F5931}"/>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726EC57-16C3-49E5-BD12-AFF40BEFB9EC}"/>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a77075a4-c0b9-4bc5-b0a3-c730a34cf384&quot;}}" title="Translations.PageHeading">
            <a:extLst>
              <a:ext uri="{FF2B5EF4-FFF2-40B4-BE49-F238E27FC236}">
                <a16:creationId xmlns:a16="http://schemas.microsoft.com/office/drawing/2014/main" id="{C1D8B589-261A-4BB4-8A98-4C84C8191671}"/>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7" y="2014681"/>
            <a:ext cx="11139260" cy="3505490"/>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9" name="text" descr="{&quot;templafy&quot;:{&quot;id&quot;:&quot;d18c0a9c-5849-445b-91a3-f117c0aafd9c&quot;}}" title="Translations.LayoutHeading"/>
          <p:cNvSpPr>
            <a:spLocks noGrp="1"/>
          </p:cNvSpPr>
          <p:nvPr>
            <p:ph type="body" idx="16" hasCustomPrompt="1"/>
            <p:custDataLst>
              <p:tags r:id="rId3"/>
            </p:custDataLst>
          </p:nvPr>
        </p:nvSpPr>
        <p:spPr>
          <a:xfrm>
            <a:off x="509848" y="1689967"/>
            <a:ext cx="11137259"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6" name="LAYOUT BODY" hidden="1"/>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19" name="Object 18" hidden="1">
            <a:extLst>
              <a:ext uri="{FF2B5EF4-FFF2-40B4-BE49-F238E27FC236}">
                <a16:creationId xmlns:a16="http://schemas.microsoft.com/office/drawing/2014/main" id="{3BAC926F-5BF3-43CF-9CE8-87AF926D1B94}"/>
              </a:ext>
            </a:extLst>
          </p:cNvPr>
          <p:cNvGraphicFramePr>
            <a:graphicFrameLocks noChangeAspect="1"/>
          </p:cNvGraphicFramePr>
          <p:nvPr>
            <p:custDataLst>
              <p:tags r:id="rId4"/>
            </p:custDataLst>
            <p:extLst>
              <p:ext uri="{D42A27DB-BD31-4B8C-83A1-F6EECF244321}">
                <p14:modId xmlns:p14="http://schemas.microsoft.com/office/powerpoint/2010/main" val="6911397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19" name="Object 18" hidden="1">
                        <a:extLst>
                          <a:ext uri="{FF2B5EF4-FFF2-40B4-BE49-F238E27FC236}">
                            <a16:creationId xmlns:a16="http://schemas.microsoft.com/office/drawing/2014/main" id="{3BAC926F-5BF3-43CF-9CE8-87AF926D1B94}"/>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7FFF9EB3-4380-4002-97DE-C3F602EF1188}"/>
              </a:ext>
            </a:extLst>
          </p:cNvPr>
          <p:cNvSpPr/>
          <p:nvPr>
            <p:custDataLst>
              <p:tags r:id="rId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1"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CA2D1D8-9DF7-4C03-A231-E72D196B1AE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831ac3fe-fa83-4a87-ac15-0a8991d51df0&quot;}}" hidden="1" title="Translations.Draft">
            <a:extLst>
              <a:ext uri="{FF2B5EF4-FFF2-40B4-BE49-F238E27FC236}">
                <a16:creationId xmlns:a16="http://schemas.microsoft.com/office/drawing/2014/main" id="{56035737-F24D-45B4-ADCE-004D25938F0C}"/>
              </a:ext>
            </a:extLst>
          </p:cNvPr>
          <p:cNvSpPr txBox="1"/>
          <p:nvPr>
            <p:custDataLst>
              <p:tags r:id="rId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FDBEBB79-78ED-43EF-BA5F-186F2B69E275}"/>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CAB02D2E-44FA-4B59-ADA8-F6E3B2E8D2F9}"/>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FB8C184-DADA-47C1-B83F-B737D7A99A4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042928B-1A06-4129-AE17-4C3E07CCDC8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117B8EF-0079-4243-9703-8DCEC2AD29A0}"/>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0CA0747-BD4F-4E0E-A995-73496F9ADFA7}"/>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8CDAAB6-D470-4790-BFEE-D9EE0106500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9" name="LAYOUT BODY" hidden="1">
            <a:extLst>
              <a:ext uri="{FF2B5EF4-FFF2-40B4-BE49-F238E27FC236}">
                <a16:creationId xmlns:a16="http://schemas.microsoft.com/office/drawing/2014/main" id="{5E7B87B4-61AE-4486-8294-1D6733FFFE96}"/>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795015332" name="image" descr="{&quot;templafy&quot;:{&quot;id&quot;:&quot;5992c61b-29ca-49ba-88b3-0be841e35226&quot;}}"/>
          <p:cNvPicPr>
            <a:picLocks noChangeAspect="1"/>
          </p:cNvPicPr>
          <p:nvPr/>
        </p:nvPicPr>
        <p:blipFill>
          <a:blip r:embed="rId1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272428210"/>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1416">
          <p15:clr>
            <a:srgbClr val="FBAE40"/>
          </p15:clr>
        </p15:guide>
        <p15:guide id="6" orient="horz" pos="3840">
          <p15:clr>
            <a:srgbClr val="FBAE40"/>
          </p15:clr>
        </p15:guide>
        <p15:guide id="7" orient="horz" pos="425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9C9604A-C535-45F8-B0B6-254F9FB07BE7}"/>
              </a:ext>
            </a:extLst>
          </p:cNvPr>
          <p:cNvGraphicFramePr>
            <a:graphicFrameLocks noChangeAspect="1"/>
          </p:cNvGraphicFramePr>
          <p:nvPr>
            <p:custDataLst>
              <p:tags r:id="rId1"/>
            </p:custDataLst>
            <p:extLst>
              <p:ext uri="{D42A27DB-BD31-4B8C-83A1-F6EECF244321}">
                <p14:modId xmlns:p14="http://schemas.microsoft.com/office/powerpoint/2010/main" val="110117302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1" imgW="286" imgH="286" progId="TCLayout.ActiveDocument.1">
                  <p:embed/>
                </p:oleObj>
              </mc:Choice>
              <mc:Fallback>
                <p:oleObj name="think-cell Slide" r:id="rId11" imgW="286" imgH="286" progId="TCLayout.ActiveDocument.1">
                  <p:embed/>
                  <p:pic>
                    <p:nvPicPr>
                      <p:cNvPr id="4" name="Object 3" hidden="1">
                        <a:extLst>
                          <a:ext uri="{FF2B5EF4-FFF2-40B4-BE49-F238E27FC236}">
                            <a16:creationId xmlns:a16="http://schemas.microsoft.com/office/drawing/2014/main" id="{B9C9604A-C535-45F8-B0B6-254F9FB07BE7}"/>
                          </a:ext>
                        </a:extLst>
                      </p:cNvPr>
                      <p:cNvPicPr/>
                      <p:nvPr/>
                    </p:nvPicPr>
                    <p:blipFill>
                      <a:blip r:embed="rId12"/>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EFCF716-B887-47DD-88FD-27DA642B376C}"/>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3e61acc1-d182-455f-98ef-4e64cdea7ff9&quot;}}" title="Translations.PageHeading">
            <a:extLst>
              <a:ext uri="{FF2B5EF4-FFF2-40B4-BE49-F238E27FC236}">
                <a16:creationId xmlns:a16="http://schemas.microsoft.com/office/drawing/2014/main" id="{1A2E2006-114B-4532-BE85-87BE7B5884F8}"/>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3" name="text" descr="{&quot;templafy&quot;:{&quot;id&quot;:&quot;c193e432-2895-48f2-a665-f8845f8a3f60&quot;}}" title="Translations.LayoutHeading"/>
          <p:cNvSpPr>
            <a:spLocks noGrp="1"/>
          </p:cNvSpPr>
          <p:nvPr>
            <p:ph type="body" idx="16" hasCustomPrompt="1"/>
            <p:custDataLst>
              <p:tags r:id="rId3"/>
            </p:custDataLst>
          </p:nvPr>
        </p:nvSpPr>
        <p:spPr>
          <a:xfrm>
            <a:off x="509848" y="1689967"/>
            <a:ext cx="5402558"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8" y="2014683"/>
            <a:ext cx="5402558" cy="350548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4" name="text" descr="{&quot;templafy&quot;:{&quot;id&quot;:&quot;8b25837f-ad5d-4e82-a7c2-b813e9b1db3b&quot;}}" title="Translations.Source">
            <a:extLst>
              <a:ext uri="{FF2B5EF4-FFF2-40B4-BE49-F238E27FC236}">
                <a16:creationId xmlns:a16="http://schemas.microsoft.com/office/drawing/2014/main" id="{4605E01B-9B53-459E-960E-B71AAA8D7516}"/>
              </a:ext>
            </a:extLst>
          </p:cNvPr>
          <p:cNvSpPr>
            <a:spLocks noGrp="1"/>
          </p:cNvSpPr>
          <p:nvPr>
            <p:ph type="body" idx="15" hasCustomPrompt="1"/>
            <p:custDataLst>
              <p:tags r:id="rId4"/>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5" name="text" descr="{&quot;templafy&quot;:{&quot;id&quot;:&quot;279b921f-6240-4d9f-9654-559775be7e7d&quot;}}" title="Translations.LayoutHeading"/>
          <p:cNvSpPr>
            <a:spLocks noGrp="1"/>
          </p:cNvSpPr>
          <p:nvPr>
            <p:ph type="body" idx="36" hasCustomPrompt="1"/>
            <p:custDataLst>
              <p:tags r:id="rId5"/>
            </p:custDataLst>
          </p:nvPr>
        </p:nvSpPr>
        <p:spPr>
          <a:xfrm>
            <a:off x="6246549" y="1689967"/>
            <a:ext cx="5402558" cy="324715"/>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9" name="LAYOUT BODY">
            <a:extLst>
              <a:ext uri="{FF2B5EF4-FFF2-40B4-BE49-F238E27FC236}">
                <a16:creationId xmlns:a16="http://schemas.microsoft.com/office/drawing/2014/main" id="{8936E7E4-6C39-44A8-B2C0-2E1F3EB6742D}"/>
              </a:ext>
            </a:extLst>
          </p:cNvPr>
          <p:cNvSpPr>
            <a:spLocks noGrp="1"/>
          </p:cNvSpPr>
          <p:nvPr>
            <p:ph sz="quarter" idx="37" hasCustomPrompt="1"/>
          </p:nvPr>
        </p:nvSpPr>
        <p:spPr>
          <a:xfrm>
            <a:off x="6246549" y="2014682"/>
            <a:ext cx="5402558" cy="350640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2" name="text" descr="{&quot;templafy&quot;:{&quot;id&quot;:&quot;1cec3632-8e44-458c-85de-40a692794606&quot;}}" title="Translations.Source">
            <a:extLst>
              <a:ext uri="{FF2B5EF4-FFF2-40B4-BE49-F238E27FC236}">
                <a16:creationId xmlns:a16="http://schemas.microsoft.com/office/drawing/2014/main" id="{C406F5C2-A397-489D-A5FF-72C4C4697CC6}"/>
              </a:ext>
            </a:extLst>
          </p:cNvPr>
          <p:cNvSpPr>
            <a:spLocks noGrp="1"/>
          </p:cNvSpPr>
          <p:nvPr>
            <p:ph type="body" idx="18" hasCustomPrompt="1"/>
            <p:custDataLst>
              <p:tags r:id="rId6"/>
            </p:custDataLst>
          </p:nvPr>
        </p:nvSpPr>
        <p:spPr>
          <a:xfrm>
            <a:off x="6246549"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0"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2" name="Object 21" hidden="1">
            <a:extLst>
              <a:ext uri="{FF2B5EF4-FFF2-40B4-BE49-F238E27FC236}">
                <a16:creationId xmlns:a16="http://schemas.microsoft.com/office/drawing/2014/main" id="{EC05C0C2-8400-4BAC-87EB-9B2C49F33E52}"/>
              </a:ext>
            </a:extLst>
          </p:cNvPr>
          <p:cNvGraphicFramePr>
            <a:graphicFrameLocks noChangeAspect="1"/>
          </p:cNvGraphicFramePr>
          <p:nvPr>
            <p:custDataLst>
              <p:tags r:id="rId7"/>
            </p:custDataLst>
            <p:extLst>
              <p:ext uri="{D42A27DB-BD31-4B8C-83A1-F6EECF244321}">
                <p14:modId xmlns:p14="http://schemas.microsoft.com/office/powerpoint/2010/main" val="367369202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3" imgW="286" imgH="286" progId="TCLayout.ActiveDocument.1">
                  <p:embed/>
                </p:oleObj>
              </mc:Choice>
              <mc:Fallback>
                <p:oleObj name="think-cell Slide" r:id="rId13" imgW="286" imgH="286" progId="TCLayout.ActiveDocument.1">
                  <p:embed/>
                  <p:pic>
                    <p:nvPicPr>
                      <p:cNvPr id="22" name="Object 21" hidden="1">
                        <a:extLst>
                          <a:ext uri="{FF2B5EF4-FFF2-40B4-BE49-F238E27FC236}">
                            <a16:creationId xmlns:a16="http://schemas.microsoft.com/office/drawing/2014/main" id="{EC05C0C2-8400-4BAC-87EB-9B2C49F33E52}"/>
                          </a:ext>
                        </a:extLst>
                      </p:cNvPr>
                      <p:cNvPicPr/>
                      <p:nvPr/>
                    </p:nvPicPr>
                    <p:blipFill>
                      <a:blip r:embed="rId12"/>
                      <a:stretch>
                        <a:fillRect/>
                      </a:stretch>
                    </p:blipFill>
                    <p:spPr>
                      <a:xfrm>
                        <a:off x="1444" y="1443"/>
                        <a:ext cx="1444" cy="1444"/>
                      </a:xfrm>
                      <a:prstGeom prst="rect">
                        <a:avLst/>
                      </a:prstGeom>
                    </p:spPr>
                  </p:pic>
                </p:oleObj>
              </mc:Fallback>
            </mc:AlternateContent>
          </a:graphicData>
        </a:graphic>
      </p:graphicFrame>
      <p:sp>
        <p:nvSpPr>
          <p:cNvPr id="23" name="Rectangle 22" hidden="1">
            <a:extLst>
              <a:ext uri="{FF2B5EF4-FFF2-40B4-BE49-F238E27FC236}">
                <a16:creationId xmlns:a16="http://schemas.microsoft.com/office/drawing/2014/main" id="{3BA53068-7633-49EB-9F36-52606C7E3255}"/>
              </a:ext>
            </a:extLst>
          </p:cNvPr>
          <p:cNvSpPr/>
          <p:nvPr>
            <p:custDataLst>
              <p:tags r:id="rId8"/>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55ABFFF-124F-498C-B8C6-B39D7AB7664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7" name="text" descr="{&quot;templafy&quot;:{&quot;id&quot;:&quot;aee7271c-e7a6-4ffc-bc0b-065a503f0c25&quot;}}" hidden="1" title="Translations.Draft">
            <a:extLst>
              <a:ext uri="{FF2B5EF4-FFF2-40B4-BE49-F238E27FC236}">
                <a16:creationId xmlns:a16="http://schemas.microsoft.com/office/drawing/2014/main" id="{B0D26131-803C-431B-8E13-F8D88952CD01}"/>
              </a:ext>
            </a:extLst>
          </p:cNvPr>
          <p:cNvSpPr txBox="1"/>
          <p:nvPr>
            <p:custDataLst>
              <p:tags r:id="rId9"/>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0" name="PXP_GRIDLINES" hidden="1">
            <a:extLst>
              <a:ext uri="{FF2B5EF4-FFF2-40B4-BE49-F238E27FC236}">
                <a16:creationId xmlns:a16="http://schemas.microsoft.com/office/drawing/2014/main" id="{22DBC499-0A73-481B-AF5C-8A1518EA2AD1}"/>
              </a:ext>
            </a:extLst>
          </p:cNvPr>
          <p:cNvGrpSpPr/>
          <p:nvPr/>
        </p:nvGrpSpPr>
        <p:grpSpPr>
          <a:xfrm>
            <a:off x="-1" y="0"/>
            <a:ext cx="12161813" cy="6858000"/>
            <a:chOff x="-20924" y="0"/>
            <a:chExt cx="10058400" cy="7543800"/>
          </a:xfrm>
        </p:grpSpPr>
        <p:cxnSp>
          <p:nvCxnSpPr>
            <p:cNvPr id="41" name="Straight Connector 40">
              <a:extLst>
                <a:ext uri="{FF2B5EF4-FFF2-40B4-BE49-F238E27FC236}">
                  <a16:creationId xmlns:a16="http://schemas.microsoft.com/office/drawing/2014/main" id="{AF6C0B69-6C27-497B-B9CB-686C9A593A74}"/>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B638A7D-F882-480B-8B1F-D5348844E037}"/>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609A144-3C0A-4C1C-B521-1DE5EFA0721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DCB925-DD57-45D1-9B6D-D943F8E77B8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4F8C197-A1F3-46B9-9E48-6CE1D281FFFE}"/>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57AE1A1-1850-4D3D-B3DE-1A5E0B1F4F2E}"/>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7" name="LAYOUT BODY" hidden="1">
            <a:extLst>
              <a:ext uri="{FF2B5EF4-FFF2-40B4-BE49-F238E27FC236}">
                <a16:creationId xmlns:a16="http://schemas.microsoft.com/office/drawing/2014/main" id="{9F27FD9B-7827-4C9B-9D24-AC20E5BFB004}"/>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757539116" name="image" descr="{&quot;templafy&quot;:{&quot;id&quot;:&quot;6241793a-2711-491d-9e54-1633c3589ecf&quot;}}"/>
          <p:cNvPicPr>
            <a:picLocks noChangeAspect="1"/>
          </p:cNvPicPr>
          <p:nvPr/>
        </p:nvPicPr>
        <p:blipFill>
          <a:blip r:embed="rId1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86502269"/>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126">
          <p15:clr>
            <a:srgbClr val="FBAE40"/>
          </p15:clr>
        </p15:guide>
        <p15:guide id="4" pos="4318">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3828">
          <p15:clr>
            <a:srgbClr val="FBAE40"/>
          </p15:clr>
        </p15:guide>
        <p15:guide id="9" orient="horz" pos="425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30C6A6E-AD80-4AFF-B81D-DDCC6A11DDBF}"/>
              </a:ext>
            </a:extLst>
          </p:cNvPr>
          <p:cNvGraphicFramePr>
            <a:graphicFrameLocks noChangeAspect="1"/>
          </p:cNvGraphicFramePr>
          <p:nvPr>
            <p:custDataLst>
              <p:tags r:id="rId1"/>
            </p:custDataLst>
            <p:extLst>
              <p:ext uri="{D42A27DB-BD31-4B8C-83A1-F6EECF244321}">
                <p14:modId xmlns:p14="http://schemas.microsoft.com/office/powerpoint/2010/main" val="367085190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7" imgW="286" imgH="286" progId="TCLayout.ActiveDocument.1">
                  <p:embed/>
                </p:oleObj>
              </mc:Choice>
              <mc:Fallback>
                <p:oleObj name="think-cell Slide" r:id="rId17" imgW="286" imgH="286" progId="TCLayout.ActiveDocument.1">
                  <p:embed/>
                  <p:pic>
                    <p:nvPicPr>
                      <p:cNvPr id="4" name="Object 3" hidden="1">
                        <a:extLst>
                          <a:ext uri="{FF2B5EF4-FFF2-40B4-BE49-F238E27FC236}">
                            <a16:creationId xmlns:a16="http://schemas.microsoft.com/office/drawing/2014/main" id="{030C6A6E-AD80-4AFF-B81D-DDCC6A11DDBF}"/>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86FE028-F6FF-4FC7-8F03-C2B4E279E504}"/>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f799ee39-13ac-4e63-a036-001422c4c501&quot;}}" title="Translations.PageHeading"/>
          <p:cNvSpPr>
            <a:spLocks noGrp="1"/>
          </p:cNvSpPr>
          <p:nvPr>
            <p:ph type="title" hasCustomPrompt="1"/>
            <p:custDataLst>
              <p:tags r:id="rId3"/>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4" name="text" descr="{&quot;templafy&quot;:{&quot;id&quot;:&quot;faf76132-ec2d-4d5b-8c2b-eeafd403ae76&quot;}}" title="Translations.LayoutHeading"/>
          <p:cNvSpPr>
            <a:spLocks noGrp="1"/>
          </p:cNvSpPr>
          <p:nvPr>
            <p:ph type="body" idx="14" hasCustomPrompt="1"/>
            <p:custDataLst>
              <p:tags r:id="rId4"/>
            </p:custDataLst>
          </p:nvPr>
        </p:nvSpPr>
        <p:spPr>
          <a:xfrm>
            <a:off x="509847" y="1688727"/>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5"/>
            </p:custDataLst>
          </p:nvPr>
        </p:nvSpPr>
        <p:spPr>
          <a:xfrm>
            <a:off x="509847" y="2014682"/>
            <a:ext cx="3480557" cy="3506408"/>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4" name="text" descr="{&quot;templafy&quot;:{&quot;id&quot;:&quot;51f3e9e4-70aa-4e15-a23b-3783dbaa08b5&quot;}}" title="Translations.Source"/>
          <p:cNvSpPr>
            <a:spLocks noGrp="1"/>
          </p:cNvSpPr>
          <p:nvPr>
            <p:ph type="body" idx="24" hasCustomPrompt="1"/>
            <p:custDataLst>
              <p:tags r:id="rId6"/>
            </p:custDataLst>
          </p:nvPr>
        </p:nvSpPr>
        <p:spPr>
          <a:xfrm>
            <a:off x="509847"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5" name="text" descr="{&quot;templafy&quot;:{&quot;id&quot;:&quot;e6c8c249-0ac6-4297-a4df-e6fc69e76ec0&quot;}}" title="Translations.LayoutHeading"/>
          <p:cNvSpPr>
            <a:spLocks noGrp="1"/>
          </p:cNvSpPr>
          <p:nvPr>
            <p:ph type="body" idx="22" hasCustomPrompt="1"/>
            <p:custDataLst>
              <p:tags r:id="rId7"/>
            </p:custDataLst>
          </p:nvPr>
        </p:nvSpPr>
        <p:spPr>
          <a:xfrm>
            <a:off x="4339651"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8"/>
            </p:custDataLst>
          </p:nvPr>
        </p:nvSpPr>
        <p:spPr>
          <a:xfrm>
            <a:off x="4339651"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5" name="text" descr="{&quot;templafy&quot;:{&quot;id&quot;:&quot;3bcfde32-3102-401a-be42-11028e3d59fa&quot;}}" title="Translations.Source"/>
          <p:cNvSpPr>
            <a:spLocks noGrp="1"/>
          </p:cNvSpPr>
          <p:nvPr>
            <p:ph type="body" idx="25" hasCustomPrompt="1"/>
            <p:custDataLst>
              <p:tags r:id="rId9"/>
            </p:custDataLst>
          </p:nvPr>
        </p:nvSpPr>
        <p:spPr>
          <a:xfrm>
            <a:off x="4339651"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409f452a-be58-4b26-9a9c-ea2739566689&quot;}}" title="Translations.LayoutHeading"/>
          <p:cNvSpPr>
            <a:spLocks noGrp="1"/>
          </p:cNvSpPr>
          <p:nvPr>
            <p:ph type="body" idx="23" hasCustomPrompt="1"/>
            <p:custDataLst>
              <p:tags r:id="rId10"/>
            </p:custDataLst>
          </p:nvPr>
        </p:nvSpPr>
        <p:spPr>
          <a:xfrm>
            <a:off x="8169455"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11"/>
            </p:custDataLst>
          </p:nvPr>
        </p:nvSpPr>
        <p:spPr>
          <a:xfrm>
            <a:off x="8169455"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a757616f-0424-43f4-9a2b-ebc1ed8d4cce&quot;}}" title="Translations.Source"/>
          <p:cNvSpPr>
            <a:spLocks noGrp="1"/>
          </p:cNvSpPr>
          <p:nvPr>
            <p:ph type="body" idx="21" hasCustomPrompt="1"/>
            <p:custDataLst>
              <p:tags r:id="rId12"/>
            </p:custDataLst>
          </p:nvPr>
        </p:nvSpPr>
        <p:spPr>
          <a:xfrm>
            <a:off x="8169455"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7" name="Object 26" hidden="1">
            <a:extLst>
              <a:ext uri="{FF2B5EF4-FFF2-40B4-BE49-F238E27FC236}">
                <a16:creationId xmlns:a16="http://schemas.microsoft.com/office/drawing/2014/main" id="{E42FCD64-818F-42FC-AE27-B250ED3F9796}"/>
              </a:ext>
            </a:extLst>
          </p:cNvPr>
          <p:cNvGraphicFramePr>
            <a:graphicFrameLocks noChangeAspect="1"/>
          </p:cNvGraphicFramePr>
          <p:nvPr>
            <p:custDataLst>
              <p:tags r:id="rId13"/>
            </p:custDataLst>
            <p:extLst>
              <p:ext uri="{D42A27DB-BD31-4B8C-83A1-F6EECF244321}">
                <p14:modId xmlns:p14="http://schemas.microsoft.com/office/powerpoint/2010/main" val="202660021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9" imgW="286" imgH="286" progId="TCLayout.ActiveDocument.1">
                  <p:embed/>
                </p:oleObj>
              </mc:Choice>
              <mc:Fallback>
                <p:oleObj name="think-cell Slide" r:id="rId19" imgW="286" imgH="286" progId="TCLayout.ActiveDocument.1">
                  <p:embed/>
                  <p:pic>
                    <p:nvPicPr>
                      <p:cNvPr id="27" name="Object 26" hidden="1">
                        <a:extLst>
                          <a:ext uri="{FF2B5EF4-FFF2-40B4-BE49-F238E27FC236}">
                            <a16:creationId xmlns:a16="http://schemas.microsoft.com/office/drawing/2014/main" id="{E42FCD64-818F-42FC-AE27-B250ED3F9796}"/>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8" name="Rectangle 27" hidden="1">
            <a:extLst>
              <a:ext uri="{FF2B5EF4-FFF2-40B4-BE49-F238E27FC236}">
                <a16:creationId xmlns:a16="http://schemas.microsoft.com/office/drawing/2014/main" id="{BD6675BC-B66A-41E8-853D-64E774B595CD}"/>
              </a:ext>
            </a:extLst>
          </p:cNvPr>
          <p:cNvSpPr/>
          <p:nvPr>
            <p:custDataLst>
              <p:tags r:id="rId1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C37A18B-41E4-48B5-AD8B-A98ECC8B0C70}"/>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9489627C-F79B-4DF9-998A-207B47061EFD}" type="slidenum">
              <a:rPr lang="en-US" sz="636" smtClean="0">
                <a:latin typeface="+mn-lt"/>
              </a:rPr>
              <a:pPr algn="r"/>
              <a:t>‹#›</a:t>
            </a:fld>
            <a:endParaRPr lang="en-US" sz="636" dirty="0">
              <a:latin typeface="+mn-lt"/>
            </a:endParaRPr>
          </a:p>
        </p:txBody>
      </p:sp>
      <p:sp>
        <p:nvSpPr>
          <p:cNvPr id="31" name="text" descr="{&quot;templafy&quot;:{&quot;id&quot;:&quot;f6eb7092-4954-4c76-8538-b33fb2745953&quot;}}" hidden="1" title="Translations.Draft">
            <a:extLst>
              <a:ext uri="{FF2B5EF4-FFF2-40B4-BE49-F238E27FC236}">
                <a16:creationId xmlns:a16="http://schemas.microsoft.com/office/drawing/2014/main" id="{0C2E7FDC-18C8-4530-AE18-2AEF55842F4D}"/>
              </a:ext>
            </a:extLst>
          </p:cNvPr>
          <p:cNvSpPr txBox="1"/>
          <p:nvPr>
            <p:custDataLst>
              <p:tags r:id="rId1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2" name="PXP_GRIDLINES" hidden="1">
            <a:extLst>
              <a:ext uri="{FF2B5EF4-FFF2-40B4-BE49-F238E27FC236}">
                <a16:creationId xmlns:a16="http://schemas.microsoft.com/office/drawing/2014/main" id="{5BE430BB-EF28-4531-A1D7-2560F140D32B}"/>
              </a:ext>
            </a:extLst>
          </p:cNvPr>
          <p:cNvGrpSpPr/>
          <p:nvPr/>
        </p:nvGrpSpPr>
        <p:grpSpPr>
          <a:xfrm>
            <a:off x="-1" y="0"/>
            <a:ext cx="12161813" cy="6858000"/>
            <a:chOff x="-20924" y="0"/>
            <a:chExt cx="10058400" cy="7543800"/>
          </a:xfrm>
        </p:grpSpPr>
        <p:cxnSp>
          <p:nvCxnSpPr>
            <p:cNvPr id="42" name="Straight Connector 41">
              <a:extLst>
                <a:ext uri="{FF2B5EF4-FFF2-40B4-BE49-F238E27FC236}">
                  <a16:creationId xmlns:a16="http://schemas.microsoft.com/office/drawing/2014/main" id="{7B5EEBB7-BF99-4BEE-9E8E-96393EBB884E}"/>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EC3F65A-E2CC-437E-A063-D6BBBECDEC6C}"/>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B7BFF0-4BE1-4C59-B2B2-5AD53F793C0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B9097E6-227E-435C-A2FC-B72B2AADEC9D}"/>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ABE4451-CB02-454D-AB31-BA8B9B57D7A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89865A8-EFAE-4580-93BA-FA21E2083B36}"/>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8" name="LAYOUT BODY" hidden="1">
            <a:extLst>
              <a:ext uri="{FF2B5EF4-FFF2-40B4-BE49-F238E27FC236}">
                <a16:creationId xmlns:a16="http://schemas.microsoft.com/office/drawing/2014/main" id="{4184DDD2-54D9-4945-9DF5-D9CA39A61429}"/>
              </a:ext>
            </a:extLst>
          </p:cNvPr>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739979069" name="image" descr="{&quot;templafy&quot;:{&quot;id&quot;:&quot;16502c03-0a25-4cf3-b802-37eb307f04d5&quot;}}"/>
          <p:cNvPicPr>
            <a:picLocks noChangeAspect="1"/>
          </p:cNvPicPr>
          <p:nvPr/>
        </p:nvPicPr>
        <p:blipFill>
          <a:blip r:embed="rId2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720763826"/>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2998">
          <p15:clr>
            <a:srgbClr val="FBAE40"/>
          </p15:clr>
        </p15:guide>
        <p15:guide id="5" pos="2782">
          <p15:clr>
            <a:srgbClr val="FBAE40"/>
          </p15:clr>
        </p15:guide>
        <p15:guide id="6" pos="542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3816">
          <p15:clr>
            <a:srgbClr val="FBAE40"/>
          </p15:clr>
        </p15:guide>
        <p15:guide id="11" orient="horz" pos="425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0075B03-C8EE-48EA-87BF-B4E793C07665}"/>
              </a:ext>
            </a:extLst>
          </p:cNvPr>
          <p:cNvGraphicFramePr>
            <a:graphicFrameLocks noChangeAspect="1"/>
          </p:cNvGraphicFramePr>
          <p:nvPr>
            <p:custDataLst>
              <p:tags r:id="rId1"/>
            </p:custDataLst>
            <p:extLst>
              <p:ext uri="{D42A27DB-BD31-4B8C-83A1-F6EECF244321}">
                <p14:modId xmlns:p14="http://schemas.microsoft.com/office/powerpoint/2010/main" val="18645688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20" imgW="286" imgH="286" progId="TCLayout.ActiveDocument.1">
                  <p:embed/>
                </p:oleObj>
              </mc:Choice>
              <mc:Fallback>
                <p:oleObj name="think-cell Slide" r:id="rId20" imgW="286" imgH="286" progId="TCLayout.ActiveDocument.1">
                  <p:embed/>
                  <p:pic>
                    <p:nvPicPr>
                      <p:cNvPr id="4" name="Object 3" hidden="1">
                        <a:extLst>
                          <a:ext uri="{FF2B5EF4-FFF2-40B4-BE49-F238E27FC236}">
                            <a16:creationId xmlns:a16="http://schemas.microsoft.com/office/drawing/2014/main" id="{50075B03-C8EE-48EA-87BF-B4E793C07665}"/>
                          </a:ext>
                        </a:extLst>
                      </p:cNvPr>
                      <p:cNvPicPr/>
                      <p:nvPr/>
                    </p:nvPicPr>
                    <p:blipFill>
                      <a:blip r:embed="rId21"/>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EA0E9B9-01A7-458A-A850-225D10494E13}"/>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7a37edcc-f2de-4d9e-b5ba-d75421391748&quot;}}" title="Translations.PageHeading"/>
          <p:cNvSpPr>
            <a:spLocks noGrp="1"/>
          </p:cNvSpPr>
          <p:nvPr>
            <p:ph type="title" hasCustomPrompt="1"/>
            <p:custDataLst>
              <p:tags r:id="rId3"/>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c4c70c21-65b6-4a9b-96e3-66ea8a9eea45&quot;}}" title="Translations.LayoutHeading"/>
          <p:cNvSpPr>
            <a:spLocks noGrp="1"/>
          </p:cNvSpPr>
          <p:nvPr>
            <p:ph type="body" idx="14" hasCustomPrompt="1"/>
            <p:custDataLst>
              <p:tags r:id="rId4"/>
            </p:custDataLst>
          </p:nvPr>
        </p:nvSpPr>
        <p:spPr>
          <a:xfrm>
            <a:off x="509848"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5"/>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081b83a7-b291-47b6-9524-fcd27b97a694&quot;}}" title="Translations.Source"/>
          <p:cNvSpPr>
            <a:spLocks noGrp="1"/>
          </p:cNvSpPr>
          <p:nvPr>
            <p:ph type="body" idx="15" hasCustomPrompt="1"/>
            <p:custDataLst>
              <p:tags r:id="rId6"/>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5d3123a2-fb04-4e76-80aa-50d3b952f7a9&quot;}}" title="Translations.LayoutHeading"/>
          <p:cNvSpPr>
            <a:spLocks noGrp="1"/>
          </p:cNvSpPr>
          <p:nvPr>
            <p:ph type="body" idx="26" hasCustomPrompt="1"/>
            <p:custDataLst>
              <p:tags r:id="rId7"/>
            </p:custDataLst>
          </p:nvPr>
        </p:nvSpPr>
        <p:spPr>
          <a:xfrm>
            <a:off x="509848" y="3720524"/>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8"/>
            </p:custDataLst>
          </p:nvPr>
        </p:nvSpPr>
        <p:spPr>
          <a:xfrm>
            <a:off x="509848" y="4048125"/>
            <a:ext cx="5402558"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2199dd9c-2c51-45e7-81aa-64c6f8288207&quot;}}" title="Translations.Source"/>
          <p:cNvSpPr>
            <a:spLocks noGrp="1"/>
          </p:cNvSpPr>
          <p:nvPr>
            <p:ph type="body" idx="21" hasCustomPrompt="1"/>
            <p:custDataLst>
              <p:tags r:id="rId9"/>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103f4c61-5419-4fb8-a024-280b0ceb8cf8&quot;}}" title="Translations.LayoutHeading"/>
          <p:cNvSpPr>
            <a:spLocks noGrp="1"/>
          </p:cNvSpPr>
          <p:nvPr>
            <p:ph type="body" idx="25" hasCustomPrompt="1"/>
            <p:custDataLst>
              <p:tags r:id="rId10"/>
            </p:custDataLst>
          </p:nvPr>
        </p:nvSpPr>
        <p:spPr>
          <a:xfrm>
            <a:off x="6247322"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1"/>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bb403364-b08b-4ca1-93e9-204eb2a7f382&quot;}}" title="Translations.Source"/>
          <p:cNvSpPr>
            <a:spLocks noGrp="1"/>
          </p:cNvSpPr>
          <p:nvPr>
            <p:ph type="body" idx="18" hasCustomPrompt="1"/>
            <p:custDataLst>
              <p:tags r:id="rId12"/>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127c54b4-b8f1-4a83-93f2-0b7eb7514883&quot;}}" title="Translations.LayoutHeading"/>
          <p:cNvSpPr>
            <a:spLocks noGrp="1"/>
          </p:cNvSpPr>
          <p:nvPr>
            <p:ph type="body" idx="23" hasCustomPrompt="1"/>
            <p:custDataLst>
              <p:tags r:id="rId13"/>
            </p:custDataLst>
          </p:nvPr>
        </p:nvSpPr>
        <p:spPr>
          <a:xfrm>
            <a:off x="6247322" y="3720523"/>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4"/>
            </p:custDataLst>
          </p:nvPr>
        </p:nvSpPr>
        <p:spPr>
          <a:xfrm>
            <a:off x="6247322"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44600ac6-e377-416e-b029-48828e1114db&quot;}}" title="Translations.Source"/>
          <p:cNvSpPr>
            <a:spLocks noGrp="1"/>
          </p:cNvSpPr>
          <p:nvPr>
            <p:ph type="body" idx="24" hasCustomPrompt="1"/>
            <p:custDataLst>
              <p:tags r:id="rId15"/>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30" name="Object 29" hidden="1">
            <a:extLst>
              <a:ext uri="{FF2B5EF4-FFF2-40B4-BE49-F238E27FC236}">
                <a16:creationId xmlns:a16="http://schemas.microsoft.com/office/drawing/2014/main" id="{7E86D4F2-24A3-493E-BF32-E0E72E8E5DF5}"/>
              </a:ext>
            </a:extLst>
          </p:cNvPr>
          <p:cNvGraphicFramePr>
            <a:graphicFrameLocks noChangeAspect="1"/>
          </p:cNvGraphicFramePr>
          <p:nvPr>
            <p:custDataLst>
              <p:tags r:id="rId16"/>
            </p:custDataLst>
            <p:extLst>
              <p:ext uri="{D42A27DB-BD31-4B8C-83A1-F6EECF244321}">
                <p14:modId xmlns:p14="http://schemas.microsoft.com/office/powerpoint/2010/main" val="107756204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22" imgW="286" imgH="286" progId="TCLayout.ActiveDocument.1">
                  <p:embed/>
                </p:oleObj>
              </mc:Choice>
              <mc:Fallback>
                <p:oleObj name="think-cell Slide" r:id="rId22" imgW="286" imgH="286" progId="TCLayout.ActiveDocument.1">
                  <p:embed/>
                  <p:pic>
                    <p:nvPicPr>
                      <p:cNvPr id="30" name="Object 29" hidden="1">
                        <a:extLst>
                          <a:ext uri="{FF2B5EF4-FFF2-40B4-BE49-F238E27FC236}">
                            <a16:creationId xmlns:a16="http://schemas.microsoft.com/office/drawing/2014/main" id="{7E86D4F2-24A3-493E-BF32-E0E72E8E5DF5}"/>
                          </a:ext>
                        </a:extLst>
                      </p:cNvPr>
                      <p:cNvPicPr/>
                      <p:nvPr/>
                    </p:nvPicPr>
                    <p:blipFill>
                      <a:blip r:embed="rId21"/>
                      <a:stretch>
                        <a:fillRect/>
                      </a:stretch>
                    </p:blipFill>
                    <p:spPr>
                      <a:xfrm>
                        <a:off x="1444" y="1443"/>
                        <a:ext cx="1444" cy="1444"/>
                      </a:xfrm>
                      <a:prstGeom prst="rect">
                        <a:avLst/>
                      </a:prstGeom>
                    </p:spPr>
                  </p:pic>
                </p:oleObj>
              </mc:Fallback>
            </mc:AlternateContent>
          </a:graphicData>
        </a:graphic>
      </p:graphicFrame>
      <p:sp>
        <p:nvSpPr>
          <p:cNvPr id="31" name="Rectangle 30" hidden="1">
            <a:extLst>
              <a:ext uri="{FF2B5EF4-FFF2-40B4-BE49-F238E27FC236}">
                <a16:creationId xmlns:a16="http://schemas.microsoft.com/office/drawing/2014/main" id="{AD419C93-3596-4E19-A828-2C69A44CE037}"/>
              </a:ext>
            </a:extLst>
          </p:cNvPr>
          <p:cNvSpPr/>
          <p:nvPr>
            <p:custDataLst>
              <p:tags r:id="rId17"/>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2"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DC8A5F2-35B9-4569-9F8E-E7F8D409032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34" name="text" descr="{&quot;templafy&quot;:{&quot;id&quot;:&quot;414842cc-9649-4ef4-a7b3-33922341bad0&quot;}}" hidden="1" title="Translations.Draft">
            <a:extLst>
              <a:ext uri="{FF2B5EF4-FFF2-40B4-BE49-F238E27FC236}">
                <a16:creationId xmlns:a16="http://schemas.microsoft.com/office/drawing/2014/main" id="{1BF10AFD-C195-4816-8C70-7388FB036438}"/>
              </a:ext>
            </a:extLst>
          </p:cNvPr>
          <p:cNvSpPr txBox="1"/>
          <p:nvPr>
            <p:custDataLst>
              <p:tags r:id="rId18"/>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5" name="PXP_GRIDLINES" hidden="1">
            <a:extLst>
              <a:ext uri="{FF2B5EF4-FFF2-40B4-BE49-F238E27FC236}">
                <a16:creationId xmlns:a16="http://schemas.microsoft.com/office/drawing/2014/main" id="{14E4A2F1-4505-41FE-AFDE-C47C1395B63A}"/>
              </a:ext>
            </a:extLst>
          </p:cNvPr>
          <p:cNvGrpSpPr/>
          <p:nvPr/>
        </p:nvGrpSpPr>
        <p:grpSpPr>
          <a:xfrm>
            <a:off x="-1" y="0"/>
            <a:ext cx="12161813" cy="6858000"/>
            <a:chOff x="-20924" y="0"/>
            <a:chExt cx="10058400" cy="7543800"/>
          </a:xfrm>
        </p:grpSpPr>
        <p:cxnSp>
          <p:nvCxnSpPr>
            <p:cNvPr id="36" name="Straight Connector 35">
              <a:extLst>
                <a:ext uri="{FF2B5EF4-FFF2-40B4-BE49-F238E27FC236}">
                  <a16:creationId xmlns:a16="http://schemas.microsoft.com/office/drawing/2014/main" id="{291C5DBF-9EE6-4771-B508-A4C905F1E92C}"/>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6F6D633-BC65-4FEC-B842-705B65F52C5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5097B55-75BD-4EAB-9580-2627A4C45A08}"/>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8627C1D-7361-4FF4-85C3-B754E103B9AE}"/>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9FE3717-5409-402D-857E-F7853E4D240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812F12A-6D60-4FE6-B16A-FC7AE80D422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1" name="LAYOUT BODY" hidden="1">
            <a:extLst>
              <a:ext uri="{FF2B5EF4-FFF2-40B4-BE49-F238E27FC236}">
                <a16:creationId xmlns:a16="http://schemas.microsoft.com/office/drawing/2014/main" id="{C2169FA8-333B-46F0-A341-B260F18E59DC}"/>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747068730" name="image" descr="{&quot;templafy&quot;:{&quot;id&quot;:&quot;06fb828d-e334-4e68-b4a4-537ea9c5a7f2&quot;}}"/>
          <p:cNvPicPr>
            <a:picLocks noChangeAspect="1"/>
          </p:cNvPicPr>
          <p:nvPr/>
        </p:nvPicPr>
        <p:blipFill>
          <a:blip r:embed="rId2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000731550"/>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02">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40">
          <p15:clr>
            <a:srgbClr val="FBAE40"/>
          </p15:clr>
        </p15:guide>
        <p15:guide id="11" orient="horz" pos="425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80C77E2-D8C1-4252-982A-A07F300F6237}"/>
              </a:ext>
            </a:extLst>
          </p:cNvPr>
          <p:cNvGraphicFramePr>
            <a:graphicFrameLocks noChangeAspect="1"/>
          </p:cNvGraphicFramePr>
          <p:nvPr>
            <p:custDataLst>
              <p:tags r:id="rId1"/>
            </p:custDataLst>
            <p:extLst>
              <p:ext uri="{D42A27DB-BD31-4B8C-83A1-F6EECF244321}">
                <p14:modId xmlns:p14="http://schemas.microsoft.com/office/powerpoint/2010/main" val="176896876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26" imgW="286" imgH="286" progId="TCLayout.ActiveDocument.1">
                  <p:embed/>
                </p:oleObj>
              </mc:Choice>
              <mc:Fallback>
                <p:oleObj name="think-cell Slide" r:id="rId26" imgW="286" imgH="286" progId="TCLayout.ActiveDocument.1">
                  <p:embed/>
                  <p:pic>
                    <p:nvPicPr>
                      <p:cNvPr id="4" name="Object 3" hidden="1">
                        <a:extLst>
                          <a:ext uri="{FF2B5EF4-FFF2-40B4-BE49-F238E27FC236}">
                            <a16:creationId xmlns:a16="http://schemas.microsoft.com/office/drawing/2014/main" id="{580C77E2-D8C1-4252-982A-A07F300F6237}"/>
                          </a:ext>
                        </a:extLst>
                      </p:cNvPr>
                      <p:cNvPicPr/>
                      <p:nvPr/>
                    </p:nvPicPr>
                    <p:blipFill>
                      <a:blip r:embed="rId27"/>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9AE23E0-0995-4C43-83FF-0CCC91192CDA}"/>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dd45ce87-bd96-4758-953d-f51aa1a88d4b&quot;}}" title="Translations.PageHeading"/>
          <p:cNvSpPr>
            <a:spLocks noGrp="1"/>
          </p:cNvSpPr>
          <p:nvPr>
            <p:ph type="title" hasCustomPrompt="1"/>
            <p:custDataLst>
              <p:tags r:id="rId3"/>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24cefc07-1a20-4222-8b2e-2c8b2463b1d7&quot;}}" title="Translations.LayoutHeading"/>
          <p:cNvSpPr>
            <a:spLocks noGrp="1"/>
          </p:cNvSpPr>
          <p:nvPr>
            <p:ph type="body" idx="14" hasCustomPrompt="1"/>
            <p:custDataLst>
              <p:tags r:id="rId4"/>
            </p:custDataLst>
          </p:nvPr>
        </p:nvSpPr>
        <p:spPr>
          <a:xfrm>
            <a:off x="509848" y="1689967"/>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5"/>
            </p:custDataLst>
          </p:nvPr>
        </p:nvSpPr>
        <p:spPr>
          <a:xfrm>
            <a:off x="509848" y="2014682"/>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b325ed0f-fc54-4a63-b337-529a5f258681&quot;}}" title="Translations.Source"/>
          <p:cNvSpPr>
            <a:spLocks noGrp="1"/>
          </p:cNvSpPr>
          <p:nvPr>
            <p:ph type="body" idx="15" hasCustomPrompt="1"/>
            <p:custDataLst>
              <p:tags r:id="rId6"/>
            </p:custDataLst>
          </p:nvPr>
        </p:nvSpPr>
        <p:spPr>
          <a:xfrm>
            <a:off x="509848" y="3496890"/>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ac8071b2-25d6-459c-91e9-04875bea89b9&quot;}}" title="Translations.LayoutHeading"/>
          <p:cNvSpPr>
            <a:spLocks noGrp="1"/>
          </p:cNvSpPr>
          <p:nvPr>
            <p:ph type="body" idx="26" hasCustomPrompt="1"/>
            <p:custDataLst>
              <p:tags r:id="rId7"/>
            </p:custDataLst>
          </p:nvPr>
        </p:nvSpPr>
        <p:spPr>
          <a:xfrm>
            <a:off x="509848" y="3720524"/>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8"/>
            </p:custDataLst>
          </p:nvPr>
        </p:nvSpPr>
        <p:spPr>
          <a:xfrm>
            <a:off x="509848" y="4048125"/>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b267a40e-d226-4ac0-a425-6a6f0ec65e45&quot;}}" title="Translations.Source"/>
          <p:cNvSpPr>
            <a:spLocks noGrp="1"/>
          </p:cNvSpPr>
          <p:nvPr>
            <p:ph type="body" idx="21" hasCustomPrompt="1"/>
            <p:custDataLst>
              <p:tags r:id="rId9"/>
            </p:custDataLst>
          </p:nvPr>
        </p:nvSpPr>
        <p:spPr>
          <a:xfrm>
            <a:off x="509848" y="5530909"/>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2e340fc5-1d45-4f11-8b25-229614e8fd0f&quot;}}" title="Translations.LayoutHeading"/>
          <p:cNvSpPr>
            <a:spLocks noGrp="1"/>
          </p:cNvSpPr>
          <p:nvPr>
            <p:ph type="body" idx="25" hasCustomPrompt="1"/>
            <p:custDataLst>
              <p:tags r:id="rId10"/>
            </p:custDataLst>
          </p:nvPr>
        </p:nvSpPr>
        <p:spPr>
          <a:xfrm>
            <a:off x="8166965" y="1687484"/>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1"/>
            </p:custDataLst>
          </p:nvPr>
        </p:nvSpPr>
        <p:spPr>
          <a:xfrm>
            <a:off x="8166965" y="2011680"/>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fb75f286-dd64-482d-a662-1103241570f3&quot;}}" title="Translations.Source"/>
          <p:cNvSpPr>
            <a:spLocks noGrp="1"/>
          </p:cNvSpPr>
          <p:nvPr>
            <p:ph type="body" idx="18" hasCustomPrompt="1"/>
            <p:custDataLst>
              <p:tags r:id="rId12"/>
            </p:custDataLst>
          </p:nvPr>
        </p:nvSpPr>
        <p:spPr>
          <a:xfrm>
            <a:off x="8166965" y="3491346"/>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60cdedc1-e818-42f6-aa08-c879a561e4ad&quot;}}" title="Translations.LayoutHeading"/>
          <p:cNvSpPr>
            <a:spLocks noGrp="1"/>
          </p:cNvSpPr>
          <p:nvPr>
            <p:ph type="body" idx="23" hasCustomPrompt="1"/>
            <p:custDataLst>
              <p:tags r:id="rId13"/>
            </p:custDataLst>
          </p:nvPr>
        </p:nvSpPr>
        <p:spPr>
          <a:xfrm>
            <a:off x="8166965"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4"/>
            </p:custDataLst>
          </p:nvPr>
        </p:nvSpPr>
        <p:spPr>
          <a:xfrm>
            <a:off x="8166965" y="4048298"/>
            <a:ext cx="3484683"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6967b5ef-0b34-4602-b64f-743ab70c10aa&quot;}}" title="Translations.Source"/>
          <p:cNvSpPr>
            <a:spLocks noGrp="1"/>
          </p:cNvSpPr>
          <p:nvPr>
            <p:ph type="body" idx="24" hasCustomPrompt="1"/>
            <p:custDataLst>
              <p:tags r:id="rId15"/>
            </p:custDataLst>
          </p:nvPr>
        </p:nvSpPr>
        <p:spPr>
          <a:xfrm>
            <a:off x="8166965" y="5527964"/>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sp>
        <p:nvSpPr>
          <p:cNvPr id="30" name="text" descr="{&quot;templafy&quot;:{&quot;id&quot;:&quot;1fb31955-5ad5-401b-aa7f-b181150ad636&quot;}}" title="Translations.LayoutHeading">
            <a:extLst>
              <a:ext uri="{FF2B5EF4-FFF2-40B4-BE49-F238E27FC236}">
                <a16:creationId xmlns:a16="http://schemas.microsoft.com/office/drawing/2014/main" id="{BD13CE26-9F04-45B6-B2CF-46DFA42422CA}"/>
              </a:ext>
            </a:extLst>
          </p:cNvPr>
          <p:cNvSpPr>
            <a:spLocks noGrp="1"/>
          </p:cNvSpPr>
          <p:nvPr>
            <p:ph type="body" idx="33" hasCustomPrompt="1"/>
            <p:custDataLst>
              <p:tags r:id="rId16"/>
            </p:custDataLst>
          </p:nvPr>
        </p:nvSpPr>
        <p:spPr>
          <a:xfrm>
            <a:off x="4341299" y="1685069"/>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1" name="LAYOUT BODY">
            <a:extLst>
              <a:ext uri="{FF2B5EF4-FFF2-40B4-BE49-F238E27FC236}">
                <a16:creationId xmlns:a16="http://schemas.microsoft.com/office/drawing/2014/main" id="{0CB3E366-143A-499E-97C4-5B8A8FACF5E0}"/>
              </a:ext>
            </a:extLst>
          </p:cNvPr>
          <p:cNvSpPr>
            <a:spLocks noGrp="1"/>
          </p:cNvSpPr>
          <p:nvPr>
            <p:ph idx="34" hasCustomPrompt="1"/>
            <p:custDataLst>
              <p:tags r:id="rId17"/>
            </p:custDataLst>
          </p:nvPr>
        </p:nvSpPr>
        <p:spPr>
          <a:xfrm>
            <a:off x="4341299" y="2009784"/>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2" name="text" descr="{&quot;templafy&quot;:{&quot;id&quot;:&quot;b0c078c7-9f7a-41c7-9670-a467358f7983&quot;}}" title="Translations.Source">
            <a:extLst>
              <a:ext uri="{FF2B5EF4-FFF2-40B4-BE49-F238E27FC236}">
                <a16:creationId xmlns:a16="http://schemas.microsoft.com/office/drawing/2014/main" id="{70AFE1EB-F3CA-4F1B-8291-C671238CAE56}"/>
              </a:ext>
            </a:extLst>
          </p:cNvPr>
          <p:cNvSpPr>
            <a:spLocks noGrp="1"/>
          </p:cNvSpPr>
          <p:nvPr>
            <p:ph type="body" idx="35" hasCustomPrompt="1"/>
            <p:custDataLst>
              <p:tags r:id="rId18"/>
            </p:custDataLst>
          </p:nvPr>
        </p:nvSpPr>
        <p:spPr>
          <a:xfrm>
            <a:off x="4341299" y="3491992"/>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4" name="text" descr="{&quot;templafy&quot;:{&quot;id&quot;:&quot;41d5001e-552c-4410-af8d-1151dcbf22cf&quot;}}" title="Translations.LayoutHeading">
            <a:extLst>
              <a:ext uri="{FF2B5EF4-FFF2-40B4-BE49-F238E27FC236}">
                <a16:creationId xmlns:a16="http://schemas.microsoft.com/office/drawing/2014/main" id="{F36306A6-C7FD-490E-B9FA-F9EAAB6D7420}"/>
              </a:ext>
            </a:extLst>
          </p:cNvPr>
          <p:cNvSpPr>
            <a:spLocks noGrp="1"/>
          </p:cNvSpPr>
          <p:nvPr>
            <p:ph type="body" idx="36" hasCustomPrompt="1"/>
            <p:custDataLst>
              <p:tags r:id="rId19"/>
            </p:custDataLst>
          </p:nvPr>
        </p:nvSpPr>
        <p:spPr>
          <a:xfrm>
            <a:off x="4341299"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5" name="LAYOUT BODY">
            <a:extLst>
              <a:ext uri="{FF2B5EF4-FFF2-40B4-BE49-F238E27FC236}">
                <a16:creationId xmlns:a16="http://schemas.microsoft.com/office/drawing/2014/main" id="{3446E791-773D-4FAE-951E-FACBFC9A34BE}"/>
              </a:ext>
            </a:extLst>
          </p:cNvPr>
          <p:cNvSpPr>
            <a:spLocks noGrp="1"/>
          </p:cNvSpPr>
          <p:nvPr>
            <p:ph idx="37" hasCustomPrompt="1"/>
            <p:custDataLst>
              <p:tags r:id="rId20"/>
            </p:custDataLst>
          </p:nvPr>
        </p:nvSpPr>
        <p:spPr>
          <a:xfrm>
            <a:off x="4341299" y="4048299"/>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6" name="text" descr="{&quot;templafy&quot;:{&quot;id&quot;:&quot;a0bd7f06-fba0-4946-9993-f794cbc1d9e4&quot;}}" title="Translations.Source">
            <a:extLst>
              <a:ext uri="{FF2B5EF4-FFF2-40B4-BE49-F238E27FC236}">
                <a16:creationId xmlns:a16="http://schemas.microsoft.com/office/drawing/2014/main" id="{0F55B665-DAA7-44FF-A040-93B402857322}"/>
              </a:ext>
            </a:extLst>
          </p:cNvPr>
          <p:cNvSpPr>
            <a:spLocks noGrp="1"/>
          </p:cNvSpPr>
          <p:nvPr>
            <p:ph type="body" idx="38" hasCustomPrompt="1"/>
            <p:custDataLst>
              <p:tags r:id="rId21"/>
            </p:custDataLst>
          </p:nvPr>
        </p:nvSpPr>
        <p:spPr>
          <a:xfrm>
            <a:off x="4341299" y="5526011"/>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46" name="Object 45" hidden="1">
            <a:extLst>
              <a:ext uri="{FF2B5EF4-FFF2-40B4-BE49-F238E27FC236}">
                <a16:creationId xmlns:a16="http://schemas.microsoft.com/office/drawing/2014/main" id="{282690F4-D289-4E0C-B51E-7C81354580A4}"/>
              </a:ext>
            </a:extLst>
          </p:cNvPr>
          <p:cNvGraphicFramePr>
            <a:graphicFrameLocks noChangeAspect="1"/>
          </p:cNvGraphicFramePr>
          <p:nvPr>
            <p:custDataLst>
              <p:tags r:id="rId22"/>
            </p:custDataLst>
            <p:extLst>
              <p:ext uri="{D42A27DB-BD31-4B8C-83A1-F6EECF244321}">
                <p14:modId xmlns:p14="http://schemas.microsoft.com/office/powerpoint/2010/main" val="68875221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28" imgW="286" imgH="286" progId="TCLayout.ActiveDocument.1">
                  <p:embed/>
                </p:oleObj>
              </mc:Choice>
              <mc:Fallback>
                <p:oleObj name="think-cell Slide" r:id="rId28" imgW="286" imgH="286" progId="TCLayout.ActiveDocument.1">
                  <p:embed/>
                  <p:pic>
                    <p:nvPicPr>
                      <p:cNvPr id="46" name="Object 45" hidden="1">
                        <a:extLst>
                          <a:ext uri="{FF2B5EF4-FFF2-40B4-BE49-F238E27FC236}">
                            <a16:creationId xmlns:a16="http://schemas.microsoft.com/office/drawing/2014/main" id="{282690F4-D289-4E0C-B51E-7C81354580A4}"/>
                          </a:ext>
                        </a:extLst>
                      </p:cNvPr>
                      <p:cNvPicPr/>
                      <p:nvPr/>
                    </p:nvPicPr>
                    <p:blipFill>
                      <a:blip r:embed="rId27"/>
                      <a:stretch>
                        <a:fillRect/>
                      </a:stretch>
                    </p:blipFill>
                    <p:spPr>
                      <a:xfrm>
                        <a:off x="1444" y="1443"/>
                        <a:ext cx="1444" cy="1444"/>
                      </a:xfrm>
                      <a:prstGeom prst="rect">
                        <a:avLst/>
                      </a:prstGeom>
                    </p:spPr>
                  </p:pic>
                </p:oleObj>
              </mc:Fallback>
            </mc:AlternateContent>
          </a:graphicData>
        </a:graphic>
      </p:graphicFrame>
      <p:sp>
        <p:nvSpPr>
          <p:cNvPr id="47" name="Rectangle 46" hidden="1">
            <a:extLst>
              <a:ext uri="{FF2B5EF4-FFF2-40B4-BE49-F238E27FC236}">
                <a16:creationId xmlns:a16="http://schemas.microsoft.com/office/drawing/2014/main" id="{9B7242A0-8CDB-4331-9EEC-DC9D43447654}"/>
              </a:ext>
            </a:extLst>
          </p:cNvPr>
          <p:cNvSpPr/>
          <p:nvPr>
            <p:custDataLst>
              <p:tags r:id="rId2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EE90169D-FB58-4616-8254-AE01069F5C4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50" name="text" descr="{&quot;templafy&quot;:{&quot;id&quot;:&quot;9f2f9e96-6748-4d18-bd74-ed27864bb3d5&quot;}}" hidden="1" title="Translations.Draft">
            <a:extLst>
              <a:ext uri="{FF2B5EF4-FFF2-40B4-BE49-F238E27FC236}">
                <a16:creationId xmlns:a16="http://schemas.microsoft.com/office/drawing/2014/main" id="{EDA1EA50-F8FF-46E5-A33F-713EB2EB4594}"/>
              </a:ext>
            </a:extLst>
          </p:cNvPr>
          <p:cNvSpPr txBox="1"/>
          <p:nvPr>
            <p:custDataLst>
              <p:tags r:id="rId24"/>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51" name="PXP_GRIDLINES" hidden="1">
            <a:extLst>
              <a:ext uri="{FF2B5EF4-FFF2-40B4-BE49-F238E27FC236}">
                <a16:creationId xmlns:a16="http://schemas.microsoft.com/office/drawing/2014/main" id="{6489CA8B-A2E1-4D96-9509-BFA4E3A4A1DD}"/>
              </a:ext>
            </a:extLst>
          </p:cNvPr>
          <p:cNvGrpSpPr/>
          <p:nvPr/>
        </p:nvGrpSpPr>
        <p:grpSpPr>
          <a:xfrm>
            <a:off x="-1" y="0"/>
            <a:ext cx="12161813" cy="6858000"/>
            <a:chOff x="-20924" y="0"/>
            <a:chExt cx="10058400" cy="7543800"/>
          </a:xfrm>
        </p:grpSpPr>
        <p:cxnSp>
          <p:nvCxnSpPr>
            <p:cNvPr id="52" name="Straight Connector 51">
              <a:extLst>
                <a:ext uri="{FF2B5EF4-FFF2-40B4-BE49-F238E27FC236}">
                  <a16:creationId xmlns:a16="http://schemas.microsoft.com/office/drawing/2014/main" id="{F3FE7E15-5568-4502-BCBC-53EB2AFF5715}"/>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FEAB83-9C7B-47EB-8288-04B8F7FF91EE}"/>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FFCD624-A97F-474C-A02F-02740222625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BFC2A29-AF1D-4A05-822B-CEE743D2D1F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123BD96-1CE4-45BF-BC0F-D95EB230F89A}"/>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1F3882-9383-46EC-9F97-9E706DD97C12}"/>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8" name="LAYOUT BODY" hidden="1">
            <a:extLst>
              <a:ext uri="{FF2B5EF4-FFF2-40B4-BE49-F238E27FC236}">
                <a16:creationId xmlns:a16="http://schemas.microsoft.com/office/drawing/2014/main" id="{DF0F939A-6BCE-43B2-A353-9F533C41D4C5}"/>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687010395" name="image" descr="{&quot;templafy&quot;:{&quot;id&quot;:&quot;26cb5493-9af5-4b2a-bff2-4de668ff15e1&quot;}}"/>
          <p:cNvPicPr>
            <a:picLocks noChangeAspect="1"/>
          </p:cNvPicPr>
          <p:nvPr/>
        </p:nvPicPr>
        <p:blipFill>
          <a:blip r:embed="rId29"/>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458450590"/>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5422">
          <p15:clr>
            <a:srgbClr val="FBAE40"/>
          </p15:clr>
        </p15:guide>
        <p15:guide id="5" pos="2998">
          <p15:clr>
            <a:srgbClr val="FBAE40"/>
          </p15:clr>
        </p15:guide>
        <p15:guide id="6" pos="278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2568">
          <p15:clr>
            <a:srgbClr val="FBAE40"/>
          </p15:clr>
        </p15:guide>
        <p15:guide id="11" orient="horz" pos="3828">
          <p15:clr>
            <a:srgbClr val="FBAE40"/>
          </p15:clr>
        </p15:guide>
        <p15:guide id="12" orient="horz" pos="2808">
          <p15:clr>
            <a:srgbClr val="FBAE40"/>
          </p15:clr>
        </p15:guide>
        <p15:guide id="13" orient="horz" pos="425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530382E-63D0-480A-AC9A-F72C8AD70CC9}"/>
              </a:ext>
            </a:extLst>
          </p:cNvPr>
          <p:cNvGraphicFramePr>
            <a:graphicFrameLocks noChangeAspect="1"/>
          </p:cNvGraphicFramePr>
          <p:nvPr>
            <p:custDataLst>
              <p:tags r:id="rId1"/>
            </p:custDataLst>
            <p:extLst>
              <p:ext uri="{D42A27DB-BD31-4B8C-83A1-F6EECF244321}">
                <p14:modId xmlns:p14="http://schemas.microsoft.com/office/powerpoint/2010/main" val="283709724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7" imgW="286" imgH="286" progId="TCLayout.ActiveDocument.1">
                  <p:embed/>
                </p:oleObj>
              </mc:Choice>
              <mc:Fallback>
                <p:oleObj name="think-cell Slide" r:id="rId17" imgW="286" imgH="286" progId="TCLayout.ActiveDocument.1">
                  <p:embed/>
                  <p:pic>
                    <p:nvPicPr>
                      <p:cNvPr id="4" name="Object 3" hidden="1">
                        <a:extLst>
                          <a:ext uri="{FF2B5EF4-FFF2-40B4-BE49-F238E27FC236}">
                            <a16:creationId xmlns:a16="http://schemas.microsoft.com/office/drawing/2014/main" id="{9530382E-63D0-480A-AC9A-F72C8AD70CC9}"/>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FFC9FFE-1BE9-4EEA-B00C-BA22B3C64FF2}"/>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c6f992c8-39e1-4883-a77b-4540f77adb9b&quot;}}" title="Translations.PageHeading"/>
          <p:cNvSpPr>
            <a:spLocks noGrp="1"/>
          </p:cNvSpPr>
          <p:nvPr>
            <p:ph type="title" hasCustomPrompt="1"/>
            <p:custDataLst>
              <p:tags r:id="rId3"/>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7" name="text" descr="{&quot;templafy&quot;:{&quot;id&quot;:&quot;a960eba8-27e0-434a-aa62-d2c77132e094&quot;}}" title="Translations.LayoutHeading"/>
          <p:cNvSpPr>
            <a:spLocks noGrp="1"/>
          </p:cNvSpPr>
          <p:nvPr>
            <p:ph type="body" idx="14" hasCustomPrompt="1"/>
            <p:custDataLst>
              <p:tags r:id="rId4"/>
            </p:custDataLst>
          </p:nvPr>
        </p:nvSpPr>
        <p:spPr>
          <a:xfrm>
            <a:off x="509848"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5"/>
            </p:custDataLst>
          </p:nvPr>
        </p:nvSpPr>
        <p:spPr>
          <a:xfrm>
            <a:off x="509848"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c9327b37-7fb2-4e9b-bc7c-0e9c77c92403&quot;}}" title="Translations.Source"/>
          <p:cNvSpPr>
            <a:spLocks noGrp="1"/>
          </p:cNvSpPr>
          <p:nvPr>
            <p:ph type="body" idx="21" hasCustomPrompt="1"/>
            <p:custDataLst>
              <p:tags r:id="rId6"/>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8" name="text" descr="{&quot;templafy&quot;:{&quot;id&quot;:&quot;645883b3-176b-4cb8-b9a5-786de59b53fd&quot;}}" title="Translations.LayoutHeading"/>
          <p:cNvSpPr>
            <a:spLocks noGrp="1"/>
          </p:cNvSpPr>
          <p:nvPr>
            <p:ph type="body" idx="25" hasCustomPrompt="1"/>
            <p:custDataLst>
              <p:tags r:id="rId7"/>
            </p:custDataLst>
          </p:nvPr>
        </p:nvSpPr>
        <p:spPr>
          <a:xfrm>
            <a:off x="6247322"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8"/>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36bdbea7-e6b4-49d2-8285-5162feb799ac&quot;}}" title="Translations.Source"/>
          <p:cNvSpPr>
            <a:spLocks noGrp="1"/>
          </p:cNvSpPr>
          <p:nvPr>
            <p:ph type="body" idx="18" hasCustomPrompt="1"/>
            <p:custDataLst>
              <p:tags r:id="rId9"/>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0" name="text" descr="{&quot;templafy&quot;:{&quot;id&quot;:&quot;797d6dbb-ebec-40ed-b85f-06b7f79e39b4&quot;}}" title="Translations.LayoutHeading"/>
          <p:cNvSpPr>
            <a:spLocks noGrp="1"/>
          </p:cNvSpPr>
          <p:nvPr>
            <p:ph type="body" idx="26" hasCustomPrompt="1"/>
            <p:custDataLst>
              <p:tags r:id="rId10"/>
            </p:custDataLst>
          </p:nvPr>
        </p:nvSpPr>
        <p:spPr>
          <a:xfrm>
            <a:off x="6247322"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1"/>
            </p:custDataLst>
          </p:nvPr>
        </p:nvSpPr>
        <p:spPr>
          <a:xfrm>
            <a:off x="6247322" y="4048364"/>
            <a:ext cx="5402558" cy="1471353"/>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9e72683b-0204-4082-a869-52d812d0ae06&quot;}}" title="Translations.Source"/>
          <p:cNvSpPr>
            <a:spLocks noGrp="1"/>
          </p:cNvSpPr>
          <p:nvPr>
            <p:ph type="body" idx="24" hasCustomPrompt="1"/>
            <p:custDataLst>
              <p:tags r:id="rId12"/>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5" name="Object 24" hidden="1">
            <a:extLst>
              <a:ext uri="{FF2B5EF4-FFF2-40B4-BE49-F238E27FC236}">
                <a16:creationId xmlns:a16="http://schemas.microsoft.com/office/drawing/2014/main" id="{570A469F-FBC6-421E-A3C6-6BA65F2E7A0E}"/>
              </a:ext>
            </a:extLst>
          </p:cNvPr>
          <p:cNvGraphicFramePr>
            <a:graphicFrameLocks noChangeAspect="1"/>
          </p:cNvGraphicFramePr>
          <p:nvPr>
            <p:custDataLst>
              <p:tags r:id="rId13"/>
            </p:custDataLst>
            <p:extLst>
              <p:ext uri="{D42A27DB-BD31-4B8C-83A1-F6EECF244321}">
                <p14:modId xmlns:p14="http://schemas.microsoft.com/office/powerpoint/2010/main" val="282780655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9" imgW="286" imgH="286" progId="TCLayout.ActiveDocument.1">
                  <p:embed/>
                </p:oleObj>
              </mc:Choice>
              <mc:Fallback>
                <p:oleObj name="think-cell Slide" r:id="rId19" imgW="286" imgH="286" progId="TCLayout.ActiveDocument.1">
                  <p:embed/>
                  <p:pic>
                    <p:nvPicPr>
                      <p:cNvPr id="25" name="Object 24" hidden="1">
                        <a:extLst>
                          <a:ext uri="{FF2B5EF4-FFF2-40B4-BE49-F238E27FC236}">
                            <a16:creationId xmlns:a16="http://schemas.microsoft.com/office/drawing/2014/main" id="{570A469F-FBC6-421E-A3C6-6BA65F2E7A0E}"/>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6" name="Rectangle 25" hidden="1">
            <a:extLst>
              <a:ext uri="{FF2B5EF4-FFF2-40B4-BE49-F238E27FC236}">
                <a16:creationId xmlns:a16="http://schemas.microsoft.com/office/drawing/2014/main" id="{66376E3C-6FED-4BE5-9B7C-3EB883FD7545}"/>
              </a:ext>
            </a:extLst>
          </p:cNvPr>
          <p:cNvSpPr/>
          <p:nvPr>
            <p:custDataLst>
              <p:tags r:id="rId1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ECBAEF2-0DC1-4BE8-AB55-272FA3C36869}"/>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7CCF9807-4BDC-4D68-8676-381180632DE6}" type="slidenum">
              <a:rPr lang="en-US" sz="636" smtClean="0">
                <a:latin typeface="+mn-lt"/>
              </a:rPr>
              <a:pPr algn="r"/>
              <a:t>‹#›</a:t>
            </a:fld>
            <a:endParaRPr lang="en-US" sz="636" dirty="0">
              <a:latin typeface="+mn-lt"/>
            </a:endParaRPr>
          </a:p>
        </p:txBody>
      </p:sp>
      <p:sp>
        <p:nvSpPr>
          <p:cNvPr id="32" name="text" descr="{&quot;templafy&quot;:{&quot;id&quot;:&quot;f53ab306-41ff-405a-91ba-ad1c71eaf6ad&quot;}}" hidden="1" title="Translations.Draft">
            <a:extLst>
              <a:ext uri="{FF2B5EF4-FFF2-40B4-BE49-F238E27FC236}">
                <a16:creationId xmlns:a16="http://schemas.microsoft.com/office/drawing/2014/main" id="{92AE8B9F-B65B-43F7-9B9D-B767EC2694A6}"/>
              </a:ext>
            </a:extLst>
          </p:cNvPr>
          <p:cNvSpPr txBox="1"/>
          <p:nvPr>
            <p:custDataLst>
              <p:tags r:id="rId1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58353E6E-FA0F-4A7B-B045-984C775E9014}"/>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2136BF00-69AD-401C-8093-D35D02F3726F}"/>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59D0F0D-7BFD-4B8B-9354-6190B2038C2A}"/>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8922348-C02D-4642-B4C0-291B40F710B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C686B3C-F42F-49B8-9536-0278584ED18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C5F805-27C0-49D4-9430-F34B37FFC576}"/>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F2602FF-F5FB-4540-AF1F-F41B4614A9A8}"/>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25AB6D90-61D3-4802-AB79-9990C375517A}"/>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376551093" name="image" descr="{&quot;templafy&quot;:{&quot;id&quot;:&quot;3fc9fc3a-cf83-4ba5-83cc-43e50d6fe3fe&quot;}}"/>
          <p:cNvPicPr>
            <a:picLocks noChangeAspect="1"/>
          </p:cNvPicPr>
          <p:nvPr/>
        </p:nvPicPr>
        <p:blipFill>
          <a:blip r:embed="rId2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8211495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3828">
          <p15:clr>
            <a:srgbClr val="FBAE40"/>
          </p15:clr>
        </p15:guide>
        <p15:guide id="10" orient="horz" pos="2808">
          <p15:clr>
            <a:srgbClr val="FBAE40"/>
          </p15:clr>
        </p15:guide>
        <p15:guide id="11" orient="horz" pos="425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BED5C8F-E888-46BB-A4C7-9448121750D1}"/>
              </a:ext>
            </a:extLst>
          </p:cNvPr>
          <p:cNvGraphicFramePr>
            <a:graphicFrameLocks noChangeAspect="1"/>
          </p:cNvGraphicFramePr>
          <p:nvPr>
            <p:custDataLst>
              <p:tags r:id="rId1"/>
            </p:custDataLst>
            <p:extLst>
              <p:ext uri="{D42A27DB-BD31-4B8C-83A1-F6EECF244321}">
                <p14:modId xmlns:p14="http://schemas.microsoft.com/office/powerpoint/2010/main" val="55666900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7" imgW="286" imgH="286" progId="TCLayout.ActiveDocument.1">
                  <p:embed/>
                </p:oleObj>
              </mc:Choice>
              <mc:Fallback>
                <p:oleObj name="think-cell Slide" r:id="rId17" imgW="286" imgH="286" progId="TCLayout.ActiveDocument.1">
                  <p:embed/>
                  <p:pic>
                    <p:nvPicPr>
                      <p:cNvPr id="4" name="Object 3" hidden="1">
                        <a:extLst>
                          <a:ext uri="{FF2B5EF4-FFF2-40B4-BE49-F238E27FC236}">
                            <a16:creationId xmlns:a16="http://schemas.microsoft.com/office/drawing/2014/main" id="{0BED5C8F-E888-46BB-A4C7-9448121750D1}"/>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21325DC-EEF9-4899-AF87-ED4B18C7350C}"/>
              </a:ext>
            </a:extLst>
          </p:cNvPr>
          <p:cNvSpPr/>
          <p:nvPr>
            <p:custDataLst>
              <p:tags r:id="rId2"/>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5" name="text" descr="{&quot;templafy&quot;:{&quot;id&quot;:&quot;f2af42c6-6578-41c5-8ecd-037f0def772b&quot;}}" title="Translations.PageHeading"/>
          <p:cNvSpPr>
            <a:spLocks noGrp="1"/>
          </p:cNvSpPr>
          <p:nvPr>
            <p:ph type="title" hasCustomPrompt="1"/>
            <p:custDataLst>
              <p:tags r:id="rId3"/>
            </p:custDataLst>
          </p:nvPr>
        </p:nvSpPr>
        <p:spPr>
          <a:xfrm>
            <a:off x="509848" y="-1"/>
            <a:ext cx="11139054" cy="858694"/>
          </a:xfrm>
          <a:prstGeom prst="rect">
            <a:avLst/>
          </a:prstGeom>
        </p:spPr>
        <p:txBody>
          <a:bodyPr/>
          <a:lstStyle>
            <a:lvl1pPr>
              <a:defRPr baseline="0">
                <a:latin typeface="+mn-lt"/>
                <a:ea typeface="+mn-ea"/>
              </a:defRPr>
            </a:lvl1pPr>
          </a:lstStyle>
          <a:p>
            <a:pPr lvl="0"/>
            <a:r>
              <a:rPr lang="en-US"/>
              <a:t>&lt;&lt;Page heading&gt;&gt;</a:t>
            </a:r>
          </a:p>
        </p:txBody>
      </p:sp>
      <p:sp>
        <p:nvSpPr>
          <p:cNvPr id="25" name="text" descr="{&quot;templafy&quot;:{&quot;id&quot;:&quot;8bc7d59d-0559-4851-a7f6-f0941b44f007&quot;}}" title="Translations.LayoutHeading"/>
          <p:cNvSpPr>
            <a:spLocks noGrp="1"/>
          </p:cNvSpPr>
          <p:nvPr>
            <p:ph type="body" idx="14" hasCustomPrompt="1"/>
            <p:custDataLst>
              <p:tags r:id="rId4"/>
            </p:custDataLst>
          </p:nvPr>
        </p:nvSpPr>
        <p:spPr>
          <a:xfrm>
            <a:off x="509848"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5"/>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a1735b38-8d0e-49eb-92b6-6caa441e495c&quot;}}" title="Translations.Source"/>
          <p:cNvSpPr>
            <a:spLocks noGrp="1"/>
          </p:cNvSpPr>
          <p:nvPr>
            <p:ph type="body" idx="15" hasCustomPrompt="1"/>
            <p:custDataLst>
              <p:tags r:id="rId6"/>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e6010a85-63fe-4224-8fc3-91ba7a79ae94&quot;}}" title="Translations.LayoutHeading"/>
          <p:cNvSpPr>
            <a:spLocks noGrp="1"/>
          </p:cNvSpPr>
          <p:nvPr>
            <p:ph type="body" idx="26" hasCustomPrompt="1"/>
            <p:custDataLst>
              <p:tags r:id="rId7"/>
            </p:custDataLst>
          </p:nvPr>
        </p:nvSpPr>
        <p:spPr>
          <a:xfrm>
            <a:off x="509848"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8"/>
            </p:custDataLst>
          </p:nvPr>
        </p:nvSpPr>
        <p:spPr>
          <a:xfrm>
            <a:off x="509848"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58cff68b-9efa-4b81-83fb-e2b97e8920f9&quot;}}" title="Translations.Source"/>
          <p:cNvSpPr>
            <a:spLocks noGrp="1"/>
          </p:cNvSpPr>
          <p:nvPr>
            <p:ph type="body" idx="21" hasCustomPrompt="1"/>
            <p:custDataLst>
              <p:tags r:id="rId9"/>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5e744974-4ea2-4268-99c4-e38cc1854c0c&quot;}}" title="Translations.LayoutHeading"/>
          <p:cNvSpPr>
            <a:spLocks noGrp="1"/>
          </p:cNvSpPr>
          <p:nvPr>
            <p:ph type="body" idx="25" hasCustomPrompt="1"/>
            <p:custDataLst>
              <p:tags r:id="rId10"/>
            </p:custDataLst>
          </p:nvPr>
        </p:nvSpPr>
        <p:spPr>
          <a:xfrm>
            <a:off x="6247322"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1"/>
            </p:custDataLst>
          </p:nvPr>
        </p:nvSpPr>
        <p:spPr>
          <a:xfrm>
            <a:off x="6247322"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506b34c1-af19-4a2c-9bfa-13e943aa01b0&quot;}}" title="Translations.Source"/>
          <p:cNvSpPr>
            <a:spLocks noGrp="1"/>
          </p:cNvSpPr>
          <p:nvPr>
            <p:ph type="body" idx="24" hasCustomPrompt="1"/>
            <p:custDataLst>
              <p:tags r:id="rId12"/>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28" name="Object 27" hidden="1">
            <a:extLst>
              <a:ext uri="{FF2B5EF4-FFF2-40B4-BE49-F238E27FC236}">
                <a16:creationId xmlns:a16="http://schemas.microsoft.com/office/drawing/2014/main" id="{2A8A4653-0E7D-47B1-B4B5-533CE33A0E8E}"/>
              </a:ext>
            </a:extLst>
          </p:cNvPr>
          <p:cNvGraphicFramePr>
            <a:graphicFrameLocks noChangeAspect="1"/>
          </p:cNvGraphicFramePr>
          <p:nvPr>
            <p:custDataLst>
              <p:tags r:id="rId13"/>
            </p:custDataLst>
            <p:extLst>
              <p:ext uri="{D42A27DB-BD31-4B8C-83A1-F6EECF244321}">
                <p14:modId xmlns:p14="http://schemas.microsoft.com/office/powerpoint/2010/main" val="223913864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19" imgW="286" imgH="286" progId="TCLayout.ActiveDocument.1">
                  <p:embed/>
                </p:oleObj>
              </mc:Choice>
              <mc:Fallback>
                <p:oleObj name="think-cell Slide" r:id="rId19" imgW="286" imgH="286" progId="TCLayout.ActiveDocument.1">
                  <p:embed/>
                  <p:pic>
                    <p:nvPicPr>
                      <p:cNvPr id="28" name="Object 27" hidden="1">
                        <a:extLst>
                          <a:ext uri="{FF2B5EF4-FFF2-40B4-BE49-F238E27FC236}">
                            <a16:creationId xmlns:a16="http://schemas.microsoft.com/office/drawing/2014/main" id="{2A8A4653-0E7D-47B1-B4B5-533CE33A0E8E}"/>
                          </a:ext>
                        </a:extLst>
                      </p:cNvPr>
                      <p:cNvPicPr/>
                      <p:nvPr/>
                    </p:nvPicPr>
                    <p:blipFill>
                      <a:blip r:embed="rId18"/>
                      <a:stretch>
                        <a:fillRect/>
                      </a:stretch>
                    </p:blipFill>
                    <p:spPr>
                      <a:xfrm>
                        <a:off x="1444" y="1443"/>
                        <a:ext cx="1444" cy="1444"/>
                      </a:xfrm>
                      <a:prstGeom prst="rect">
                        <a:avLst/>
                      </a:prstGeom>
                    </p:spPr>
                  </p:pic>
                </p:oleObj>
              </mc:Fallback>
            </mc:AlternateContent>
          </a:graphicData>
        </a:graphic>
      </p:graphicFrame>
      <p:sp>
        <p:nvSpPr>
          <p:cNvPr id="29" name="Rectangle 28" hidden="1">
            <a:extLst>
              <a:ext uri="{FF2B5EF4-FFF2-40B4-BE49-F238E27FC236}">
                <a16:creationId xmlns:a16="http://schemas.microsoft.com/office/drawing/2014/main" id="{119402AC-5B20-4C6D-907F-5CC5B02C06EE}"/>
              </a:ext>
            </a:extLst>
          </p:cNvPr>
          <p:cNvSpPr/>
          <p:nvPr>
            <p:custDataLst>
              <p:tags r:id="rId1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5D91078E-11BA-4249-AC42-F7C2641AA37C}"/>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EB71FFF7-9F05-4969-ABC0-23146D694E35}" type="slidenum">
              <a:rPr lang="en-US" sz="636" smtClean="0">
                <a:latin typeface="+mn-lt"/>
              </a:rPr>
              <a:pPr algn="r"/>
              <a:t>‹#›</a:t>
            </a:fld>
            <a:endParaRPr lang="en-US" sz="636" dirty="0">
              <a:latin typeface="+mn-lt"/>
            </a:endParaRPr>
          </a:p>
        </p:txBody>
      </p:sp>
      <p:sp>
        <p:nvSpPr>
          <p:cNvPr id="32" name="text" descr="{&quot;templafy&quot;:{&quot;id&quot;:&quot;8e721218-7ba8-4c67-89b3-ae0f38bcd8b7&quot;}}" hidden="1" title="Translations.Draft">
            <a:extLst>
              <a:ext uri="{FF2B5EF4-FFF2-40B4-BE49-F238E27FC236}">
                <a16:creationId xmlns:a16="http://schemas.microsoft.com/office/drawing/2014/main" id="{B5E2818F-8B78-4CF6-8864-E2DFCC4BA100}"/>
              </a:ext>
            </a:extLst>
          </p:cNvPr>
          <p:cNvSpPr txBox="1"/>
          <p:nvPr>
            <p:custDataLst>
              <p:tags r:id="rId1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B75BB3D2-EA9E-4836-8E5D-60E5216FF74A}"/>
              </a:ext>
            </a:extLst>
          </p:cNvPr>
          <p:cNvGrpSpPr/>
          <p:nvPr/>
        </p:nvGrpSpPr>
        <p:grpSpPr>
          <a:xfrm>
            <a:off x="-1" y="0"/>
            <a:ext cx="12161813" cy="6858000"/>
            <a:chOff x="-20924" y="0"/>
            <a:chExt cx="10058400" cy="7543800"/>
          </a:xfrm>
        </p:grpSpPr>
        <p:cxnSp>
          <p:nvCxnSpPr>
            <p:cNvPr id="43" name="Straight Connector 42">
              <a:extLst>
                <a:ext uri="{FF2B5EF4-FFF2-40B4-BE49-F238E27FC236}">
                  <a16:creationId xmlns:a16="http://schemas.microsoft.com/office/drawing/2014/main" id="{47C8EE7D-8F72-431A-BF42-1C9FD5C3BBEB}"/>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596D3C1-88E3-47F2-9F97-4A00890D87DF}"/>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5EFD612-6A7B-4351-8630-67995146B9D1}"/>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F47A775-AEA7-425F-B776-E8CDD92EEB3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0F8649-6A7B-4A31-827F-5BEB3329FC6B}"/>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FA0FCBAE-9C7F-4E63-878A-E36E11B6838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9E6FCD64-B9C5-467A-B604-E922E84D0368}"/>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432855933" name="image" descr="{&quot;templafy&quot;:{&quot;id&quot;:&quot;0dec67f3-c520-4633-9b1c-e33be5f1a7f8&quot;}}"/>
          <p:cNvPicPr>
            <a:picLocks noChangeAspect="1"/>
          </p:cNvPicPr>
          <p:nvPr/>
        </p:nvPicPr>
        <p:blipFill>
          <a:blip r:embed="rId2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082062620"/>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28">
          <p15:clr>
            <a:srgbClr val="FBAE40"/>
          </p15:clr>
        </p15:guide>
        <p15:guide id="11" orient="horz" pos="425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matchingName="Disclaimer Page" preserve="1">
  <p:cSld name="Disclaimer Page">
    <p:spTree>
      <p:nvGrpSpPr>
        <p:cNvPr id="1" name=""/>
        <p:cNvGrpSpPr/>
        <p:nvPr/>
      </p:nvGrpSpPr>
      <p:grpSpPr>
        <a:xfrm>
          <a:off x="0" y="0"/>
          <a:ext cx="0" cy="0"/>
          <a:chOff x="0" y="0"/>
          <a:chExt cx="0" cy="0"/>
        </a:xfrm>
      </p:grpSpPr>
      <p:sp>
        <p:nvSpPr>
          <p:cNvPr id="15"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F7397C4-8070-4A5A-8BFD-C7EDBBC114D8}"/>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17" name="text" descr="{&quot;templafy&quot;:{&quot;id&quot;:&quot;8d5a9cbb-678e-4a3e-9796-de6fd4e79f3a&quot;}}" title="UserProfile.Language.DisclaimerFax">
            <a:extLst>
              <a:ext uri="{FF2B5EF4-FFF2-40B4-BE49-F238E27FC236}">
                <a16:creationId xmlns:a16="http://schemas.microsoft.com/office/drawing/2014/main" id="{4B237AF7-34D1-42EC-9FB5-DFD3000E55F0}"/>
              </a:ext>
            </a:extLst>
          </p:cNvPr>
          <p:cNvSpPr/>
          <p:nvPr userDrawn="1"/>
        </p:nvSpPr>
        <p:spPr>
          <a:xfrm>
            <a:off x="507318" y="1689965"/>
            <a:ext cx="11141788"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909"/>
              </a:spcBef>
            </a:pPr>
            <a:endParaRPr lang="en-US" sz="818" dirty="0">
              <a:solidFill>
                <a:schemeClr val="tx1"/>
              </a:solidFill>
            </a:endParaRPr>
          </a:p>
        </p:txBody>
      </p:sp>
      <p:sp>
        <p:nvSpPr>
          <p:cNvPr id="21" name="text" descr="{&quot;templafy&quot;:{&quot;id&quot;:&quot;46152904-2d51-4e4f-a9ac-2aa487ea0b06&quot;}}" hidden="1" title="Translations.Draft">
            <a:extLst>
              <a:ext uri="{FF2B5EF4-FFF2-40B4-BE49-F238E27FC236}">
                <a16:creationId xmlns:a16="http://schemas.microsoft.com/office/drawing/2014/main" id="{0CCF9D47-C211-41A6-BB90-3693E1D2A496}"/>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2" name="PXP_GRIDLINES" hidden="1">
            <a:extLst>
              <a:ext uri="{FF2B5EF4-FFF2-40B4-BE49-F238E27FC236}">
                <a16:creationId xmlns:a16="http://schemas.microsoft.com/office/drawing/2014/main" id="{35017FD2-A578-42BC-9640-92BE424D59E0}"/>
              </a:ext>
            </a:extLst>
          </p:cNvPr>
          <p:cNvGrpSpPr/>
          <p:nvPr userDrawn="1"/>
        </p:nvGrpSpPr>
        <p:grpSpPr>
          <a:xfrm>
            <a:off x="-1" y="0"/>
            <a:ext cx="12161813" cy="6858000"/>
            <a:chOff x="-20924" y="0"/>
            <a:chExt cx="10058400" cy="7543800"/>
          </a:xfrm>
        </p:grpSpPr>
        <p:cxnSp>
          <p:nvCxnSpPr>
            <p:cNvPr id="23" name="Straight Connector 22">
              <a:extLst>
                <a:ext uri="{FF2B5EF4-FFF2-40B4-BE49-F238E27FC236}">
                  <a16:creationId xmlns:a16="http://schemas.microsoft.com/office/drawing/2014/main" id="{8CDE392B-0934-4615-921F-F978A5ADABA1}"/>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0483D37-234A-4540-BB23-EA729000F525}"/>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DE50E9B-B027-420E-A7E3-17482ED8F012}"/>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0499897-3C6A-4BFA-8C4A-6AF234BFA511}"/>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050E1F1-C29A-4A1E-975A-1085041739CB}"/>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9B8F66-4FC1-4A34-B5C6-FF611784666C}"/>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374959954" name="image" descr="{&quot;templafy&quot;:{&quot;id&quot;:&quot;fb0a47a2-9f07-4a7c-85de-1ab4622aa710&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931494905"/>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sp>
        <p:nvSpPr>
          <p:cNvPr id="19" name="text" descr="{&quot;templafy&quot;:{&quot;id&quot;:&quot;4e11d6d2-05f9-4731-b7f5-4543616490d7&quot;}}" title="Translations.ContactInformation">
            <a:extLst>
              <a:ext uri="{FF2B5EF4-FFF2-40B4-BE49-F238E27FC236}">
                <a16:creationId xmlns:a16="http://schemas.microsoft.com/office/drawing/2014/main" id="{D04FFCB0-AB78-4AEB-B73B-298403A32779}"/>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Contact information</a:t>
            </a:r>
          </a:p>
        </p:txBody>
      </p:sp>
      <p:sp>
        <p:nvSpPr>
          <p:cNvPr id="2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A270EA75-31D6-4F5C-868E-BAACEA48DA02}"/>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8" name="text" descr="{&quot;templafy&quot;:{&quot;id&quot;:&quot;a4e02e52-3a96-4356-ab58-5819d799d2a6&quot;}}" title="UserProfile.Language.Web">
            <a:extLst>
              <a:ext uri="{FF2B5EF4-FFF2-40B4-BE49-F238E27FC236}">
                <a16:creationId xmlns:a16="http://schemas.microsoft.com/office/drawing/2014/main" id="{A49BC38C-A23E-4D82-86A6-9D36C4E02F14}"/>
              </a:ext>
            </a:extLst>
          </p:cNvPr>
          <p:cNvSpPr/>
          <p:nvPr userDrawn="1"/>
        </p:nvSpPr>
        <p:spPr>
          <a:xfrm>
            <a:off x="510546" y="5553818"/>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l">
              <a:spcBef>
                <a:spcPts val="0"/>
              </a:spcBef>
            </a:pPr>
            <a:r>
              <a:rPr lang="en-US" sz="1000" dirty="0">
                <a:solidFill>
                  <a:schemeClr val="tx1"/>
                </a:solidFill>
              </a:rPr>
              <a:t>www.ubs.com</a:t>
            </a:r>
          </a:p>
        </p:txBody>
      </p:sp>
      <p:sp>
        <p:nvSpPr>
          <p:cNvPr id="29" name="text" descr="{&quot;templafy&quot;:{&quot;id&quot;:&quot;16785053-e165-4c1f-89cf-d9608abc0edd&quot;}}" title="UserProfile.Language.CompanyName">
            <a:extLst>
              <a:ext uri="{FF2B5EF4-FFF2-40B4-BE49-F238E27FC236}">
                <a16:creationId xmlns:a16="http://schemas.microsoft.com/office/drawing/2014/main" id="{0B8CF6AA-68A0-4601-B7E5-B78A43127B25}"/>
              </a:ext>
            </a:extLst>
          </p:cNvPr>
          <p:cNvSpPr/>
          <p:nvPr userDrawn="1"/>
        </p:nvSpPr>
        <p:spPr>
          <a:xfrm>
            <a:off x="509848" y="4267637"/>
            <a:ext cx="7854545"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1" dirty="0">
                <a:solidFill>
                  <a:schemeClr val="tx1"/>
                </a:solidFill>
              </a:rPr>
              <a:t>UBS Financial Services Inc.</a:t>
            </a:r>
          </a:p>
        </p:txBody>
      </p:sp>
      <p:sp>
        <p:nvSpPr>
          <p:cNvPr id="30" name="text" descr="{&quot;templafy&quot;:{&quot;id&quot;:&quot;c4586c1f-27fb-402c-8de1-78fa7174fa9e&quot;}}" title="UserProfile.Language.FullAddressLine">
            <a:extLst>
              <a:ext uri="{FF2B5EF4-FFF2-40B4-BE49-F238E27FC236}">
                <a16:creationId xmlns:a16="http://schemas.microsoft.com/office/drawing/2014/main" id="{BC1012B1-9A9A-4128-BA99-489E2D232D5E}"/>
              </a:ext>
            </a:extLst>
          </p:cNvPr>
          <p:cNvSpPr/>
          <p:nvPr userDrawn="1"/>
        </p:nvSpPr>
        <p:spPr>
          <a:xfrm>
            <a:off x="509847" y="4725818"/>
            <a:ext cx="7854545"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1285 Avenue Of The Americas
New York NY 10019</a:t>
            </a:r>
          </a:p>
        </p:txBody>
      </p:sp>
      <p:sp>
        <p:nvSpPr>
          <p:cNvPr id="31" name="text" descr="{&quot;templafy&quot;:{&quot;id&quot;:&quot;8b31199a-57b9-4a09-9ce5-b8e986be8758&quot;}}" title="UserProfile.Language.ReceptionPhone">
            <a:extLst>
              <a:ext uri="{FF2B5EF4-FFF2-40B4-BE49-F238E27FC236}">
                <a16:creationId xmlns:a16="http://schemas.microsoft.com/office/drawing/2014/main" id="{6410659C-F410-4269-8B60-6F054E79E9DF}"/>
              </a:ext>
            </a:extLst>
          </p:cNvPr>
          <p:cNvSpPr/>
          <p:nvPr userDrawn="1"/>
        </p:nvSpPr>
        <p:spPr>
          <a:xfrm>
            <a:off x="509846" y="5403273"/>
            <a:ext cx="7854545" cy="24204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+1-212-649 8000</a:t>
            </a:r>
          </a:p>
        </p:txBody>
      </p:sp>
      <p:sp>
        <p:nvSpPr>
          <p:cNvPr id="32" name="text" descr="{&quot;templafy&quot;:{&quot;id&quot;:&quot;01c46605-85fb-4b95-b480-fb1da6778931&quot;}}" title="UserProfile.Language.Endorsement">
            <a:extLst>
              <a:ext uri="{FF2B5EF4-FFF2-40B4-BE49-F238E27FC236}">
                <a16:creationId xmlns:a16="http://schemas.microsoft.com/office/drawing/2014/main" id="{AA8E632F-7B8E-406D-8658-9DB778D94432}"/>
              </a:ext>
            </a:extLst>
          </p:cNvPr>
          <p:cNvSpPr/>
          <p:nvPr userDrawn="1"/>
        </p:nvSpPr>
        <p:spPr>
          <a:xfrm>
            <a:off x="510546" y="5837140"/>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l">
              <a:spcBef>
                <a:spcPts val="0"/>
              </a:spcBef>
            </a:pPr>
            <a:endParaRPr lang="en-US" sz="818" dirty="0">
              <a:solidFill>
                <a:schemeClr val="tx1"/>
              </a:solidFill>
            </a:endParaRPr>
          </a:p>
        </p:txBody>
      </p:sp>
      <p:sp>
        <p:nvSpPr>
          <p:cNvPr id="35" name="text" descr="{&quot;templafy&quot;:{&quot;id&quot;:&quot;8c21e569-34c2-432e-a57a-7c3ebf0072d2&quot;}}" hidden="1" title="Translations.Draft">
            <a:extLst>
              <a:ext uri="{FF2B5EF4-FFF2-40B4-BE49-F238E27FC236}">
                <a16:creationId xmlns:a16="http://schemas.microsoft.com/office/drawing/2014/main" id="{435FC4A7-9E7A-4041-ABF6-18805DE7ACE2}"/>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5" name="PXP_GRIDLINES" hidden="1">
            <a:extLst>
              <a:ext uri="{FF2B5EF4-FFF2-40B4-BE49-F238E27FC236}">
                <a16:creationId xmlns:a16="http://schemas.microsoft.com/office/drawing/2014/main" id="{0B521D99-95D7-4484-B3CF-B0F2155E9D44}"/>
              </a:ext>
            </a:extLst>
          </p:cNvPr>
          <p:cNvGrpSpPr/>
          <p:nvPr userDrawn="1"/>
        </p:nvGrpSpPr>
        <p:grpSpPr>
          <a:xfrm>
            <a:off x="-1" y="0"/>
            <a:ext cx="12161813" cy="6858000"/>
            <a:chOff x="-20924" y="0"/>
            <a:chExt cx="10058400" cy="7543800"/>
          </a:xfrm>
        </p:grpSpPr>
        <p:cxnSp>
          <p:nvCxnSpPr>
            <p:cNvPr id="46" name="Straight Connector 45">
              <a:extLst>
                <a:ext uri="{FF2B5EF4-FFF2-40B4-BE49-F238E27FC236}">
                  <a16:creationId xmlns:a16="http://schemas.microsoft.com/office/drawing/2014/main" id="{B7B048AF-3CB1-45F2-B12B-D7B9723482E3}"/>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3E1D9E7-E1F8-4B87-924D-5E301C5247E0}"/>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982B68-9A5F-44D2-AD64-5C9C0E9F3FE6}"/>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803C20E-CF93-4CF2-A49D-C012532D20FF}"/>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D4BCDBC-443F-448E-BE75-AFD555C0E2D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E7EB294-4F22-49E1-A232-9C3F1D6633A8}"/>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2" name="text" descr="{&quot;templafy&quot;:{&quot;id&quot;:&quot;667ab6a2-60fd-4d62-83d3-2b9935c497bf&quot;}}" title="UserProfile.Language.NameExtension">
            <a:extLst>
              <a:ext uri="{FF2B5EF4-FFF2-40B4-BE49-F238E27FC236}">
                <a16:creationId xmlns:a16="http://schemas.microsoft.com/office/drawing/2014/main" id="{C88496A1-78B4-4B2D-B745-FE0B6189E063}"/>
              </a:ext>
            </a:extLst>
          </p:cNvPr>
          <p:cNvSpPr/>
          <p:nvPr userDrawn="1"/>
        </p:nvSpPr>
        <p:spPr>
          <a:xfrm>
            <a:off x="510788" y="4421454"/>
            <a:ext cx="7854545" cy="304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endParaRPr lang="en-US" sz="1000" b="0" dirty="0">
              <a:solidFill>
                <a:schemeClr val="tx1"/>
              </a:solidFill>
            </a:endParaRPr>
          </a:p>
        </p:txBody>
      </p:sp>
      <p:pic>
        <p:nvPicPr>
          <p:cNvPr id="1909774391" name="image" descr="{&quot;templafy&quot;:{&quot;id&quot;:&quot;b6bb21b1-72c1-4209-b855-9613688732e8&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9496015"/>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4200">
          <p15:clr>
            <a:srgbClr val="FBAE40"/>
          </p15:clr>
        </p15:guide>
        <p15:guide id="4" orient="horz" pos="600">
          <p15:clr>
            <a:srgbClr val="FBAE40"/>
          </p15:clr>
        </p15:guide>
        <p15:guide id="5" orient="horz" pos="1152">
          <p15:clr>
            <a:srgbClr val="FBAE40"/>
          </p15:clr>
        </p15:guide>
        <p15:guide id="6" orient="horz" pos="2952">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SP TOC - do not use">
    <p:spTree>
      <p:nvGrpSpPr>
        <p:cNvPr id="1" name=""/>
        <p:cNvGrpSpPr/>
        <p:nvPr/>
      </p:nvGrpSpPr>
      <p:grpSpPr>
        <a:xfrm>
          <a:off x="0" y="0"/>
          <a:ext cx="0" cy="0"/>
          <a:chOff x="0" y="0"/>
          <a:chExt cx="0" cy="0"/>
        </a:xfrm>
      </p:grpSpPr>
      <p:grpSp>
        <p:nvGrpSpPr>
          <p:cNvPr id="46" name="SP Headers" hidden="1">
            <a:extLst>
              <a:ext uri="{FF2B5EF4-FFF2-40B4-BE49-F238E27FC236}">
                <a16:creationId xmlns:a16="http://schemas.microsoft.com/office/drawing/2014/main" id="{8C868AAE-095E-41EC-9EF2-73B2B84C290D}"/>
              </a:ext>
            </a:extLst>
          </p:cNvPr>
          <p:cNvGrpSpPr/>
          <p:nvPr userDrawn="1"/>
        </p:nvGrpSpPr>
        <p:grpSpPr>
          <a:xfrm>
            <a:off x="-1" y="0"/>
            <a:ext cx="12161813" cy="6858000"/>
            <a:chOff x="-20924" y="0"/>
            <a:chExt cx="10058400" cy="7543800"/>
          </a:xfrm>
        </p:grpSpPr>
        <p:cxnSp>
          <p:nvCxnSpPr>
            <p:cNvPr id="49" name="Textbox">
              <a:extLst>
                <a:ext uri="{FF2B5EF4-FFF2-40B4-BE49-F238E27FC236}">
                  <a16:creationId xmlns:a16="http://schemas.microsoft.com/office/drawing/2014/main" id="{45F5C5AB-224A-420F-9554-744CC6D708C4}"/>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Textbox">
              <a:extLst>
                <a:ext uri="{FF2B5EF4-FFF2-40B4-BE49-F238E27FC236}">
                  <a16:creationId xmlns:a16="http://schemas.microsoft.com/office/drawing/2014/main" id="{AA09E69E-4DD5-4732-857A-B41EC6188B2E}"/>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Textbox">
              <a:extLst>
                <a:ext uri="{FF2B5EF4-FFF2-40B4-BE49-F238E27FC236}">
                  <a16:creationId xmlns:a16="http://schemas.microsoft.com/office/drawing/2014/main" id="{1FA3447E-D037-44C1-9176-066ED6A8F02C}"/>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Textbox">
              <a:extLst>
                <a:ext uri="{FF2B5EF4-FFF2-40B4-BE49-F238E27FC236}">
                  <a16:creationId xmlns:a16="http://schemas.microsoft.com/office/drawing/2014/main" id="{C46C0159-C106-49FA-A305-D8016C9F90F4}"/>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Textbox">
              <a:extLst>
                <a:ext uri="{FF2B5EF4-FFF2-40B4-BE49-F238E27FC236}">
                  <a16:creationId xmlns:a16="http://schemas.microsoft.com/office/drawing/2014/main" id="{51A9B6C6-0562-4434-9032-356EEB299B0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Textbox">
              <a:extLst>
                <a:ext uri="{FF2B5EF4-FFF2-40B4-BE49-F238E27FC236}">
                  <a16:creationId xmlns:a16="http://schemas.microsoft.com/office/drawing/2014/main" id="{D9D4CB61-9B4D-4E25-9B0E-3EC4B36E9ECB}"/>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5" name="text" descr="{&quot;templafy&quot;:{&quot;id&quot;:&quot;e6d96be6-50d2-4fe0-9bc7-bccd5492d28f&quot;}}" hidden="1" title="Translations.Draft">
            <a:extLst>
              <a:ext uri="{FF2B5EF4-FFF2-40B4-BE49-F238E27FC236}">
                <a16:creationId xmlns:a16="http://schemas.microsoft.com/office/drawing/2014/main" id="{B6B43A7C-0927-4DA3-9CD1-C107CC6A4CA8}"/>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sp>
        <p:nvSpPr>
          <p:cNvPr id="78" name="text" descr="{&quot;templafy&quot;:{&quot;id&quot;:&quot;07ceb96a-36c1-4e5b-9f6e-cecff34cab76&quot;}}" title="Translations.TableOfContents">
            <a:extLst>
              <a:ext uri="{FF2B5EF4-FFF2-40B4-BE49-F238E27FC236}">
                <a16:creationId xmlns:a16="http://schemas.microsoft.com/office/drawing/2014/main" id="{26FA5364-77E9-4D48-889F-975E202A542E}"/>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Table of contents</a:t>
            </a:r>
          </a:p>
        </p:txBody>
      </p:sp>
      <p:pic>
        <p:nvPicPr>
          <p:cNvPr id="2084641755" name="image" descr="{&quot;templafy&quot;:{&quot;id&quot;:&quot;b6340b64-19b5-4679-8374-af3f031e1cad&quot;}}"/>
          <p:cNvPicPr>
            <a:picLocks noChangeAspect="1"/>
          </p:cNvPicPr>
          <p:nvPr/>
        </p:nvPicPr>
        <p:blipFill>
          <a:blip r:embed="rId3"/>
          <a:stretch>
            <a:fillRect/>
          </a:stretch>
        </p:blipFill>
        <p:spPr>
          <a:xfrm>
            <a:off x="507317" y="6366066"/>
            <a:ext cx="643396" cy="235636"/>
          </a:xfrm>
          <a:prstGeom prst="rect">
            <a:avLst/>
          </a:prstGeom>
        </p:spPr>
      </p:pic>
      <p:grpSp>
        <p:nvGrpSpPr>
          <p:cNvPr id="2" name="SP Agenda Section" hidden="1">
            <a:extLst>
              <a:ext uri="{FF2B5EF4-FFF2-40B4-BE49-F238E27FC236}">
                <a16:creationId xmlns:a16="http://schemas.microsoft.com/office/drawing/2014/main" id="{592AC03A-2D08-4A3B-913E-E1B373CA101A}"/>
              </a:ext>
            </a:extLst>
          </p:cNvPr>
          <p:cNvGrpSpPr/>
          <p:nvPr userDrawn="1"/>
        </p:nvGrpSpPr>
        <p:grpSpPr>
          <a:xfrm>
            <a:off x="509846" y="1620981"/>
            <a:ext cx="11226324" cy="371399"/>
            <a:chOff x="560565" y="1783079"/>
            <a:chExt cx="12343109" cy="408539"/>
          </a:xfrm>
        </p:grpSpPr>
        <p:sp>
          <p:nvSpPr>
            <p:cNvPr id="30" name="Textbox">
              <a:extLst>
                <a:ext uri="{FF2B5EF4-FFF2-40B4-BE49-F238E27FC236}">
                  <a16:creationId xmlns:a16="http://schemas.microsoft.com/office/drawing/2014/main" id="{FEAB2507-4F62-44A4-9EB1-971DA25BD933}"/>
                </a:ext>
              </a:extLst>
            </p:cNvPr>
            <p:cNvSpPr txBox="1">
              <a:spLocks/>
            </p:cNvSpPr>
            <p:nvPr userDrawn="1"/>
          </p:nvSpPr>
          <p:spPr>
            <a:xfrm>
              <a:off x="2023485" y="1785353"/>
              <a:ext cx="10334035"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r>
                <a:rPr lang="en-US" altLang="en-US" sz="1455" b="1" u="sng" kern="0" baseline="0" dirty="0">
                  <a:solidFill>
                    <a:schemeClr val="tx1"/>
                  </a:solidFill>
                  <a:latin typeface="+mn-lt"/>
                  <a:ea typeface="+mn-ea"/>
                  <a:cs typeface="+mn-cs"/>
                </a:rPr>
                <a:t>                                                                                                                        </a:t>
              </a:r>
              <a:endParaRPr lang="en-US" sz="1636"/>
            </a:p>
          </p:txBody>
        </p:sp>
        <p:sp>
          <p:nvSpPr>
            <p:cNvPr id="32" name="Textbox" descr="{&quot;templafy&quot;:{&quot;id&quot;:&quot;1d401b04-43e1-4681-8ffc-19fce42e4bba&quot;}}" title="Translations.SectionN">
              <a:extLst>
                <a:ext uri="{FF2B5EF4-FFF2-40B4-BE49-F238E27FC236}">
                  <a16:creationId xmlns:a16="http://schemas.microsoft.com/office/drawing/2014/main" id="{B3EB5710-DF0C-4347-8ACA-5C648E6053A8}"/>
                </a:ext>
              </a:extLst>
            </p:cNvPr>
            <p:cNvSpPr txBox="1">
              <a:spLocks/>
            </p:cNvSpPr>
            <p:nvPr userDrawn="1"/>
          </p:nvSpPr>
          <p:spPr>
            <a:xfrm>
              <a:off x="560565" y="1785353"/>
              <a:ext cx="117957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3" name="Textbox">
              <a:extLst>
                <a:ext uri="{FF2B5EF4-FFF2-40B4-BE49-F238E27FC236}">
                  <a16:creationId xmlns:a16="http://schemas.microsoft.com/office/drawing/2014/main" id="{7F55653E-2FA1-48B1-AEBE-C2F1154223A4}"/>
                </a:ext>
              </a:extLst>
            </p:cNvPr>
            <p:cNvSpPr txBox="1">
              <a:spLocks/>
            </p:cNvSpPr>
            <p:nvPr userDrawn="1"/>
          </p:nvSpPr>
          <p:spPr>
            <a:xfrm>
              <a:off x="11992195" y="1785353"/>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31" name="Textbox" hidden="1">
              <a:extLst>
                <a:ext uri="{FF2B5EF4-FFF2-40B4-BE49-F238E27FC236}">
                  <a16:creationId xmlns:a16="http://schemas.microsoft.com/office/drawing/2014/main" id="{DD89CF33-A63F-4CC7-86FB-350BC2A58719}"/>
                </a:ext>
              </a:extLst>
            </p:cNvPr>
            <p:cNvSpPr txBox="1">
              <a:spLocks/>
            </p:cNvSpPr>
            <p:nvPr userDrawn="1"/>
          </p:nvSpPr>
          <p:spPr>
            <a:xfrm>
              <a:off x="7235825" y="178308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47" name="Textbox" hidden="1">
              <a:extLst>
                <a:ext uri="{FF2B5EF4-FFF2-40B4-BE49-F238E27FC236}">
                  <a16:creationId xmlns:a16="http://schemas.microsoft.com/office/drawing/2014/main" id="{924603A8-2C5D-4A93-AF24-30F0EDAFD549}"/>
                </a:ext>
              </a:extLst>
            </p:cNvPr>
            <p:cNvSpPr txBox="1">
              <a:spLocks/>
            </p:cNvSpPr>
            <p:nvPr userDrawn="1"/>
          </p:nvSpPr>
          <p:spPr>
            <a:xfrm>
              <a:off x="9727565" y="1783079"/>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48" name="Textbox" hidden="1">
              <a:extLst>
                <a:ext uri="{FF2B5EF4-FFF2-40B4-BE49-F238E27FC236}">
                  <a16:creationId xmlns:a16="http://schemas.microsoft.com/office/drawing/2014/main" id="{6A447B8A-8E2A-4E43-98F2-321F5DE4FCC1}"/>
                </a:ext>
              </a:extLst>
            </p:cNvPr>
            <p:cNvSpPr txBox="1">
              <a:spLocks/>
            </p:cNvSpPr>
            <p:nvPr userDrawn="1"/>
          </p:nvSpPr>
          <p:spPr>
            <a:xfrm>
              <a:off x="10970804" y="178308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3" name="SP Agenda Section Highlight" hidden="1">
            <a:extLst>
              <a:ext uri="{FF2B5EF4-FFF2-40B4-BE49-F238E27FC236}">
                <a16:creationId xmlns:a16="http://schemas.microsoft.com/office/drawing/2014/main" id="{0B4D9AA4-7AB4-49E9-AC19-C618FC31E255}"/>
              </a:ext>
            </a:extLst>
          </p:cNvPr>
          <p:cNvGrpSpPr/>
          <p:nvPr userDrawn="1"/>
        </p:nvGrpSpPr>
        <p:grpSpPr>
          <a:xfrm>
            <a:off x="509847" y="2011680"/>
            <a:ext cx="11232035" cy="372629"/>
            <a:chOff x="560565" y="2212848"/>
            <a:chExt cx="12349389" cy="409892"/>
          </a:xfrm>
        </p:grpSpPr>
        <p:sp>
          <p:nvSpPr>
            <p:cNvPr id="35" name="Textbox">
              <a:extLst>
                <a:ext uri="{FF2B5EF4-FFF2-40B4-BE49-F238E27FC236}">
                  <a16:creationId xmlns:a16="http://schemas.microsoft.com/office/drawing/2014/main" id="{C1A1B1DB-96EE-4410-94C1-6E9176B6BB57}"/>
                </a:ext>
              </a:extLst>
            </p:cNvPr>
            <p:cNvSpPr txBox="1">
              <a:spLocks/>
            </p:cNvSpPr>
            <p:nvPr userDrawn="1"/>
          </p:nvSpPr>
          <p:spPr>
            <a:xfrm>
              <a:off x="2023484" y="2216475"/>
              <a:ext cx="10334029" cy="406265"/>
            </a:xfrm>
            <a:prstGeom prst="rect">
              <a:avLst/>
            </a:prstGeom>
            <a:noFill/>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36" name="Textbox" descr="{&quot;templafy&quot;:{&quot;id&quot;:&quot;b01caaef-19bb-4de5-bec9-6f4112bef6e7&quot;}}" title="Translations.SectionN">
              <a:extLst>
                <a:ext uri="{FF2B5EF4-FFF2-40B4-BE49-F238E27FC236}">
                  <a16:creationId xmlns:a16="http://schemas.microsoft.com/office/drawing/2014/main" id="{6E61EAA7-77E0-41DD-8D39-93D4A0449867}"/>
                </a:ext>
              </a:extLst>
            </p:cNvPr>
            <p:cNvSpPr txBox="1">
              <a:spLocks/>
            </p:cNvSpPr>
            <p:nvPr userDrawn="1"/>
          </p:nvSpPr>
          <p:spPr>
            <a:xfrm>
              <a:off x="560565" y="2216475"/>
              <a:ext cx="117781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7" name="Textbox">
              <a:extLst>
                <a:ext uri="{FF2B5EF4-FFF2-40B4-BE49-F238E27FC236}">
                  <a16:creationId xmlns:a16="http://schemas.microsoft.com/office/drawing/2014/main" id="{44E334E1-D8DB-4F0C-9630-3A289A86EF14}"/>
                </a:ext>
              </a:extLst>
            </p:cNvPr>
            <p:cNvSpPr txBox="1">
              <a:spLocks/>
            </p:cNvSpPr>
            <p:nvPr userDrawn="1"/>
          </p:nvSpPr>
          <p:spPr>
            <a:xfrm>
              <a:off x="11998475" y="2216475"/>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2" name="Textbox" hidden="1">
              <a:extLst>
                <a:ext uri="{FF2B5EF4-FFF2-40B4-BE49-F238E27FC236}">
                  <a16:creationId xmlns:a16="http://schemas.microsoft.com/office/drawing/2014/main" id="{A1745BD1-CD6B-4F15-AFE0-3C5CBF4D7243}"/>
                </a:ext>
              </a:extLst>
            </p:cNvPr>
            <p:cNvSpPr txBox="1">
              <a:spLocks/>
            </p:cNvSpPr>
            <p:nvPr userDrawn="1"/>
          </p:nvSpPr>
          <p:spPr>
            <a:xfrm>
              <a:off x="7235825" y="221284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3" name="Textbox" hidden="1">
              <a:extLst>
                <a:ext uri="{FF2B5EF4-FFF2-40B4-BE49-F238E27FC236}">
                  <a16:creationId xmlns:a16="http://schemas.microsoft.com/office/drawing/2014/main" id="{890E4083-D349-470F-9D0A-68B829A2D071}"/>
                </a:ext>
              </a:extLst>
            </p:cNvPr>
            <p:cNvSpPr txBox="1">
              <a:spLocks/>
            </p:cNvSpPr>
            <p:nvPr userDrawn="1"/>
          </p:nvSpPr>
          <p:spPr>
            <a:xfrm>
              <a:off x="9727565" y="221284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4" name="Textbox" hidden="1">
              <a:extLst>
                <a:ext uri="{FF2B5EF4-FFF2-40B4-BE49-F238E27FC236}">
                  <a16:creationId xmlns:a16="http://schemas.microsoft.com/office/drawing/2014/main" id="{CA494DE3-AF11-485D-944D-5DE4B986A776}"/>
                </a:ext>
              </a:extLst>
            </p:cNvPr>
            <p:cNvSpPr txBox="1">
              <a:spLocks/>
            </p:cNvSpPr>
            <p:nvPr userDrawn="1"/>
          </p:nvSpPr>
          <p:spPr>
            <a:xfrm>
              <a:off x="10970804" y="221284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4" name="SP Agenda Subsection" hidden="1">
            <a:extLst>
              <a:ext uri="{FF2B5EF4-FFF2-40B4-BE49-F238E27FC236}">
                <a16:creationId xmlns:a16="http://schemas.microsoft.com/office/drawing/2014/main" id="{9875B202-C383-4D34-8A3D-7FDB340D19FA}"/>
              </a:ext>
            </a:extLst>
          </p:cNvPr>
          <p:cNvGrpSpPr/>
          <p:nvPr userDrawn="1"/>
        </p:nvGrpSpPr>
        <p:grpSpPr>
          <a:xfrm>
            <a:off x="1840402" y="2406682"/>
            <a:ext cx="9898081" cy="373341"/>
            <a:chOff x="2023484" y="2647350"/>
            <a:chExt cx="10882734" cy="410675"/>
          </a:xfrm>
        </p:grpSpPr>
        <p:sp>
          <p:nvSpPr>
            <p:cNvPr id="39" name="Textbox">
              <a:extLst>
                <a:ext uri="{FF2B5EF4-FFF2-40B4-BE49-F238E27FC236}">
                  <a16:creationId xmlns:a16="http://schemas.microsoft.com/office/drawing/2014/main" id="{29593D67-1F41-4444-BA53-69E96F8A20CC}"/>
                </a:ext>
              </a:extLst>
            </p:cNvPr>
            <p:cNvSpPr txBox="1">
              <a:spLocks/>
            </p:cNvSpPr>
            <p:nvPr userDrawn="1"/>
          </p:nvSpPr>
          <p:spPr>
            <a:xfrm>
              <a:off x="3413151" y="2647350"/>
              <a:ext cx="8952457" cy="406265"/>
            </a:xfrm>
            <a:prstGeom prst="rect">
              <a:avLst/>
            </a:prstGeom>
            <a:noFill/>
          </p:spPr>
          <p:txBody>
            <a:bodyPr wrap="square" rtlCol="0" anchor="ctr">
              <a:noAutofit/>
            </a:bodyPr>
            <a:lstStyle/>
            <a:p>
              <a:pPr algn="l" defTabSz="9330118">
                <a:tabLst>
                  <a:tab pos="9507833" algn="l"/>
                </a:tabLst>
              </a:pPr>
              <a:r>
                <a:rPr lang="en-US" altLang="zh-CN" sz="1455" b="0" kern="0" baseline="0" dirty="0">
                  <a:solidFill>
                    <a:schemeClr val="tx1"/>
                  </a:solidFill>
                  <a:latin typeface="+mn-lt"/>
                  <a:ea typeface="+mn-ea"/>
                  <a:cs typeface="+mn-cs"/>
                </a:rPr>
                <a:t>&lt;TEXT&gt;</a:t>
              </a:r>
              <a:endParaRPr lang="en-US" altLang="en-US" sz="1455" b="0" kern="0" baseline="0" dirty="0">
                <a:solidFill>
                  <a:schemeClr val="tx1"/>
                </a:solidFill>
                <a:latin typeface="+mn-lt"/>
                <a:ea typeface="+mn-ea"/>
                <a:cs typeface="+mn-cs"/>
              </a:endParaRPr>
            </a:p>
          </p:txBody>
        </p:sp>
        <p:sp>
          <p:nvSpPr>
            <p:cNvPr id="40" name="Textbox" descr="{&quot;templafy&quot;:{&quot;id&quot;:&quot;9d53ad89-f94b-4213-be29-e666934001bd&quot;}}" title="Translations.SectionN">
              <a:extLst>
                <a:ext uri="{FF2B5EF4-FFF2-40B4-BE49-F238E27FC236}">
                  <a16:creationId xmlns:a16="http://schemas.microsoft.com/office/drawing/2014/main" id="{CDB878F9-2573-49C2-AACB-E6D45E21A042}"/>
                </a:ext>
              </a:extLst>
            </p:cNvPr>
            <p:cNvSpPr txBox="1">
              <a:spLocks/>
            </p:cNvSpPr>
            <p:nvPr userDrawn="1"/>
          </p:nvSpPr>
          <p:spPr>
            <a:xfrm>
              <a:off x="2023484" y="2647350"/>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1" name="Textbox">
              <a:extLst>
                <a:ext uri="{FF2B5EF4-FFF2-40B4-BE49-F238E27FC236}">
                  <a16:creationId xmlns:a16="http://schemas.microsoft.com/office/drawing/2014/main" id="{5DDCC432-1AE5-4FE0-92C5-B986B36464A5}"/>
                </a:ext>
              </a:extLst>
            </p:cNvPr>
            <p:cNvSpPr txBox="1">
              <a:spLocks/>
            </p:cNvSpPr>
            <p:nvPr userDrawn="1"/>
          </p:nvSpPr>
          <p:spPr>
            <a:xfrm>
              <a:off x="12116596" y="2647350"/>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5" name="Textbox" hidden="1">
              <a:extLst>
                <a:ext uri="{FF2B5EF4-FFF2-40B4-BE49-F238E27FC236}">
                  <a16:creationId xmlns:a16="http://schemas.microsoft.com/office/drawing/2014/main" id="{0C29B8D4-77CF-43C4-82B2-238003C20D12}"/>
                </a:ext>
              </a:extLst>
            </p:cNvPr>
            <p:cNvSpPr txBox="1">
              <a:spLocks/>
            </p:cNvSpPr>
            <p:nvPr userDrawn="1"/>
          </p:nvSpPr>
          <p:spPr>
            <a:xfrm>
              <a:off x="7235825" y="265176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6" name="Textbox" hidden="1">
              <a:extLst>
                <a:ext uri="{FF2B5EF4-FFF2-40B4-BE49-F238E27FC236}">
                  <a16:creationId xmlns:a16="http://schemas.microsoft.com/office/drawing/2014/main" id="{E47EA371-A251-42B2-93BF-AF31DFFB9E21}"/>
                </a:ext>
              </a:extLst>
            </p:cNvPr>
            <p:cNvSpPr txBox="1">
              <a:spLocks/>
            </p:cNvSpPr>
            <p:nvPr userDrawn="1"/>
          </p:nvSpPr>
          <p:spPr>
            <a:xfrm>
              <a:off x="9727565" y="2651760"/>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7" name="Textbox" hidden="1">
              <a:extLst>
                <a:ext uri="{FF2B5EF4-FFF2-40B4-BE49-F238E27FC236}">
                  <a16:creationId xmlns:a16="http://schemas.microsoft.com/office/drawing/2014/main" id="{81B554DE-1ECB-4843-9633-46E0CE1681EF}"/>
                </a:ext>
              </a:extLst>
            </p:cNvPr>
            <p:cNvSpPr txBox="1">
              <a:spLocks/>
            </p:cNvSpPr>
            <p:nvPr userDrawn="1"/>
          </p:nvSpPr>
          <p:spPr>
            <a:xfrm>
              <a:off x="10970804" y="265176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5" name="SP Agenda Subsection Highlight" hidden="1">
            <a:extLst>
              <a:ext uri="{FF2B5EF4-FFF2-40B4-BE49-F238E27FC236}">
                <a16:creationId xmlns:a16="http://schemas.microsoft.com/office/drawing/2014/main" id="{299044EB-303F-4AE1-A1F2-2021BC869EAE}"/>
              </a:ext>
            </a:extLst>
          </p:cNvPr>
          <p:cNvGrpSpPr/>
          <p:nvPr userDrawn="1"/>
        </p:nvGrpSpPr>
        <p:grpSpPr>
          <a:xfrm>
            <a:off x="1840403" y="2801389"/>
            <a:ext cx="9898424" cy="369602"/>
            <a:chOff x="2023484" y="3081528"/>
            <a:chExt cx="10883111" cy="406562"/>
          </a:xfrm>
        </p:grpSpPr>
        <p:sp>
          <p:nvSpPr>
            <p:cNvPr id="43" name="Textbox">
              <a:extLst>
                <a:ext uri="{FF2B5EF4-FFF2-40B4-BE49-F238E27FC236}">
                  <a16:creationId xmlns:a16="http://schemas.microsoft.com/office/drawing/2014/main" id="{E88CA4A6-CD9B-4A4F-B51E-330CCBCD17A6}"/>
                </a:ext>
              </a:extLst>
            </p:cNvPr>
            <p:cNvSpPr txBox="1">
              <a:spLocks/>
            </p:cNvSpPr>
            <p:nvPr userDrawn="1"/>
          </p:nvSpPr>
          <p:spPr>
            <a:xfrm>
              <a:off x="3413151" y="3081825"/>
              <a:ext cx="8952456" cy="406265"/>
            </a:xfrm>
            <a:prstGeom prst="rect">
              <a:avLst/>
            </a:prstGeom>
            <a:noFill/>
          </p:spPr>
          <p:txBody>
            <a:bodyPr wrap="square"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44" name="Textbox" descr="{&quot;templafy&quot;:{&quot;id&quot;:&quot;ab4f85fd-c785-42d3-b7f9-4968977f5b8f&quot;}}" title="Translations.SectionN">
              <a:extLst>
                <a:ext uri="{FF2B5EF4-FFF2-40B4-BE49-F238E27FC236}">
                  <a16:creationId xmlns:a16="http://schemas.microsoft.com/office/drawing/2014/main" id="{53AAB90B-A6E7-47CF-9660-65B383640894}"/>
                </a:ext>
              </a:extLst>
            </p:cNvPr>
            <p:cNvSpPr txBox="1">
              <a:spLocks/>
            </p:cNvSpPr>
            <p:nvPr userDrawn="1"/>
          </p:nvSpPr>
          <p:spPr>
            <a:xfrm>
              <a:off x="2023484" y="3081825"/>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5" name="Textbox">
              <a:extLst>
                <a:ext uri="{FF2B5EF4-FFF2-40B4-BE49-F238E27FC236}">
                  <a16:creationId xmlns:a16="http://schemas.microsoft.com/office/drawing/2014/main" id="{AA073508-AF85-4AF8-A857-C8D9A0893D15}"/>
                </a:ext>
              </a:extLst>
            </p:cNvPr>
            <p:cNvSpPr txBox="1">
              <a:spLocks/>
            </p:cNvSpPr>
            <p:nvPr userDrawn="1"/>
          </p:nvSpPr>
          <p:spPr>
            <a:xfrm>
              <a:off x="12116973" y="3081825"/>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1" kern="0" baseline="0" dirty="0">
                  <a:solidFill>
                    <a:schemeClr val="tx1"/>
                  </a:solidFill>
                  <a:latin typeface="+mn-lt"/>
                  <a:ea typeface="+mn-ea"/>
                  <a:cs typeface="+mn-cs"/>
                </a:rPr>
                <a:t>&lt;P&gt;</a:t>
              </a:r>
              <a:endParaRPr lang="en-US" altLang="en-US" sz="1455" b="1" kern="0" baseline="0" dirty="0">
                <a:solidFill>
                  <a:schemeClr val="tx1"/>
                </a:solidFill>
                <a:latin typeface="+mn-lt"/>
                <a:ea typeface="+mn-ea"/>
                <a:cs typeface="+mn-cs"/>
              </a:endParaRPr>
            </a:p>
          </p:txBody>
        </p:sp>
        <p:sp>
          <p:nvSpPr>
            <p:cNvPr id="58" name="Textbox" hidden="1">
              <a:extLst>
                <a:ext uri="{FF2B5EF4-FFF2-40B4-BE49-F238E27FC236}">
                  <a16:creationId xmlns:a16="http://schemas.microsoft.com/office/drawing/2014/main" id="{C01BC712-3EE3-4686-BC73-6EABD23557E2}"/>
                </a:ext>
              </a:extLst>
            </p:cNvPr>
            <p:cNvSpPr txBox="1">
              <a:spLocks/>
            </p:cNvSpPr>
            <p:nvPr userDrawn="1"/>
          </p:nvSpPr>
          <p:spPr>
            <a:xfrm>
              <a:off x="7235825" y="308152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9" name="Textbox" hidden="1">
              <a:extLst>
                <a:ext uri="{FF2B5EF4-FFF2-40B4-BE49-F238E27FC236}">
                  <a16:creationId xmlns:a16="http://schemas.microsoft.com/office/drawing/2014/main" id="{24847CD8-E01D-420D-B94A-D6257F3EBEF0}"/>
                </a:ext>
              </a:extLst>
            </p:cNvPr>
            <p:cNvSpPr txBox="1">
              <a:spLocks/>
            </p:cNvSpPr>
            <p:nvPr userDrawn="1"/>
          </p:nvSpPr>
          <p:spPr>
            <a:xfrm>
              <a:off x="9727565" y="308152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60" name="Textbox" hidden="1">
              <a:extLst>
                <a:ext uri="{FF2B5EF4-FFF2-40B4-BE49-F238E27FC236}">
                  <a16:creationId xmlns:a16="http://schemas.microsoft.com/office/drawing/2014/main" id="{FF6438AC-6C77-4AF6-A061-B01774F2A6F4}"/>
                </a:ext>
              </a:extLst>
            </p:cNvPr>
            <p:cNvSpPr txBox="1">
              <a:spLocks/>
            </p:cNvSpPr>
            <p:nvPr userDrawn="1"/>
          </p:nvSpPr>
          <p:spPr>
            <a:xfrm>
              <a:off x="10970804" y="308152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spTree>
    <p:extLst>
      <p:ext uri="{BB962C8B-B14F-4D97-AF65-F5344CB8AC3E}">
        <p14:creationId xmlns:p14="http://schemas.microsoft.com/office/powerpoint/2010/main" val="863344859"/>
      </p:ext>
    </p:extLst>
  </p:cSld>
  <p:clrMapOvr>
    <a:masterClrMapping/>
  </p:clrMapOvr>
  <p:extLst>
    <p:ext uri="{DCECCB84-F9BA-43D5-87BE-67443E8EF086}">
      <p15:sldGuideLst xmlns:p15="http://schemas.microsoft.com/office/powerpoint/2012/main">
        <p15:guide id="1" orient="horz" pos="600">
          <p15:clr>
            <a:srgbClr val="FBAE40"/>
          </p15:clr>
        </p15:guide>
        <p15:guide id="2" pos="334">
          <p15:clr>
            <a:srgbClr val="FBAE40"/>
          </p15:clr>
        </p15:guide>
        <p15:guide id="3" orient="horz" pos="1032">
          <p15:clr>
            <a:srgbClr val="FBAE40"/>
          </p15:clr>
        </p15:guide>
        <p15:guide id="4" pos="262">
          <p15:clr>
            <a:srgbClr val="FBAE40"/>
          </p15:clr>
        </p15:guide>
        <p15:guide id="5" pos="818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70406152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SP Divider- do not use">
    <p:spTree>
      <p:nvGrpSpPr>
        <p:cNvPr id="1" name=""/>
        <p:cNvGrpSpPr/>
        <p:nvPr/>
      </p:nvGrpSpPr>
      <p:grpSpPr>
        <a:xfrm>
          <a:off x="0" y="0"/>
          <a:ext cx="0" cy="0"/>
          <a:chOff x="0" y="0"/>
          <a:chExt cx="0" cy="0"/>
        </a:xfrm>
      </p:grpSpPr>
      <p:grpSp>
        <p:nvGrpSpPr>
          <p:cNvPr id="25" name="SP Agenda Section" hidden="1">
            <a:extLst>
              <a:ext uri="{FF2B5EF4-FFF2-40B4-BE49-F238E27FC236}">
                <a16:creationId xmlns:a16="http://schemas.microsoft.com/office/drawing/2014/main" id="{BF7F200D-08D8-4794-BBFA-C3906E164D48}"/>
              </a:ext>
            </a:extLst>
          </p:cNvPr>
          <p:cNvGrpSpPr>
            <a:grpSpLocks/>
          </p:cNvGrpSpPr>
          <p:nvPr userDrawn="1"/>
        </p:nvGrpSpPr>
        <p:grpSpPr>
          <a:xfrm>
            <a:off x="510787" y="1624791"/>
            <a:ext cx="9232717" cy="721265"/>
            <a:chOff x="1797664" y="2085631"/>
            <a:chExt cx="8657274" cy="721267"/>
          </a:xfrm>
        </p:grpSpPr>
        <p:sp>
          <p:nvSpPr>
            <p:cNvPr id="26" name="Textbox" hidden="1">
              <a:extLst>
                <a:ext uri="{FF2B5EF4-FFF2-40B4-BE49-F238E27FC236}">
                  <a16:creationId xmlns:a16="http://schemas.microsoft.com/office/drawing/2014/main" id="{511AE43B-2FC0-4B1E-914A-08010BF50257}"/>
                </a:ext>
              </a:extLst>
            </p:cNvPr>
            <p:cNvSpPr txBox="1">
              <a:spLocks/>
            </p:cNvSpPr>
            <p:nvPr userDrawn="1"/>
          </p:nvSpPr>
          <p:spPr>
            <a:xfrm>
              <a:off x="1797664" y="2437566"/>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27" name="Textbox" descr="{&quot;templafy&quot;:{&quot;id&quot;:&quot;18d49694-c4fb-4f78-9940-998ae773edf2&quot;}}" hidden="1" title="Translations.SectionN">
              <a:extLst>
                <a:ext uri="{FF2B5EF4-FFF2-40B4-BE49-F238E27FC236}">
                  <a16:creationId xmlns:a16="http://schemas.microsoft.com/office/drawing/2014/main" id="{EC349446-68B3-4565-8C3B-48E29AEAC45A}"/>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28" name="Textbox" hidden="1">
              <a:extLst>
                <a:ext uri="{FF2B5EF4-FFF2-40B4-BE49-F238E27FC236}">
                  <a16:creationId xmlns:a16="http://schemas.microsoft.com/office/drawing/2014/main" id="{44B9A522-BE5C-4FEB-82EB-6F3F6F756715}"/>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29" name="Textbox" hidden="1">
              <a:extLst>
                <a:ext uri="{FF2B5EF4-FFF2-40B4-BE49-F238E27FC236}">
                  <a16:creationId xmlns:a16="http://schemas.microsoft.com/office/drawing/2014/main" id="{E3DE15EF-B112-4E23-8866-4DC6D0E7FB18}"/>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43" name="Textbox" hidden="1">
              <a:extLst>
                <a:ext uri="{FF2B5EF4-FFF2-40B4-BE49-F238E27FC236}">
                  <a16:creationId xmlns:a16="http://schemas.microsoft.com/office/drawing/2014/main" id="{AB832C3D-E1B2-4978-9432-2D7DE031490C}"/>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44" name="Textbox" hidden="1">
              <a:extLst>
                <a:ext uri="{FF2B5EF4-FFF2-40B4-BE49-F238E27FC236}">
                  <a16:creationId xmlns:a16="http://schemas.microsoft.com/office/drawing/2014/main" id="{9A8D3490-F3AE-42EB-A28B-34B0FF298EB4}"/>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45" name="SP Agenda Subsection" hidden="1">
            <a:extLst>
              <a:ext uri="{FF2B5EF4-FFF2-40B4-BE49-F238E27FC236}">
                <a16:creationId xmlns:a16="http://schemas.microsoft.com/office/drawing/2014/main" id="{1A23AC61-2BF6-4789-AD1E-550557136626}"/>
              </a:ext>
            </a:extLst>
          </p:cNvPr>
          <p:cNvGrpSpPr>
            <a:grpSpLocks/>
          </p:cNvGrpSpPr>
          <p:nvPr userDrawn="1"/>
        </p:nvGrpSpPr>
        <p:grpSpPr>
          <a:xfrm>
            <a:off x="510787" y="1624791"/>
            <a:ext cx="9232717" cy="721267"/>
            <a:chOff x="1797664" y="2085631"/>
            <a:chExt cx="8657274" cy="721270"/>
          </a:xfrm>
        </p:grpSpPr>
        <p:sp>
          <p:nvSpPr>
            <p:cNvPr id="46" name="Textbox" hidden="1">
              <a:extLst>
                <a:ext uri="{FF2B5EF4-FFF2-40B4-BE49-F238E27FC236}">
                  <a16:creationId xmlns:a16="http://schemas.microsoft.com/office/drawing/2014/main" id="{D82AFA68-988C-414D-A113-89E2E14AD1E2}"/>
                </a:ext>
              </a:extLst>
            </p:cNvPr>
            <p:cNvSpPr txBox="1">
              <a:spLocks/>
            </p:cNvSpPr>
            <p:nvPr userDrawn="1"/>
          </p:nvSpPr>
          <p:spPr>
            <a:xfrm>
              <a:off x="1797664" y="243756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48" name="Textbox" descr="{&quot;templafy&quot;:{&quot;id&quot;:&quot;94ce9131-1360-4191-9d4f-22fa0058db99&quot;}}" hidden="1" title="Translations.SectionN">
              <a:extLst>
                <a:ext uri="{FF2B5EF4-FFF2-40B4-BE49-F238E27FC236}">
                  <a16:creationId xmlns:a16="http://schemas.microsoft.com/office/drawing/2014/main" id="{2FB5A204-AF62-4E38-9383-36983A69472E}"/>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49" name="Textbox" hidden="1">
              <a:extLst>
                <a:ext uri="{FF2B5EF4-FFF2-40B4-BE49-F238E27FC236}">
                  <a16:creationId xmlns:a16="http://schemas.microsoft.com/office/drawing/2014/main" id="{9D622CD0-3994-47B2-B6AD-E9F446C2822C}"/>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50" name="Textbox" hidden="1">
              <a:extLst>
                <a:ext uri="{FF2B5EF4-FFF2-40B4-BE49-F238E27FC236}">
                  <a16:creationId xmlns:a16="http://schemas.microsoft.com/office/drawing/2014/main" id="{7EB4A1B8-6647-48F1-8DA1-541B2175EA0E}"/>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51" name="Textbox" hidden="1">
              <a:extLst>
                <a:ext uri="{FF2B5EF4-FFF2-40B4-BE49-F238E27FC236}">
                  <a16:creationId xmlns:a16="http://schemas.microsoft.com/office/drawing/2014/main" id="{351CA95E-E7D7-4B56-AC2D-4E734D133DA2}"/>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52" name="Textbox" hidden="1">
              <a:extLst>
                <a:ext uri="{FF2B5EF4-FFF2-40B4-BE49-F238E27FC236}">
                  <a16:creationId xmlns:a16="http://schemas.microsoft.com/office/drawing/2014/main" id="{D135C53F-B1CB-4C52-81A9-32D13D563595}"/>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53" name="PXP_GRIDLINES" hidden="1">
            <a:extLst>
              <a:ext uri="{FF2B5EF4-FFF2-40B4-BE49-F238E27FC236}">
                <a16:creationId xmlns:a16="http://schemas.microsoft.com/office/drawing/2014/main" id="{96A0E310-3545-463C-80A2-395260A33673}"/>
              </a:ext>
            </a:extLst>
          </p:cNvPr>
          <p:cNvGrpSpPr/>
          <p:nvPr userDrawn="1"/>
        </p:nvGrpSpPr>
        <p:grpSpPr>
          <a:xfrm>
            <a:off x="-1" y="0"/>
            <a:ext cx="12161813" cy="6858000"/>
            <a:chOff x="-20924" y="0"/>
            <a:chExt cx="10058400" cy="7543800"/>
          </a:xfrm>
        </p:grpSpPr>
        <p:cxnSp>
          <p:nvCxnSpPr>
            <p:cNvPr id="54" name="Straight Connector 53">
              <a:extLst>
                <a:ext uri="{FF2B5EF4-FFF2-40B4-BE49-F238E27FC236}">
                  <a16:creationId xmlns:a16="http://schemas.microsoft.com/office/drawing/2014/main" id="{CF47D11E-5C57-45C4-9B7E-245EE51308C0}"/>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9520E2D-44A5-4B74-B3B2-A40A2898F95A}"/>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B952CC6-74D9-4665-8D27-0CB35A8DFF24}"/>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AF97130-5F9C-4FCE-83A3-4C12F865971A}"/>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9D99A2D-63BD-4C97-A47A-16B535E5D099}"/>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28F6BC7-51E6-4A33-AD88-FA2648577B0E}"/>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68" name="text" descr="{&quot;templafy&quot;:{&quot;id&quot;:&quot;b0f97c4f-1e16-445d-b58c-93b45390873b&quot;}}" hidden="1" title="Translations.Draft">
            <a:extLst>
              <a:ext uri="{FF2B5EF4-FFF2-40B4-BE49-F238E27FC236}">
                <a16:creationId xmlns:a16="http://schemas.microsoft.com/office/drawing/2014/main" id="{A51B1728-C6D7-4254-851E-A3D674E7AB5E}"/>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749545368" name="image" descr="{&quot;templafy&quot;:{&quot;id&quot;:&quot;607e22f2-a552-44ab-a4aa-42e813bae582&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720282658"/>
      </p:ext>
    </p:extLst>
  </p:cSld>
  <p:clrMapOvr>
    <a:masterClrMapping/>
  </p:clrMapOvr>
  <p:extLst>
    <p:ext uri="{DCECCB84-F9BA-43D5-87BE-67443E8EF086}">
      <p15:sldGuideLst xmlns:p15="http://schemas.microsoft.com/office/powerpoint/2012/main">
        <p15:guide id="1" pos="334">
          <p15:clr>
            <a:srgbClr val="FBAE40"/>
          </p15:clr>
        </p15:guide>
        <p15:guide id="2" orient="horz" pos="1032">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Do not use">
    <p:spTree>
      <p:nvGrpSpPr>
        <p:cNvPr id="1" name=""/>
        <p:cNvGrpSpPr/>
        <p:nvPr/>
      </p:nvGrpSpPr>
      <p:grpSpPr>
        <a:xfrm>
          <a:off x="0" y="0"/>
          <a:ext cx="0" cy="0"/>
          <a:chOff x="0" y="0"/>
          <a:chExt cx="0" cy="0"/>
        </a:xfrm>
      </p:grpSpPr>
      <p:sp>
        <p:nvSpPr>
          <p:cNvPr id="4" name="Rectangle 3"/>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5" name="TextBox 4"/>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6" name="TextBox 5"/>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7" name="TextBox 6"/>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8" name="TextBox 7"/>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9" name="Rectangle 8">
            <a:extLst>
              <a:ext uri="{FF2B5EF4-FFF2-40B4-BE49-F238E27FC236}">
                <a16:creationId xmlns:a16="http://schemas.microsoft.com/office/drawing/2014/main" id="{94EFDD6D-5815-4B21-97D7-8DFB7A759630}"/>
              </a:ext>
            </a:extLst>
          </p:cNvPr>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0" name="TextBox 9">
            <a:extLst>
              <a:ext uri="{FF2B5EF4-FFF2-40B4-BE49-F238E27FC236}">
                <a16:creationId xmlns:a16="http://schemas.microsoft.com/office/drawing/2014/main" id="{741C34BC-8E5E-4E97-96E2-9EA56977D54E}"/>
              </a:ext>
            </a:extLst>
          </p:cNvPr>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1" name="TextBox 10">
            <a:extLst>
              <a:ext uri="{FF2B5EF4-FFF2-40B4-BE49-F238E27FC236}">
                <a16:creationId xmlns:a16="http://schemas.microsoft.com/office/drawing/2014/main" id="{F07A72B8-C578-4A2C-84B3-2C2D6BA7287B}"/>
              </a:ext>
            </a:extLst>
          </p:cNvPr>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2" name="TextBox 11">
            <a:extLst>
              <a:ext uri="{FF2B5EF4-FFF2-40B4-BE49-F238E27FC236}">
                <a16:creationId xmlns:a16="http://schemas.microsoft.com/office/drawing/2014/main" id="{3C608CD8-AEC3-4CA9-B2DE-1E898D950098}"/>
              </a:ext>
            </a:extLst>
          </p:cNvPr>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3" name="TextBox 12">
            <a:extLst>
              <a:ext uri="{FF2B5EF4-FFF2-40B4-BE49-F238E27FC236}">
                <a16:creationId xmlns:a16="http://schemas.microsoft.com/office/drawing/2014/main" id="{E6D0C95D-CF4B-4F7D-840B-34536C321F91}"/>
              </a:ext>
            </a:extLst>
          </p:cNvPr>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14" name="Rectangle 13">
            <a:extLst>
              <a:ext uri="{FF2B5EF4-FFF2-40B4-BE49-F238E27FC236}">
                <a16:creationId xmlns:a16="http://schemas.microsoft.com/office/drawing/2014/main" id="{68AE4957-2C55-400A-9213-F0700899EBE8}"/>
              </a:ext>
            </a:extLst>
          </p:cNvPr>
          <p:cNvSpPr/>
          <p:nvPr userDrawn="1"/>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5" name="TextBox 14">
            <a:extLst>
              <a:ext uri="{FF2B5EF4-FFF2-40B4-BE49-F238E27FC236}">
                <a16:creationId xmlns:a16="http://schemas.microsoft.com/office/drawing/2014/main" id="{07A4F53B-2249-460E-8506-8D27E6C46D3D}"/>
              </a:ext>
            </a:extLst>
          </p:cNvPr>
          <p:cNvSpPr txBox="1"/>
          <p:nvPr userDrawn="1"/>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6" name="TextBox 15">
            <a:extLst>
              <a:ext uri="{FF2B5EF4-FFF2-40B4-BE49-F238E27FC236}">
                <a16:creationId xmlns:a16="http://schemas.microsoft.com/office/drawing/2014/main" id="{A3C4D8FA-3A5B-468C-A95D-8A78A8E13CEB}"/>
              </a:ext>
            </a:extLst>
          </p:cNvPr>
          <p:cNvSpPr txBox="1"/>
          <p:nvPr userDrawn="1"/>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7" name="TextBox 16">
            <a:extLst>
              <a:ext uri="{FF2B5EF4-FFF2-40B4-BE49-F238E27FC236}">
                <a16:creationId xmlns:a16="http://schemas.microsoft.com/office/drawing/2014/main" id="{D6158325-190C-4C8B-B618-1EA8EAAB0C73}"/>
              </a:ext>
            </a:extLst>
          </p:cNvPr>
          <p:cNvSpPr txBox="1"/>
          <p:nvPr userDrawn="1"/>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8" name="TextBox 17">
            <a:extLst>
              <a:ext uri="{FF2B5EF4-FFF2-40B4-BE49-F238E27FC236}">
                <a16:creationId xmlns:a16="http://schemas.microsoft.com/office/drawing/2014/main" id="{CE2CC44B-BD53-406E-8C93-551A3C9D369F}"/>
              </a:ext>
            </a:extLst>
          </p:cNvPr>
          <p:cNvSpPr txBox="1"/>
          <p:nvPr userDrawn="1"/>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Tree>
    <p:extLst>
      <p:ext uri="{BB962C8B-B14F-4D97-AF65-F5344CB8AC3E}">
        <p14:creationId xmlns:p14="http://schemas.microsoft.com/office/powerpoint/2010/main" val="3577637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801"/>
            <a:ext cx="4333702" cy="223837"/>
          </a:xfrm>
        </p:spPr>
        <p:txBody>
          <a:bodyPr>
            <a:spAutoFit/>
          </a:bodyPr>
          <a:lstStyle>
            <a:lvl1pPr marL="0" indent="0">
              <a:buNone/>
              <a:defRPr sz="1455"/>
            </a:lvl1pPr>
          </a:lstStyle>
          <a:p>
            <a:pPr lvl="0"/>
            <a:r>
              <a:rPr lang="en-US" dirty="0"/>
              <a:t>&lt;&lt;COVER PAGE DATE&gt;&gt;</a:t>
            </a:r>
          </a:p>
        </p:txBody>
      </p:sp>
      <p:sp>
        <p:nvSpPr>
          <p:cNvPr id="7" name="PRESENTATION PRESENTER FUNCTION"/>
          <p:cNvSpPr>
            <a:spLocks noGrp="1"/>
          </p:cNvSpPr>
          <p:nvPr>
            <p:ph type="body" sz="quarter" idx="10" hasCustomPrompt="1"/>
            <p:custDataLst>
              <p:tags r:id="rId2"/>
            </p:custDataLst>
          </p:nvPr>
        </p:nvSpPr>
        <p:spPr>
          <a:xfrm>
            <a:off x="511709"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en-US" dirty="0"/>
              <a:t>&lt;&lt;Presenter function&gt;&gt;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en-US" dirty="0"/>
              <a:t>&lt;&lt;Keyline: short headline&gt;&gt;</a:t>
            </a:r>
          </a:p>
        </p:txBody>
      </p:sp>
      <p:sp>
        <p:nvSpPr>
          <p:cNvPr id="11" name="PRESENTATION INFOLINE"/>
          <p:cNvSpPr>
            <a:spLocks noGrp="1"/>
          </p:cNvSpPr>
          <p:nvPr>
            <p:ph type="body" sz="quarter" idx="12" hasCustomPrompt="1"/>
            <p:custDataLst>
              <p:tags r:id="rId5"/>
            </p:custDataLst>
          </p:nvPr>
        </p:nvSpPr>
        <p:spPr>
          <a:xfrm>
            <a:off x="509847" y="3158837"/>
            <a:ext cx="9942022" cy="311727"/>
          </a:xfrm>
        </p:spPr>
        <p:txBody>
          <a:bodyPr/>
          <a:lstStyle>
            <a:lvl1pPr marL="0" indent="0">
              <a:buNone/>
              <a:defRPr sz="1818">
                <a:latin typeface="UBSHeadline"/>
              </a:defRPr>
            </a:lvl1pPr>
          </a:lstStyle>
          <a:p>
            <a:pPr lvl="0"/>
            <a:r>
              <a:rPr lang="en-US" dirty="0"/>
              <a:t>&lt;&lt;Infoline: presentation description&gt;&gt;</a:t>
            </a:r>
          </a:p>
        </p:txBody>
      </p:sp>
      <p:sp>
        <p:nvSpPr>
          <p:cNvPr id="4" name="DraftStamp" hidden="1"/>
          <p:cNvSpPr txBox="1"/>
          <p:nvPr userDrawn="1">
            <p:custDataLst>
              <p:tags r:id="rId6"/>
            </p:custDataLst>
          </p:nvPr>
        </p:nvSpPr>
        <p:spPr>
          <a:xfrm>
            <a:off x="38256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45 Light"/>
              </a:rPr>
              <a:t>Draft</a:t>
            </a:r>
            <a:endParaRPr kumimoji="0" lang="en-US" sz="2182" b="1" i="0" u="none" baseline="0" dirty="0">
              <a:solidFill>
                <a:srgbClr val="E60000"/>
              </a:solidFill>
              <a:latin typeface="Frutiger 45 Light"/>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07317" y="515390"/>
            <a:ext cx="1007986" cy="368221"/>
          </a:xfrm>
          <a:prstGeom prst="rect">
            <a:avLst/>
          </a:prstGeom>
        </p:spPr>
      </p:pic>
    </p:spTree>
    <p:extLst>
      <p:ext uri="{BB962C8B-B14F-4D97-AF65-F5344CB8AC3E}">
        <p14:creationId xmlns:p14="http://schemas.microsoft.com/office/powerpoint/2010/main" val="8189286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LAYOUT BODY"/>
          <p:cNvSpPr>
            <a:spLocks noGrp="1"/>
          </p:cNvSpPr>
          <p:nvPr>
            <p:ph idx="1"/>
            <p:custDataLst>
              <p:tags r:id="rId1"/>
            </p:custDataLst>
          </p:nvPr>
        </p:nvSpPr>
        <p:spPr>
          <a:xfrm>
            <a:off x="507317" y="1977423"/>
            <a:ext cx="11141585" cy="3957858"/>
          </a:xfrm>
        </p:spPr>
        <p:txBody>
          <a:bodyPr lIns="0" tIns="0" rIns="0" bIns="0" anchor="ctr" anchorCtr="0">
            <a:noAutofit/>
          </a:bodyPr>
          <a:lstStyle>
            <a:lvl1pPr marL="0" indent="0" algn="ctr">
              <a:buClr>
                <a:schemeClr val="tx2"/>
              </a:buClr>
              <a:buSzPct val="100000"/>
              <a:buFont typeface="Symbol" pitchFamily="18" charset="2"/>
              <a:buNone/>
              <a:defRPr lang="en-US" dirty="0" smtClean="0"/>
            </a:lvl1pPr>
            <a:lvl2pPr marL="419971" indent="-215037">
              <a:defRPr lang="en-US" dirty="0" smtClean="0"/>
            </a:lvl2pPr>
            <a:lvl3pPr marL="626347" indent="-206378">
              <a:buClr>
                <a:schemeClr val="tx1"/>
              </a:buClr>
              <a:buFont typeface="Arial" pitchFamily="34" charset="0"/>
              <a:buChar char="–"/>
              <a:defRPr lang="en-US" dirty="0" smtClean="0"/>
            </a:lvl3pPr>
            <a:lvl4pPr marL="831281" indent="-204934">
              <a:buSzPct val="84000"/>
              <a:defRPr lang="en-US" dirty="0" smtClean="0"/>
            </a:lvl4pPr>
            <a:lvl5pPr marL="1047414" indent="-216133">
              <a:buSzPct val="84000"/>
              <a:buFont typeface="Arial" pitchFamily="34" charset="0"/>
              <a:buChar char="–"/>
              <a:defRPr lang="en-US" dirty="0"/>
            </a:lvl5pPr>
          </a:lstStyle>
          <a:p>
            <a:pPr lvl="0"/>
            <a:endParaRPr lang="en-US" dirty="0"/>
          </a:p>
        </p:txBody>
      </p:sp>
      <p:cxnSp>
        <p:nvCxnSpPr>
          <p:cNvPr id="6" name="THIN BLUE LINE"/>
          <p:cNvCxnSpPr/>
          <p:nvPr userDrawn="1"/>
        </p:nvCxnSpPr>
        <p:spPr>
          <a:xfrm>
            <a:off x="509848" y="939339"/>
            <a:ext cx="1113905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Slide Number Textbox"/>
          <p:cNvSpPr txBox="1"/>
          <p:nvPr userDrawn="1"/>
        </p:nvSpPr>
        <p:spPr>
          <a:xfrm>
            <a:off x="11161222" y="6234546"/>
            <a:ext cx="498763" cy="349135"/>
          </a:xfrm>
          <a:prstGeom prst="rect">
            <a:avLst/>
          </a:prstGeom>
          <a:noFill/>
        </p:spPr>
        <p:txBody>
          <a:bodyPr vert="horz" wrap="square" lIns="0" tIns="0" rIns="0" bIns="0" rtlCol="0" anchor="b">
            <a:noAutofit/>
          </a:bodyPr>
          <a:lstStyle/>
          <a:p>
            <a:pPr algn="r"/>
            <a:fld id="{855E24D6-7D0A-470C-80AD-CB9E4DCBF649}" type="slidenum">
              <a:rPr lang="en-US" sz="636" smtClean="0"/>
              <a:pPr algn="r"/>
              <a:t>‹#›</a:t>
            </a:fld>
            <a:endParaRPr lang="en-US" sz="636" dirty="0"/>
          </a:p>
        </p:txBody>
      </p:sp>
      <p:sp>
        <p:nvSpPr>
          <p:cNvPr id="11" name="DOCUMENT ID" hidden="1"/>
          <p:cNvSpPr txBox="1"/>
          <p:nvPr userDrawn="1">
            <p:custDataLst>
              <p:tags r:id="rId2"/>
            </p:custDataLst>
          </p:nvPr>
        </p:nvSpPr>
        <p:spPr>
          <a:xfrm>
            <a:off x="2785304" y="382387"/>
            <a:ext cx="8863598" cy="83869"/>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545" dirty="0"/>
              <a:t>UBSPROD\</a:t>
            </a:r>
            <a:r>
              <a:rPr lang="en-US" sz="545" dirty="0" err="1"/>
              <a:t>leforgej</a:t>
            </a:r>
            <a:r>
              <a:rPr lang="en-US" sz="545" dirty="0"/>
              <a:t> [printed: ____] [saved: May 20, 2019 11:01 AM] S:\CIO Investment Planning\Presentations\2019 Wealth Way Workshop\Presentation.pptx </a:t>
            </a:r>
          </a:p>
        </p:txBody>
      </p:sp>
      <p:sp>
        <p:nvSpPr>
          <p:cNvPr id="7" name="PAGE HEADING"/>
          <p:cNvSpPr>
            <a:spLocks noGrp="1"/>
          </p:cNvSpPr>
          <p:nvPr>
            <p:ph type="title" hasCustomPrompt="1"/>
            <p:custDataLst>
              <p:tags r:id="rId3"/>
            </p:custDataLst>
          </p:nvPr>
        </p:nvSpPr>
        <p:spPr>
          <a:xfrm>
            <a:off x="509848" y="0"/>
            <a:ext cx="11139054" cy="856211"/>
          </a:xfrm>
        </p:spPr>
        <p:txBody>
          <a:bodyPr/>
          <a:lstStyle>
            <a:lvl1pPr>
              <a:defRPr>
                <a:latin typeface="Frutiger 45 Light"/>
              </a:defRPr>
            </a:lvl1pPr>
          </a:lstStyle>
          <a:p>
            <a:pPr lvl="0"/>
            <a:r>
              <a:rPr lang="en-US" dirty="0"/>
              <a:t>&lt;&lt;Page heading&gt;&gt;</a:t>
            </a:r>
          </a:p>
        </p:txBody>
      </p:sp>
      <p:sp>
        <p:nvSpPr>
          <p:cNvPr id="15" name="Text Placeholder 14"/>
          <p:cNvSpPr>
            <a:spLocks noGrp="1"/>
          </p:cNvSpPr>
          <p:nvPr>
            <p:ph type="body" sz="quarter" idx="12" hasCustomPrompt="1"/>
          </p:nvPr>
        </p:nvSpPr>
        <p:spPr>
          <a:xfrm>
            <a:off x="509847" y="5995240"/>
            <a:ext cx="11139259" cy="166255"/>
          </a:xfrm>
        </p:spPr>
        <p:txBody>
          <a:bodyPr/>
          <a:lstStyle>
            <a:lvl1pPr marL="0" indent="0">
              <a:buNone/>
              <a:defRPr sz="1000"/>
            </a:lvl1pPr>
          </a:lstStyle>
          <a:p>
            <a:pPr lvl="0"/>
            <a:r>
              <a:rPr lang="en-US" dirty="0"/>
              <a:t>Source: </a:t>
            </a:r>
          </a:p>
        </p:txBody>
      </p:sp>
      <p:sp>
        <p:nvSpPr>
          <p:cNvPr id="17" name="Text Placeholder 16"/>
          <p:cNvSpPr>
            <a:spLocks noGrp="1"/>
          </p:cNvSpPr>
          <p:nvPr>
            <p:ph type="body" sz="quarter" idx="13" hasCustomPrompt="1"/>
          </p:nvPr>
        </p:nvSpPr>
        <p:spPr>
          <a:xfrm>
            <a:off x="506798" y="1057978"/>
            <a:ext cx="11142105" cy="537452"/>
          </a:xfrm>
        </p:spPr>
        <p:txBody>
          <a:bodyPr anchor="b" anchorCtr="0"/>
          <a:lstStyle>
            <a:lvl1pPr marL="0" indent="0">
              <a:buNone/>
              <a:defRPr sz="2545"/>
            </a:lvl1pPr>
          </a:lstStyle>
          <a:p>
            <a:pPr lvl="0"/>
            <a:r>
              <a:rPr lang="en-US" dirty="0"/>
              <a:t>Title</a:t>
            </a:r>
          </a:p>
        </p:txBody>
      </p:sp>
      <p:sp>
        <p:nvSpPr>
          <p:cNvPr id="19" name="Text Placeholder 18"/>
          <p:cNvSpPr>
            <a:spLocks noGrp="1"/>
          </p:cNvSpPr>
          <p:nvPr>
            <p:ph type="body" sz="quarter" idx="14" hasCustomPrompt="1"/>
          </p:nvPr>
        </p:nvSpPr>
        <p:spPr>
          <a:xfrm>
            <a:off x="506797" y="1620557"/>
            <a:ext cx="11142105" cy="301887"/>
          </a:xfrm>
        </p:spPr>
        <p:txBody>
          <a:bodyPr anchor="ctr" anchorCtr="0"/>
          <a:lstStyle>
            <a:lvl1pPr marL="0" indent="0">
              <a:buNone/>
              <a:defRPr>
                <a:latin typeface="Frutiger 45 Light" panose="020B0603020202020204" pitchFamily="34" charset="0"/>
              </a:defRPr>
            </a:lvl1pPr>
          </a:lstStyle>
          <a:p>
            <a:pPr lvl="0"/>
            <a:r>
              <a:rPr lang="en-US" dirty="0"/>
              <a:t>Subtitle</a:t>
            </a:r>
          </a:p>
        </p:txBody>
      </p:sp>
      <p:sp>
        <p:nvSpPr>
          <p:cNvPr id="3" name="Text Placeholder 2"/>
          <p:cNvSpPr>
            <a:spLocks noGrp="1"/>
          </p:cNvSpPr>
          <p:nvPr>
            <p:ph type="body" sz="quarter" idx="15" hasCustomPrompt="1"/>
          </p:nvPr>
        </p:nvSpPr>
        <p:spPr>
          <a:xfrm>
            <a:off x="1927561" y="6373092"/>
            <a:ext cx="8808497" cy="349135"/>
          </a:xfrm>
        </p:spPr>
        <p:txBody>
          <a:bodyPr/>
          <a:lstStyle>
            <a:lvl1pPr marL="0" indent="0">
              <a:buNone/>
              <a:defRPr sz="909"/>
            </a:lvl1pPr>
          </a:lstStyle>
          <a:p>
            <a:pPr lvl="0"/>
            <a:r>
              <a:rPr lang="en-US" dirty="0"/>
              <a:t>Disclosures</a:t>
            </a:r>
          </a:p>
        </p:txBody>
      </p:sp>
      <p:pic>
        <p:nvPicPr>
          <p:cNvPr id="12" name="image" descr="{&quot;templafy&quot;:{&quot;id&quot;:&quot;607e22f2-a552-44ab-a4aa-42e813bae582&quot;}}">
            <a:extLst>
              <a:ext uri="{FF2B5EF4-FFF2-40B4-BE49-F238E27FC236}">
                <a16:creationId xmlns:a16="http://schemas.microsoft.com/office/drawing/2014/main" id="{1CA5A76E-76AC-4AE8-B151-97019EFC453D}"/>
              </a:ext>
            </a:extLst>
          </p:cNvPr>
          <p:cNvPicPr>
            <a:picLocks noChangeAspect="1"/>
          </p:cNvPicPr>
          <p:nvPr userDrawn="1"/>
        </p:nvPicPr>
        <p:blipFill>
          <a:blip r:embed="rId5"/>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9653285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09848" y="5694221"/>
            <a:ext cx="11139054" cy="174566"/>
          </a:xfrm>
          <a:noFill/>
        </p:spPr>
        <p:txBody>
          <a:bodyPr lIns="0" tIns="54846" rIns="0" bIns="0" anchor="b">
            <a:noAutofit/>
          </a:bodyPr>
          <a:lstStyle>
            <a:lvl1pPr marL="0" indent="0">
              <a:buNone/>
              <a:defRPr sz="1091" b="0" baseline="0">
                <a:solidFill>
                  <a:schemeClr val="tx1"/>
                </a:solidFill>
                <a:latin typeface="Frutiger 55 Roman"/>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dirty="0"/>
              <a:t>Source:</a:t>
            </a:r>
          </a:p>
        </p:txBody>
      </p:sp>
      <p:sp>
        <p:nvSpPr>
          <p:cNvPr id="3" name="LAYOUT BODY"/>
          <p:cNvSpPr>
            <a:spLocks noGrp="1"/>
          </p:cNvSpPr>
          <p:nvPr>
            <p:ph idx="1"/>
            <p:custDataLst>
              <p:tags r:id="rId2"/>
            </p:custDataLst>
          </p:nvPr>
        </p:nvSpPr>
        <p:spPr>
          <a:xfrm>
            <a:off x="509848" y="1687486"/>
            <a:ext cx="11139054" cy="4006736"/>
          </a:xfrm>
        </p:spPr>
        <p:txBody>
          <a:bodyPr lIns="0" tIns="0" rIns="0" bIns="0">
            <a:noAutofit/>
          </a:bodyPr>
          <a:lstStyle>
            <a:lvl1pPr marL="217849" indent="-217849">
              <a:buClr>
                <a:schemeClr val="tx2"/>
              </a:buClr>
              <a:buSzPct val="100000"/>
              <a:buFont typeface="Symbol" pitchFamily="18" charset="2"/>
              <a:buChar char="·"/>
              <a:defRPr sz="1636">
                <a:latin typeface="Frutiger 55 Roman"/>
              </a:defRPr>
            </a:lvl1pPr>
            <a:lvl2pPr marL="414198" indent="-209264">
              <a:tabLst/>
              <a:defRPr sz="1455">
                <a:latin typeface="Frutiger 55 Roman"/>
              </a:defRPr>
            </a:lvl2pPr>
            <a:lvl3pPr marL="626347" indent="-206378">
              <a:buFont typeface="Arial" pitchFamily="34" charset="0"/>
              <a:buChar char="–"/>
              <a:defRPr sz="1455">
                <a:latin typeface="Frutiger 55 Roman"/>
              </a:defRPr>
            </a:lvl3pPr>
            <a:lvl4pPr marL="831281" indent="-204934" defTabSz="831281">
              <a:buSzPct val="84000"/>
              <a:defRPr sz="1455">
                <a:latin typeface="Frutiger 55 Roman"/>
              </a:defRPr>
            </a:lvl4pPr>
            <a:lvl5pPr marL="1047410" indent="-216133">
              <a:buSzPct val="84000"/>
              <a:buFont typeface="Arial" pitchFamily="34" charset="0"/>
              <a:buChar char="–"/>
              <a:defRPr sz="1455">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3"/>
            </p:custDataLst>
          </p:nvPr>
        </p:nvSpPr>
        <p:spPr>
          <a:xfrm>
            <a:off x="509848" y="1362364"/>
            <a:ext cx="11139054" cy="323273"/>
          </a:xfrm>
          <a:noFill/>
        </p:spPr>
        <p:txBody>
          <a:bodyPr lIns="0" tIns="0" rIns="0" bIns="36564" anchor="t" anchorCtr="0">
            <a:noAutofit/>
          </a:bodyPr>
          <a:lstStyle>
            <a:lvl1pPr marL="0" indent="0">
              <a:buNone/>
              <a:defRPr sz="1636" b="1" baseline="0">
                <a:solidFill>
                  <a:schemeClr val="tx1"/>
                </a:solidFill>
                <a:latin typeface="Frutiger 55 Roman"/>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dirty="0"/>
              <a:t>&lt;&lt;Layout heading&gt;&gt;</a:t>
            </a:r>
          </a:p>
        </p:txBody>
      </p:sp>
      <p:cxnSp>
        <p:nvCxnSpPr>
          <p:cNvPr id="54" name="THIN BLUE LINE"/>
          <p:cNvCxnSpPr/>
          <p:nvPr/>
        </p:nvCxnSpPr>
        <p:spPr>
          <a:xfrm>
            <a:off x="509848" y="939339"/>
            <a:ext cx="1113905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09848" y="0"/>
            <a:ext cx="11139054" cy="856211"/>
          </a:xfrm>
        </p:spPr>
        <p:txBody>
          <a:bodyPr/>
          <a:lstStyle>
            <a:lvl1pPr>
              <a:defRPr>
                <a:latin typeface="Frutiger 45 Light"/>
              </a:defRPr>
            </a:lvl1pPr>
          </a:lstStyle>
          <a:p>
            <a:pPr lvl="0"/>
            <a:r>
              <a:rPr lang="en-US" dirty="0"/>
              <a:t>&lt;&lt;Page heading&gt;&gt;</a:t>
            </a:r>
          </a:p>
        </p:txBody>
      </p:sp>
      <p:sp>
        <p:nvSpPr>
          <p:cNvPr id="25" name="Slide Number Textbox"/>
          <p:cNvSpPr txBox="1"/>
          <p:nvPr userDrawn="1"/>
        </p:nvSpPr>
        <p:spPr>
          <a:xfrm>
            <a:off x="11161222" y="6234546"/>
            <a:ext cx="498763" cy="349135"/>
          </a:xfrm>
          <a:prstGeom prst="rect">
            <a:avLst/>
          </a:prstGeom>
          <a:noFill/>
        </p:spPr>
        <p:txBody>
          <a:bodyPr vert="horz" wrap="square" lIns="0" tIns="0" rIns="0" bIns="0" rtlCol="0" anchor="b">
            <a:noAutofit/>
          </a:bodyPr>
          <a:lstStyle/>
          <a:p>
            <a:pPr algn="r"/>
            <a:fld id="{855E24D6-7D0A-470C-80AD-CB9E4DCBF649}" type="slidenum">
              <a:rPr lang="en-US" sz="636" smtClean="0"/>
              <a:pPr algn="r"/>
              <a:t>‹#›</a:t>
            </a:fld>
            <a:endParaRPr lang="en-US" sz="636" dirty="0"/>
          </a:p>
        </p:txBody>
      </p:sp>
      <p:sp>
        <p:nvSpPr>
          <p:cNvPr id="27" name="DOCUMENT ID" hidden="1"/>
          <p:cNvSpPr txBox="1"/>
          <p:nvPr userDrawn="1">
            <p:custDataLst>
              <p:tags r:id="rId5"/>
            </p:custDataLst>
          </p:nvPr>
        </p:nvSpPr>
        <p:spPr>
          <a:xfrm>
            <a:off x="2785304" y="382387"/>
            <a:ext cx="8863598" cy="83869"/>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545" dirty="0"/>
              <a:t>UBSPROD\</a:t>
            </a:r>
            <a:r>
              <a:rPr lang="en-US" sz="545" dirty="0" err="1"/>
              <a:t>leforgej</a:t>
            </a:r>
            <a:r>
              <a:rPr lang="en-US" sz="545" dirty="0"/>
              <a:t> [printed: ____] [saved: May 20, 2019 11:01 AM] S:\CIO Investment Planning\Presentations\2019 Wealth Way Workshop\Presentation.pptx </a:t>
            </a:r>
          </a:p>
        </p:txBody>
      </p:sp>
      <p:grpSp>
        <p:nvGrpSpPr>
          <p:cNvPr id="28" name="PXP_GRIDLINES" hidden="1"/>
          <p:cNvGrpSpPr/>
          <p:nvPr userDrawn="1"/>
        </p:nvGrpSpPr>
        <p:grpSpPr>
          <a:xfrm>
            <a:off x="-37138" y="0"/>
            <a:ext cx="12234040" cy="68580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p:cNvSpPr txBox="1"/>
          <p:nvPr userDrawn="1">
            <p:custDataLst>
              <p:tags r:id="rId6"/>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55 Roman"/>
              </a:rPr>
              <a:t>Draft</a:t>
            </a:r>
          </a:p>
        </p:txBody>
      </p:sp>
      <p:pic>
        <p:nvPicPr>
          <p:cNvPr id="23" name="image" descr="{&quot;templafy&quot;:{&quot;id&quot;:&quot;607e22f2-a552-44ab-a4aa-42e813bae582&quot;}}">
            <a:extLst>
              <a:ext uri="{FF2B5EF4-FFF2-40B4-BE49-F238E27FC236}">
                <a16:creationId xmlns:a16="http://schemas.microsoft.com/office/drawing/2014/main" id="{7FC89222-11D2-457C-9FF5-AD429A85FB83}"/>
              </a:ext>
            </a:extLst>
          </p:cNvPr>
          <p:cNvPicPr>
            <a:picLocks noChangeAspect="1"/>
          </p:cNvPicPr>
          <p:nvPr userDrawn="1"/>
        </p:nvPicPr>
        <p:blipFill>
          <a:blip r:embed="rId8"/>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386834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22-Nov-22</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46721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tags" Target="../tags/tag137.xml"/><Relationship Id="rId26" Type="http://schemas.openxmlformats.org/officeDocument/2006/relationships/tags" Target="../tags/tag145.xml"/><Relationship Id="rId21" Type="http://schemas.openxmlformats.org/officeDocument/2006/relationships/tags" Target="../tags/tag140.xml"/><Relationship Id="rId34" Type="http://schemas.openxmlformats.org/officeDocument/2006/relationships/tags" Target="../tags/tag153.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theme" Target="../theme/theme3.xml"/><Relationship Id="rId25" Type="http://schemas.openxmlformats.org/officeDocument/2006/relationships/tags" Target="../tags/tag144.xml"/><Relationship Id="rId33" Type="http://schemas.openxmlformats.org/officeDocument/2006/relationships/tags" Target="../tags/tag152.xml"/><Relationship Id="rId38" Type="http://schemas.openxmlformats.org/officeDocument/2006/relationships/tags" Target="../tags/tag157.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ags" Target="../tags/tag139.xml"/><Relationship Id="rId29" Type="http://schemas.openxmlformats.org/officeDocument/2006/relationships/tags" Target="../tags/tag1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tags" Target="../tags/tag143.xml"/><Relationship Id="rId32" Type="http://schemas.openxmlformats.org/officeDocument/2006/relationships/tags" Target="../tags/tag151.xml"/><Relationship Id="rId37" Type="http://schemas.openxmlformats.org/officeDocument/2006/relationships/tags" Target="../tags/tag156.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tags" Target="../tags/tag142.xml"/><Relationship Id="rId28" Type="http://schemas.openxmlformats.org/officeDocument/2006/relationships/tags" Target="../tags/tag147.xml"/><Relationship Id="rId36" Type="http://schemas.openxmlformats.org/officeDocument/2006/relationships/tags" Target="../tags/tag155.xml"/><Relationship Id="rId10" Type="http://schemas.openxmlformats.org/officeDocument/2006/relationships/slideLayout" Target="../slideLayouts/slideLayout38.xml"/><Relationship Id="rId19" Type="http://schemas.openxmlformats.org/officeDocument/2006/relationships/tags" Target="../tags/tag138.xml"/><Relationship Id="rId31" Type="http://schemas.openxmlformats.org/officeDocument/2006/relationships/tags" Target="../tags/tag150.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tags" Target="../tags/tag141.xml"/><Relationship Id="rId27" Type="http://schemas.openxmlformats.org/officeDocument/2006/relationships/tags" Target="../tags/tag146.xml"/><Relationship Id="rId30" Type="http://schemas.openxmlformats.org/officeDocument/2006/relationships/tags" Target="../tags/tag149.xml"/><Relationship Id="rId35" Type="http://schemas.openxmlformats.org/officeDocument/2006/relationships/tags" Target="../tags/tag154.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7.xml"/><Relationship Id="rId18" Type="http://schemas.openxmlformats.org/officeDocument/2006/relationships/slideLayout" Target="../slideLayouts/slideLayout62.xml"/><Relationship Id="rId26" Type="http://schemas.openxmlformats.org/officeDocument/2006/relationships/tags" Target="../tags/tag197.xml"/><Relationship Id="rId39" Type="http://schemas.openxmlformats.org/officeDocument/2006/relationships/tags" Target="../tags/tag210.xml"/><Relationship Id="rId21" Type="http://schemas.openxmlformats.org/officeDocument/2006/relationships/tags" Target="../tags/tag192.xml"/><Relationship Id="rId34" Type="http://schemas.openxmlformats.org/officeDocument/2006/relationships/tags" Target="../tags/tag205.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theme" Target="../theme/theme4.xml"/><Relationship Id="rId29" Type="http://schemas.openxmlformats.org/officeDocument/2006/relationships/tags" Target="../tags/tag200.xml"/><Relationship Id="rId41" Type="http://schemas.openxmlformats.org/officeDocument/2006/relationships/tags" Target="../tags/tag212.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tags" Target="../tags/tag195.xml"/><Relationship Id="rId32" Type="http://schemas.openxmlformats.org/officeDocument/2006/relationships/tags" Target="../tags/tag203.xml"/><Relationship Id="rId37" Type="http://schemas.openxmlformats.org/officeDocument/2006/relationships/tags" Target="../tags/tag208.xml"/><Relationship Id="rId40" Type="http://schemas.openxmlformats.org/officeDocument/2006/relationships/tags" Target="../tags/tag211.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tags" Target="../tags/tag194.xml"/><Relationship Id="rId28" Type="http://schemas.openxmlformats.org/officeDocument/2006/relationships/tags" Target="../tags/tag199.xml"/><Relationship Id="rId36" Type="http://schemas.openxmlformats.org/officeDocument/2006/relationships/tags" Target="../tags/tag207.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31" Type="http://schemas.openxmlformats.org/officeDocument/2006/relationships/tags" Target="../tags/tag202.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tags" Target="../tags/tag193.xml"/><Relationship Id="rId27" Type="http://schemas.openxmlformats.org/officeDocument/2006/relationships/tags" Target="../tags/tag198.xml"/><Relationship Id="rId30" Type="http://schemas.openxmlformats.org/officeDocument/2006/relationships/tags" Target="../tags/tag201.xml"/><Relationship Id="rId35" Type="http://schemas.openxmlformats.org/officeDocument/2006/relationships/tags" Target="../tags/tag206.xml"/><Relationship Id="rId8" Type="http://schemas.openxmlformats.org/officeDocument/2006/relationships/slideLayout" Target="../slideLayouts/slideLayout52.xml"/><Relationship Id="rId3" Type="http://schemas.openxmlformats.org/officeDocument/2006/relationships/slideLayout" Target="../slideLayouts/slideLayout47.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5" Type="http://schemas.openxmlformats.org/officeDocument/2006/relationships/tags" Target="../tags/tag196.xml"/><Relationship Id="rId33" Type="http://schemas.openxmlformats.org/officeDocument/2006/relationships/tags" Target="../tags/tag204.xml"/><Relationship Id="rId38" Type="http://schemas.openxmlformats.org/officeDocument/2006/relationships/tags" Target="../tags/tag209.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tags" Target="../tags/tag253.xml"/><Relationship Id="rId39" Type="http://schemas.openxmlformats.org/officeDocument/2006/relationships/tags" Target="../tags/tag266.xml"/><Relationship Id="rId21" Type="http://schemas.openxmlformats.org/officeDocument/2006/relationships/slideLayout" Target="../slideLayouts/slideLayout84.xml"/><Relationship Id="rId34" Type="http://schemas.openxmlformats.org/officeDocument/2006/relationships/tags" Target="../tags/tag261.xml"/><Relationship Id="rId42" Type="http://schemas.openxmlformats.org/officeDocument/2006/relationships/tags" Target="../tags/tag269.xml"/><Relationship Id="rId47" Type="http://schemas.openxmlformats.org/officeDocument/2006/relationships/image" Target="../media/image2.emf"/><Relationship Id="rId7" Type="http://schemas.openxmlformats.org/officeDocument/2006/relationships/slideLayout" Target="../slideLayouts/slideLayout70.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tags" Target="../tags/tag256.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tags" Target="../tags/tag251.xml"/><Relationship Id="rId32" Type="http://schemas.openxmlformats.org/officeDocument/2006/relationships/tags" Target="../tags/tag259.xml"/><Relationship Id="rId37" Type="http://schemas.openxmlformats.org/officeDocument/2006/relationships/tags" Target="../tags/tag264.xml"/><Relationship Id="rId40" Type="http://schemas.openxmlformats.org/officeDocument/2006/relationships/tags" Target="../tags/tag267.xml"/><Relationship Id="rId45" Type="http://schemas.openxmlformats.org/officeDocument/2006/relationships/tags" Target="../tags/tag272.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tags" Target="../tags/tag250.xml"/><Relationship Id="rId28" Type="http://schemas.openxmlformats.org/officeDocument/2006/relationships/tags" Target="../tags/tag255.xml"/><Relationship Id="rId36" Type="http://schemas.openxmlformats.org/officeDocument/2006/relationships/tags" Target="../tags/tag263.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ags" Target="../tags/tag258.xml"/><Relationship Id="rId44" Type="http://schemas.openxmlformats.org/officeDocument/2006/relationships/tags" Target="../tags/tag271.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theme" Target="../theme/theme5.xml"/><Relationship Id="rId27" Type="http://schemas.openxmlformats.org/officeDocument/2006/relationships/tags" Target="../tags/tag254.xml"/><Relationship Id="rId30" Type="http://schemas.openxmlformats.org/officeDocument/2006/relationships/tags" Target="../tags/tag257.xml"/><Relationship Id="rId35" Type="http://schemas.openxmlformats.org/officeDocument/2006/relationships/tags" Target="../tags/tag262.xml"/><Relationship Id="rId43" Type="http://schemas.openxmlformats.org/officeDocument/2006/relationships/tags" Target="../tags/tag270.xml"/><Relationship Id="rId8" Type="http://schemas.openxmlformats.org/officeDocument/2006/relationships/slideLayout" Target="../slideLayouts/slideLayout71.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tags" Target="../tags/tag252.xml"/><Relationship Id="rId33" Type="http://schemas.openxmlformats.org/officeDocument/2006/relationships/tags" Target="../tags/tag260.xml"/><Relationship Id="rId38" Type="http://schemas.openxmlformats.org/officeDocument/2006/relationships/tags" Target="../tags/tag265.xml"/><Relationship Id="rId46" Type="http://schemas.openxmlformats.org/officeDocument/2006/relationships/oleObject" Target="../embeddings/oleObject1.bin"/><Relationship Id="rId20" Type="http://schemas.openxmlformats.org/officeDocument/2006/relationships/slideLayout" Target="../slideLayouts/slideLayout83.xml"/><Relationship Id="rId41" Type="http://schemas.openxmlformats.org/officeDocument/2006/relationships/tags" Target="../tags/tag2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22-Nov-22</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365328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82913123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18"/>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0"/>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19"/>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5"/>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7"/>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0"/>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2"/>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3"/>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67857564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8" r:id="rId16"/>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21"/>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3"/>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41"/>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22"/>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8"/>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3"/>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4"/>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5"/>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7"/>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355066746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 id="2147483746" r:id="rId18"/>
    <p:sldLayoutId id="2147483747" r:id="rId19"/>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6" y="0"/>
            <a:ext cx="11139261" cy="858694"/>
          </a:xfrm>
          <a:prstGeom prst="rect">
            <a:avLst/>
          </a:prstGeom>
        </p:spPr>
        <p:txBody>
          <a:bodyPr vert="horz" lIns="0" tIns="0" rIns="0" bIns="0" rtlCol="0" anchor="b" anchorCtr="0">
            <a:noAutofit/>
          </a:bodyPr>
          <a:lstStyle/>
          <a:p>
            <a:r>
              <a:rPr lang="en-US" dirty="0"/>
              <a:t>&lt;&lt;Page heading&gt;&gt;</a:t>
            </a:r>
            <a:endParaRPr lang="en-US"/>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5" y="1689968"/>
            <a:ext cx="11138394" cy="4356965"/>
          </a:xfrm>
          <a:prstGeom prst="rect">
            <a:avLst/>
          </a:prstGeom>
        </p:spPr>
        <p:txBody>
          <a:bodyPr vert="horz" lIns="0" tIns="0" rIns="0" bIns="0" rtlCol="0">
            <a:noAutofit/>
          </a:bodyPr>
          <a:lstStyle/>
          <a:p>
            <a:pPr lvl="0"/>
            <a:r>
              <a:rPr lang="en-US" dirty="0"/>
              <a:t>Click to edit Master text styles</a:t>
            </a:r>
            <a:endParaRPr lang="en-US"/>
          </a:p>
          <a:p>
            <a:pPr lvl="1"/>
            <a:r>
              <a:rPr lang="en-US" dirty="0"/>
              <a:t>Second level</a:t>
            </a:r>
            <a:endParaRPr lang="en-US"/>
          </a:p>
          <a:p>
            <a:pPr lvl="2"/>
            <a:r>
              <a:rPr lang="en-US" dirty="0"/>
              <a:t>Third level</a:t>
            </a:r>
            <a:endParaRPr lang="en-US"/>
          </a:p>
          <a:p>
            <a:pPr lvl="3"/>
            <a:r>
              <a:rPr lang="en-US" dirty="0"/>
              <a:t>Fourth level</a:t>
            </a:r>
            <a:endParaRPr lang="en-US"/>
          </a:p>
          <a:p>
            <a:pPr lvl="4"/>
            <a:r>
              <a:rPr lang="en-US" dirty="0"/>
              <a:t>Fifth level</a:t>
            </a:r>
            <a:endParaRPr lang="en-US"/>
          </a:p>
        </p:txBody>
      </p:sp>
      <p:sp>
        <p:nvSpPr>
          <p:cNvPr id="41" name="TextBox 11" hidden="1">
            <a:extLst>
              <a:ext uri="{FF2B5EF4-FFF2-40B4-BE49-F238E27FC236}">
                <a16:creationId xmlns:a16="http://schemas.microsoft.com/office/drawing/2014/main" id="{96C2B65A-09A3-4419-A4C5-2BC915D1B473}"/>
              </a:ext>
            </a:extLst>
          </p:cNvPr>
          <p:cNvSpPr txBox="1">
            <a:spLocks/>
          </p:cNvSpPr>
          <p:nvPr userDrawn="1"/>
        </p:nvSpPr>
        <p:spPr>
          <a:xfrm>
            <a:off x="3269" y="66375"/>
            <a:ext cx="507277" cy="976636"/>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5 Light" panose="020B0603020202020204" pitchFamily="34" charset="0"/>
                <a:cs typeface="Albany WT" panose="020B0604020202020204" pitchFamily="34" charset="0"/>
              </a:rPr>
              <a:t>Add text</a:t>
            </a:r>
            <a:endParaRPr lang="en-US" sz="1455"/>
          </a:p>
        </p:txBody>
      </p:sp>
      <p:sp>
        <p:nvSpPr>
          <p:cNvPr id="42" name="TextBox 9" hidden="1">
            <a:extLst>
              <a:ext uri="{FF2B5EF4-FFF2-40B4-BE49-F238E27FC236}">
                <a16:creationId xmlns:a16="http://schemas.microsoft.com/office/drawing/2014/main" id="{F25A13A5-9755-4AA3-88FE-5AD947DBF3A4}"/>
              </a:ext>
            </a:extLst>
          </p:cNvPr>
          <p:cNvSpPr txBox="1">
            <a:spLocks/>
          </p:cNvSpPr>
          <p:nvPr userDrawn="1"/>
        </p:nvSpPr>
        <p:spPr>
          <a:xfrm>
            <a:off x="35784" y="1181318"/>
            <a:ext cx="474063" cy="508649"/>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7 Light CN" panose="020B0503030202020204" pitchFamily="34" charset="0"/>
              </a:rPr>
              <a:t>Add text</a:t>
            </a:r>
            <a:endParaRPr lang="en-US" sz="1455"/>
          </a:p>
        </p:txBody>
      </p:sp>
      <p:sp>
        <p:nvSpPr>
          <p:cNvPr id="43" name="TextBox 10" hidden="1">
            <a:extLst>
              <a:ext uri="{FF2B5EF4-FFF2-40B4-BE49-F238E27FC236}">
                <a16:creationId xmlns:a16="http://schemas.microsoft.com/office/drawing/2014/main" id="{ACA412C3-C86B-48B5-BAF0-0E9E493AFF58}"/>
              </a:ext>
            </a:extLst>
          </p:cNvPr>
          <p:cNvSpPr txBox="1">
            <a:spLocks/>
          </p:cNvSpPr>
          <p:nvPr userDrawn="1"/>
        </p:nvSpPr>
        <p:spPr>
          <a:xfrm>
            <a:off x="2889" y="291511"/>
            <a:ext cx="230055" cy="768818"/>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Monotype Sorts" panose="01010601010101010101" pitchFamily="2" charset="2"/>
              </a:rPr>
              <a:t>Add text</a:t>
            </a:r>
            <a:endParaRPr lang="en-US" sz="1455"/>
          </a:p>
        </p:txBody>
      </p:sp>
      <p:graphicFrame>
        <p:nvGraphicFramePr>
          <p:cNvPr id="44" name="Object 43" hidden="1">
            <a:extLst>
              <a:ext uri="{FF2B5EF4-FFF2-40B4-BE49-F238E27FC236}">
                <a16:creationId xmlns:a16="http://schemas.microsoft.com/office/drawing/2014/main" id="{667FF95E-E01D-4F04-90A9-D9069000C04E}"/>
              </a:ext>
            </a:extLst>
          </p:cNvPr>
          <p:cNvGraphicFramePr>
            <a:graphicFrameLocks noChangeAspect="1"/>
          </p:cNvGraphicFramePr>
          <p:nvPr userDrawn="1">
            <p:custDataLst>
              <p:tags r:id="rId23"/>
            </p:custDataLst>
            <p:extLst>
              <p:ext uri="{D42A27DB-BD31-4B8C-83A1-F6EECF244321}">
                <p14:modId xmlns:p14="http://schemas.microsoft.com/office/powerpoint/2010/main" val="96703208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name="think-cell Slide" r:id="rId46" imgW="286" imgH="286" progId="TCLayout.ActiveDocument.1">
                  <p:embed/>
                </p:oleObj>
              </mc:Choice>
              <mc:Fallback>
                <p:oleObj name="think-cell Slide" r:id="rId46" imgW="286" imgH="286" progId="TCLayout.ActiveDocument.1">
                  <p:embed/>
                  <p:pic>
                    <p:nvPicPr>
                      <p:cNvPr id="44" name="Object 43" hidden="1">
                        <a:extLst>
                          <a:ext uri="{FF2B5EF4-FFF2-40B4-BE49-F238E27FC236}">
                            <a16:creationId xmlns:a16="http://schemas.microsoft.com/office/drawing/2014/main" id="{667FF95E-E01D-4F04-90A9-D9069000C04E}"/>
                          </a:ext>
                        </a:extLst>
                      </p:cNvPr>
                      <p:cNvPicPr/>
                      <p:nvPr/>
                    </p:nvPicPr>
                    <p:blipFill>
                      <a:blip r:embed="rId47"/>
                      <a:stretch>
                        <a:fillRect/>
                      </a:stretch>
                    </p:blipFill>
                    <p:spPr>
                      <a:xfrm>
                        <a:off x="1444" y="1443"/>
                        <a:ext cx="1444" cy="1444"/>
                      </a:xfrm>
                      <a:prstGeom prst="rect">
                        <a:avLst/>
                      </a:prstGeom>
                    </p:spPr>
                  </p:pic>
                </p:oleObj>
              </mc:Fallback>
            </mc:AlternateContent>
          </a:graphicData>
        </a:graphic>
      </p:graphicFrame>
      <p:sp>
        <p:nvSpPr>
          <p:cNvPr id="45" name="Rectangle 44" hidden="1">
            <a:extLst>
              <a:ext uri="{FF2B5EF4-FFF2-40B4-BE49-F238E27FC236}">
                <a16:creationId xmlns:a16="http://schemas.microsoft.com/office/drawing/2014/main" id="{2BC5CA40-1CDF-4C75-A3DB-87386198D526}"/>
              </a:ext>
            </a:extLst>
          </p:cNvPr>
          <p:cNvSpPr/>
          <p:nvPr userDrawn="1">
            <p:custDataLst>
              <p:tags r:id="rId2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ea typeface="Arial Unicode MS" panose="020B0604020202020204" pitchFamily="34" charset="-128"/>
              <a:cs typeface="+mj-cs"/>
              <a:sym typeface="Frutiger 45 Light" panose="020B0603020202020204" pitchFamily="34" charset="0"/>
            </a:endParaRPr>
          </a:p>
        </p:txBody>
      </p:sp>
      <p:grpSp>
        <p:nvGrpSpPr>
          <p:cNvPr id="6" name="Harvey 8" hidden="1">
            <a:extLst>
              <a:ext uri="{FF2B5EF4-FFF2-40B4-BE49-F238E27FC236}">
                <a16:creationId xmlns:a16="http://schemas.microsoft.com/office/drawing/2014/main" id="{F2B91C64-4545-4994-8413-718E393D4D93}"/>
              </a:ext>
            </a:extLst>
          </p:cNvPr>
          <p:cNvGrpSpPr/>
          <p:nvPr userDrawn="1">
            <p:custDataLst>
              <p:tags r:id="rId25"/>
            </p:custDataLst>
          </p:nvPr>
        </p:nvGrpSpPr>
        <p:grpSpPr>
          <a:xfrm>
            <a:off x="12338934" y="0"/>
            <a:ext cx="266133" cy="266007"/>
            <a:chOff x="13566401" y="0"/>
            <a:chExt cx="292608" cy="292608"/>
          </a:xfrm>
        </p:grpSpPr>
        <p:sp>
          <p:nvSpPr>
            <p:cNvPr id="50" name="Harvey 0/8 [0]" hidden="1">
              <a:extLst>
                <a:ext uri="{FF2B5EF4-FFF2-40B4-BE49-F238E27FC236}">
                  <a16:creationId xmlns:a16="http://schemas.microsoft.com/office/drawing/2014/main" id="{5AFAD39A-6565-4496-B221-990B73E3C740}"/>
                </a:ext>
              </a:extLst>
            </p:cNvPr>
            <p:cNvSpPr>
              <a:spLocks noChangeAspect="1"/>
            </p:cNvSpPr>
            <p:nvPr>
              <p:custDataLst>
                <p:tags r:id="rId37"/>
              </p:custDataLst>
            </p:nvPr>
          </p:nvSpPr>
          <p:spPr>
            <a:xfrm>
              <a:off x="13566401" y="0"/>
              <a:ext cx="292608" cy="292608"/>
            </a:xfrm>
            <a:custGeom>
              <a:avLst/>
              <a:gdLst/>
              <a:ahLst/>
              <a:cxnLst/>
              <a:rect l="l" t="t" r="r" b="b"/>
              <a:pathLst>
                <a:path w="635000" h="635000" fill="none">
                  <a:moveTo>
                    <a:pt x="317500" y="0"/>
                  </a:moveTo>
                  <a:arcTo wR="317500" hR="317500" stAng="-5400000" swAng="216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6" name="Harvey 1/8 [1]" hidden="1">
              <a:extLst>
                <a:ext uri="{FF2B5EF4-FFF2-40B4-BE49-F238E27FC236}">
                  <a16:creationId xmlns:a16="http://schemas.microsoft.com/office/drawing/2014/main" id="{059B8E01-FB1E-44D6-B654-E7120E613E7B}"/>
                </a:ext>
              </a:extLst>
            </p:cNvPr>
            <p:cNvSpPr>
              <a:spLocks noChangeAspect="1"/>
            </p:cNvSpPr>
            <p:nvPr>
              <p:custDataLst>
                <p:tags r:id="rId38"/>
              </p:custDataLst>
            </p:nvPr>
          </p:nvSpPr>
          <p:spPr>
            <a:xfrm>
              <a:off x="13566401" y="0"/>
              <a:ext cx="292608" cy="292608"/>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7" name="Harvey 2/8 [2]" hidden="1">
              <a:extLst>
                <a:ext uri="{FF2B5EF4-FFF2-40B4-BE49-F238E27FC236}">
                  <a16:creationId xmlns:a16="http://schemas.microsoft.com/office/drawing/2014/main" id="{BDB9B075-017B-4FB3-8656-81EC3B3C1A7C}"/>
                </a:ext>
              </a:extLst>
            </p:cNvPr>
            <p:cNvSpPr>
              <a:spLocks noChangeAspect="1"/>
            </p:cNvSpPr>
            <p:nvPr>
              <p:custDataLst>
                <p:tags r:id="rId39"/>
              </p:custDataLst>
            </p:nvPr>
          </p:nvSpPr>
          <p:spPr>
            <a:xfrm>
              <a:off x="13566401" y="0"/>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8" name="Harvey 3/8 [3]" hidden="1">
              <a:extLst>
                <a:ext uri="{FF2B5EF4-FFF2-40B4-BE49-F238E27FC236}">
                  <a16:creationId xmlns:a16="http://schemas.microsoft.com/office/drawing/2014/main" id="{7361EAC4-7040-46EE-BF1D-2E615AF29CD0}"/>
                </a:ext>
              </a:extLst>
            </p:cNvPr>
            <p:cNvSpPr>
              <a:spLocks noChangeAspect="1"/>
            </p:cNvSpPr>
            <p:nvPr>
              <p:custDataLst>
                <p:tags r:id="rId40"/>
              </p:custDataLst>
            </p:nvPr>
          </p:nvSpPr>
          <p:spPr>
            <a:xfrm>
              <a:off x="13566401" y="0"/>
              <a:ext cx="292608" cy="292608"/>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9" name="Harvey 4/8 [4]" hidden="1">
              <a:extLst>
                <a:ext uri="{FF2B5EF4-FFF2-40B4-BE49-F238E27FC236}">
                  <a16:creationId xmlns:a16="http://schemas.microsoft.com/office/drawing/2014/main" id="{938B4FD6-1B57-46E7-9226-6D79A5BD50E2}"/>
                </a:ext>
              </a:extLst>
            </p:cNvPr>
            <p:cNvSpPr>
              <a:spLocks noChangeAspect="1"/>
            </p:cNvSpPr>
            <p:nvPr>
              <p:custDataLst>
                <p:tags r:id="rId41"/>
              </p:custDataLst>
            </p:nvPr>
          </p:nvSpPr>
          <p:spPr>
            <a:xfrm>
              <a:off x="13566401" y="0"/>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0" name="Harvey 5/8 [5]" hidden="1">
              <a:extLst>
                <a:ext uri="{FF2B5EF4-FFF2-40B4-BE49-F238E27FC236}">
                  <a16:creationId xmlns:a16="http://schemas.microsoft.com/office/drawing/2014/main" id="{C07DDB29-3A60-47F5-911A-5C4BB271CAD5}"/>
                </a:ext>
              </a:extLst>
            </p:cNvPr>
            <p:cNvSpPr>
              <a:spLocks noChangeAspect="1"/>
            </p:cNvSpPr>
            <p:nvPr>
              <p:custDataLst>
                <p:tags r:id="rId42"/>
              </p:custDataLst>
            </p:nvPr>
          </p:nvSpPr>
          <p:spPr>
            <a:xfrm>
              <a:off x="13566401" y="0"/>
              <a:ext cx="292608" cy="292608"/>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1" name="Harvey 6/8 [6]" hidden="1">
              <a:extLst>
                <a:ext uri="{FF2B5EF4-FFF2-40B4-BE49-F238E27FC236}">
                  <a16:creationId xmlns:a16="http://schemas.microsoft.com/office/drawing/2014/main" id="{8E59F2D4-6565-4B73-A057-16446ED984EC}"/>
                </a:ext>
              </a:extLst>
            </p:cNvPr>
            <p:cNvSpPr>
              <a:spLocks noChangeAspect="1"/>
            </p:cNvSpPr>
            <p:nvPr>
              <p:custDataLst>
                <p:tags r:id="rId43"/>
              </p:custDataLst>
            </p:nvPr>
          </p:nvSpPr>
          <p:spPr>
            <a:xfrm>
              <a:off x="13566401" y="0"/>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2" name="Harvey 7/8 [7]" hidden="1">
              <a:extLst>
                <a:ext uri="{FF2B5EF4-FFF2-40B4-BE49-F238E27FC236}">
                  <a16:creationId xmlns:a16="http://schemas.microsoft.com/office/drawing/2014/main" id="{E7371E42-2EEC-4BCD-BC07-064665A55D33}"/>
                </a:ext>
              </a:extLst>
            </p:cNvPr>
            <p:cNvSpPr>
              <a:spLocks noChangeAspect="1"/>
            </p:cNvSpPr>
            <p:nvPr>
              <p:custDataLst>
                <p:tags r:id="rId44"/>
              </p:custDataLst>
            </p:nvPr>
          </p:nvSpPr>
          <p:spPr>
            <a:xfrm>
              <a:off x="13566401" y="0"/>
              <a:ext cx="292608" cy="292608"/>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3" name="Harvey 8/8 [8]" hidden="1">
              <a:extLst>
                <a:ext uri="{FF2B5EF4-FFF2-40B4-BE49-F238E27FC236}">
                  <a16:creationId xmlns:a16="http://schemas.microsoft.com/office/drawing/2014/main" id="{81978465-9F49-45F6-B672-E5E3DAE2EB38}"/>
                </a:ext>
              </a:extLst>
            </p:cNvPr>
            <p:cNvSpPr>
              <a:spLocks noChangeAspect="1"/>
            </p:cNvSpPr>
            <p:nvPr>
              <p:custDataLst>
                <p:tags r:id="rId45"/>
              </p:custDataLst>
            </p:nvPr>
          </p:nvSpPr>
          <p:spPr>
            <a:xfrm>
              <a:off x="13566401" y="0"/>
              <a:ext cx="292608" cy="292608"/>
            </a:xfrm>
            <a:custGeom>
              <a:avLst/>
              <a:gdLst/>
              <a:ahLst/>
              <a:cxnLst/>
              <a:rect l="l" t="t" r="r" b="b"/>
              <a:pathLst>
                <a:path w="635000" h="635000">
                  <a:moveTo>
                    <a:pt x="317500" y="0"/>
                  </a:moveTo>
                  <a:arcTo wR="317500" hR="317500" stAng="16200000" swAng="21600000"/>
                  <a:close/>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8" name="Harvey 4" hidden="1">
            <a:extLst>
              <a:ext uri="{FF2B5EF4-FFF2-40B4-BE49-F238E27FC236}">
                <a16:creationId xmlns:a16="http://schemas.microsoft.com/office/drawing/2014/main" id="{D08F90C9-4BD9-4726-BACF-8C0A8B13E0DA}"/>
              </a:ext>
            </a:extLst>
          </p:cNvPr>
          <p:cNvGrpSpPr/>
          <p:nvPr userDrawn="1">
            <p:custDataLst>
              <p:tags r:id="rId26"/>
            </p:custDataLst>
          </p:nvPr>
        </p:nvGrpSpPr>
        <p:grpSpPr>
          <a:xfrm>
            <a:off x="12338934" y="0"/>
            <a:ext cx="266133" cy="266007"/>
            <a:chOff x="13566401" y="0"/>
            <a:chExt cx="292608" cy="292608"/>
          </a:xfrm>
        </p:grpSpPr>
        <p:sp>
          <p:nvSpPr>
            <p:cNvPr id="95" name="Harvey 0/4 [0] [0]" hidden="1">
              <a:extLst>
                <a:ext uri="{FF2B5EF4-FFF2-40B4-BE49-F238E27FC236}">
                  <a16:creationId xmlns:a16="http://schemas.microsoft.com/office/drawing/2014/main" id="{3BC8482D-565E-4CED-A4FC-2EE7A5AD510F}"/>
                </a:ext>
              </a:extLst>
            </p:cNvPr>
            <p:cNvSpPr>
              <a:spLocks noChangeAspect="1"/>
            </p:cNvSpPr>
            <p:nvPr>
              <p:custDataLst>
                <p:tags r:id="rId32"/>
              </p:custDataLst>
            </p:nvPr>
          </p:nvSpPr>
          <p:spPr>
            <a:xfrm>
              <a:off x="13566401" y="0"/>
              <a:ext cx="292608" cy="292608"/>
            </a:xfrm>
            <a:custGeom>
              <a:avLst/>
              <a:gdLst/>
              <a:ahLst/>
              <a:cxnLst/>
              <a:rect l="l" t="t" r="r" b="b"/>
              <a:pathLst>
                <a:path w="635000" h="635000" fill="none">
                  <a:moveTo>
                    <a:pt x="317500" y="0"/>
                  </a:moveTo>
                  <a:arcTo wR="317500" hR="317500" stAng="-5400000" swAng="216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6" name="Harvey 1/4 [1] [1]" hidden="1">
              <a:extLst>
                <a:ext uri="{FF2B5EF4-FFF2-40B4-BE49-F238E27FC236}">
                  <a16:creationId xmlns:a16="http://schemas.microsoft.com/office/drawing/2014/main" id="{663DA7EE-E09C-4148-984F-74CA2C952911}"/>
                </a:ext>
              </a:extLst>
            </p:cNvPr>
            <p:cNvSpPr>
              <a:spLocks noChangeAspect="1"/>
            </p:cNvSpPr>
            <p:nvPr>
              <p:custDataLst>
                <p:tags r:id="rId33"/>
              </p:custDataLst>
            </p:nvPr>
          </p:nvSpPr>
          <p:spPr>
            <a:xfrm>
              <a:off x="13566401" y="0"/>
              <a:ext cx="292608" cy="292608"/>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7" name="Harvey 2/4 [2] [2]" hidden="1">
              <a:extLst>
                <a:ext uri="{FF2B5EF4-FFF2-40B4-BE49-F238E27FC236}">
                  <a16:creationId xmlns:a16="http://schemas.microsoft.com/office/drawing/2014/main" id="{D61D0706-6226-46DA-AB32-BE31FCD638F4}"/>
                </a:ext>
              </a:extLst>
            </p:cNvPr>
            <p:cNvSpPr>
              <a:spLocks noChangeAspect="1"/>
            </p:cNvSpPr>
            <p:nvPr>
              <p:custDataLst>
                <p:tags r:id="rId34"/>
              </p:custDataLst>
            </p:nvPr>
          </p:nvSpPr>
          <p:spPr>
            <a:xfrm>
              <a:off x="13566401" y="0"/>
              <a:ext cx="292608" cy="292608"/>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8" name="Harvey 3/4 [3] [3]" hidden="1">
              <a:extLst>
                <a:ext uri="{FF2B5EF4-FFF2-40B4-BE49-F238E27FC236}">
                  <a16:creationId xmlns:a16="http://schemas.microsoft.com/office/drawing/2014/main" id="{88882F66-4845-40C3-9EC6-DB6D876FE3FB}"/>
                </a:ext>
              </a:extLst>
            </p:cNvPr>
            <p:cNvSpPr>
              <a:spLocks noChangeAspect="1"/>
            </p:cNvSpPr>
            <p:nvPr>
              <p:custDataLst>
                <p:tags r:id="rId35"/>
              </p:custDataLst>
            </p:nvPr>
          </p:nvSpPr>
          <p:spPr>
            <a:xfrm>
              <a:off x="13566401" y="0"/>
              <a:ext cx="292608" cy="292608"/>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9" name="Harvey 4/4 [4] [4]" hidden="1">
              <a:extLst>
                <a:ext uri="{FF2B5EF4-FFF2-40B4-BE49-F238E27FC236}">
                  <a16:creationId xmlns:a16="http://schemas.microsoft.com/office/drawing/2014/main" id="{67EA1916-98FD-4092-882E-CBBF246943AC}"/>
                </a:ext>
              </a:extLst>
            </p:cNvPr>
            <p:cNvSpPr>
              <a:spLocks noChangeAspect="1"/>
            </p:cNvSpPr>
            <p:nvPr>
              <p:custDataLst>
                <p:tags r:id="rId36"/>
              </p:custDataLst>
            </p:nvPr>
          </p:nvSpPr>
          <p:spPr>
            <a:xfrm>
              <a:off x="13566401" y="0"/>
              <a:ext cx="292608" cy="292608"/>
            </a:xfrm>
            <a:custGeom>
              <a:avLst/>
              <a:gdLst/>
              <a:ahLst/>
              <a:cxnLst/>
              <a:rect l="l" t="t" r="r" b="b"/>
              <a:pathLst>
                <a:path w="635000" h="635000">
                  <a:moveTo>
                    <a:pt x="317500" y="0"/>
                  </a:moveTo>
                  <a:arcTo wR="317500" hR="317500" stAng="16200000" swAng="21600000"/>
                  <a:close/>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2" name="Harvey 3" hidden="1">
            <a:extLst>
              <a:ext uri="{FF2B5EF4-FFF2-40B4-BE49-F238E27FC236}">
                <a16:creationId xmlns:a16="http://schemas.microsoft.com/office/drawing/2014/main" id="{DC6E735C-4348-433A-88D7-35666D0DF6D3}"/>
              </a:ext>
            </a:extLst>
          </p:cNvPr>
          <p:cNvGrpSpPr/>
          <p:nvPr userDrawn="1">
            <p:custDataLst>
              <p:tags r:id="rId27"/>
            </p:custDataLst>
          </p:nvPr>
        </p:nvGrpSpPr>
        <p:grpSpPr>
          <a:xfrm>
            <a:off x="12338934" y="0"/>
            <a:ext cx="266133" cy="266007"/>
            <a:chOff x="13566401" y="0"/>
            <a:chExt cx="292608" cy="292608"/>
          </a:xfrm>
        </p:grpSpPr>
        <p:sp>
          <p:nvSpPr>
            <p:cNvPr id="101" name="Harvey 0/3 [0]" hidden="1">
              <a:extLst>
                <a:ext uri="{FF2B5EF4-FFF2-40B4-BE49-F238E27FC236}">
                  <a16:creationId xmlns:a16="http://schemas.microsoft.com/office/drawing/2014/main" id="{40404413-D4BE-4561-B866-DD27412E789C}"/>
                </a:ext>
              </a:extLst>
            </p:cNvPr>
            <p:cNvSpPr>
              <a:spLocks noChangeAspect="1"/>
            </p:cNvSpPr>
            <p:nvPr>
              <p:custDataLst>
                <p:tags r:id="rId28"/>
              </p:custDataLst>
            </p:nvPr>
          </p:nvSpPr>
          <p:spPr>
            <a:xfrm>
              <a:off x="13566401" y="0"/>
              <a:ext cx="292608" cy="292608"/>
            </a:xfrm>
            <a:custGeom>
              <a:avLst/>
              <a:gdLst/>
              <a:ahLst/>
              <a:cxnLst/>
              <a:rect l="l" t="t" r="r" b="b"/>
              <a:pathLst>
                <a:path w="635000" h="635000" fill="none">
                  <a:moveTo>
                    <a:pt x="317500" y="0"/>
                  </a:moveTo>
                  <a:arcTo wR="317500" hR="317500" stAng="-5400000" swAng="216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2" name="Harvey 1/3 [1]" hidden="1">
              <a:extLst>
                <a:ext uri="{FF2B5EF4-FFF2-40B4-BE49-F238E27FC236}">
                  <a16:creationId xmlns:a16="http://schemas.microsoft.com/office/drawing/2014/main" id="{121C5EE8-3C0F-4031-82D3-DBBC0EA4CADB}"/>
                </a:ext>
              </a:extLst>
            </p:cNvPr>
            <p:cNvSpPr>
              <a:spLocks noChangeAspect="1"/>
            </p:cNvSpPr>
            <p:nvPr>
              <p:custDataLst>
                <p:tags r:id="rId29"/>
              </p:custDataLst>
            </p:nvPr>
          </p:nvSpPr>
          <p:spPr>
            <a:xfrm>
              <a:off x="13566401" y="0"/>
              <a:ext cx="292608" cy="292608"/>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3" name="Harvey 2/3 [2]" hidden="1">
              <a:extLst>
                <a:ext uri="{FF2B5EF4-FFF2-40B4-BE49-F238E27FC236}">
                  <a16:creationId xmlns:a16="http://schemas.microsoft.com/office/drawing/2014/main" id="{0B6538BB-3B4A-414A-817D-4E6C1198DAEE}"/>
                </a:ext>
              </a:extLst>
            </p:cNvPr>
            <p:cNvSpPr>
              <a:spLocks noChangeAspect="1"/>
            </p:cNvSpPr>
            <p:nvPr>
              <p:custDataLst>
                <p:tags r:id="rId30"/>
              </p:custDataLst>
            </p:nvPr>
          </p:nvSpPr>
          <p:spPr>
            <a:xfrm>
              <a:off x="13566401" y="0"/>
              <a:ext cx="292608" cy="292608"/>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4" name="Harvey 3/3 [3]" hidden="1">
              <a:extLst>
                <a:ext uri="{FF2B5EF4-FFF2-40B4-BE49-F238E27FC236}">
                  <a16:creationId xmlns:a16="http://schemas.microsoft.com/office/drawing/2014/main" id="{B4A517F8-C9E1-4124-9E68-A2EF7F673B33}"/>
                </a:ext>
              </a:extLst>
            </p:cNvPr>
            <p:cNvSpPr>
              <a:spLocks noChangeAspect="1"/>
            </p:cNvSpPr>
            <p:nvPr>
              <p:custDataLst>
                <p:tags r:id="rId31"/>
              </p:custDataLst>
            </p:nvPr>
          </p:nvSpPr>
          <p:spPr>
            <a:xfrm>
              <a:off x="13566401" y="0"/>
              <a:ext cx="292608" cy="292608"/>
            </a:xfrm>
            <a:custGeom>
              <a:avLst/>
              <a:gdLst/>
              <a:ahLst/>
              <a:cxnLst/>
              <a:rect l="l" t="t" r="r" b="b"/>
              <a:pathLst>
                <a:path w="635000" h="635000">
                  <a:moveTo>
                    <a:pt x="317500" y="0"/>
                  </a:moveTo>
                  <a:arcTo wR="317500" hR="317500" stAng="16200000" swAng="21600000"/>
                  <a:close/>
                </a:path>
              </a:pathLst>
            </a:custGeom>
            <a:solidFill>
              <a:schemeClr val="accent3"/>
            </a:solidFill>
            <a:ln w="1270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sp>
        <p:nvSpPr>
          <p:cNvPr id="105" name="Content [Comment]" hidden="1">
            <a:extLst>
              <a:ext uri="{FF2B5EF4-FFF2-40B4-BE49-F238E27FC236}">
                <a16:creationId xmlns:a16="http://schemas.microsoft.com/office/drawing/2014/main" id="{48DEC18E-8176-489E-B2EE-EF7CB590F51D}"/>
              </a:ext>
            </a:extLst>
          </p:cNvPr>
          <p:cNvSpPr/>
          <p:nvPr userDrawn="1"/>
        </p:nvSpPr>
        <p:spPr>
          <a:xfrm>
            <a:off x="11986971" y="105946"/>
            <a:ext cx="2054705" cy="831273"/>
          </a:xfrm>
          <a:prstGeom prst="wedgeRectCallout">
            <a:avLst/>
          </a:prstGeom>
          <a:solidFill>
            <a:schemeClr val="accent6"/>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chemeClr val="bg2"/>
                </a:solidFill>
              </a:rPr>
              <a:t>&lt;initials&gt;, &lt;date&gt;yyyy.MM.dd </a:t>
            </a:r>
            <a:r>
              <a:rPr lang="en-US" sz="1000" dirty="0" err="1">
                <a:solidFill>
                  <a:schemeClr val="bg2"/>
                </a:solidFill>
              </a:rPr>
              <a:t>hh:mm</a:t>
            </a:r>
            <a:r>
              <a:rPr lang="en-US" sz="1000" dirty="0">
                <a:solidFill>
                  <a:schemeClr val="bg2"/>
                </a:solidFill>
              </a:rPr>
              <a:t>&lt;/date&gt;:</a:t>
            </a:r>
            <a:endParaRPr lang="en-US" sz="1636"/>
          </a:p>
        </p:txBody>
      </p:sp>
      <p:sp>
        <p:nvSpPr>
          <p:cNvPr id="106" name="Formatting [Comment]" hidden="1">
            <a:extLst>
              <a:ext uri="{FF2B5EF4-FFF2-40B4-BE49-F238E27FC236}">
                <a16:creationId xmlns:a16="http://schemas.microsoft.com/office/drawing/2014/main" id="{C2C54103-D8F1-4A87-8B81-EDD4F0E74E5D}"/>
              </a:ext>
            </a:extLst>
          </p:cNvPr>
          <p:cNvSpPr/>
          <p:nvPr userDrawn="1"/>
        </p:nvSpPr>
        <p:spPr>
          <a:xfrm>
            <a:off x="11986971" y="105946"/>
            <a:ext cx="2054705" cy="831273"/>
          </a:xfrm>
          <a:prstGeom prst="wedgeRectCallout">
            <a:avLst/>
          </a:prstGeom>
          <a:solidFill>
            <a:schemeClr val="accent6"/>
          </a:solidFill>
          <a:ln w="12700"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chemeClr val="bg2"/>
                </a:solidFill>
              </a:rPr>
              <a:t>&lt;initials&gt;, &lt;date&gt;yyyy.MM.dd </a:t>
            </a:r>
            <a:r>
              <a:rPr lang="en-US" sz="1000" dirty="0" err="1">
                <a:solidFill>
                  <a:schemeClr val="bg2"/>
                </a:solidFill>
              </a:rPr>
              <a:t>hh:mm</a:t>
            </a:r>
            <a:r>
              <a:rPr lang="en-US" sz="1000" dirty="0">
                <a:solidFill>
                  <a:schemeClr val="bg2"/>
                </a:solidFill>
              </a:rPr>
              <a:t>&lt;/date&gt;:</a:t>
            </a:r>
            <a:endParaRPr lang="en-US" sz="1636"/>
          </a:p>
        </p:txBody>
      </p:sp>
      <p:sp>
        <p:nvSpPr>
          <p:cNvPr id="107" name="Dummy [Sticker]" hidden="1">
            <a:extLst>
              <a:ext uri="{FF2B5EF4-FFF2-40B4-BE49-F238E27FC236}">
                <a16:creationId xmlns:a16="http://schemas.microsoft.com/office/drawing/2014/main" id="{0CF943AE-F0EE-463D-BA8E-EFA4A84587D4}"/>
              </a:ext>
            </a:extLst>
          </p:cNvPr>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endParaRPr lang="en-US" sz="1636"/>
          </a:p>
        </p:txBody>
      </p:sp>
      <p:sp>
        <p:nvSpPr>
          <p:cNvPr id="108" name="Update [Sticker]" hidden="1">
            <a:extLst>
              <a:ext uri="{FF2B5EF4-FFF2-40B4-BE49-F238E27FC236}">
                <a16:creationId xmlns:a16="http://schemas.microsoft.com/office/drawing/2014/main" id="{89A67C9D-9D4D-4798-AFE0-B6C02726C360}"/>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endParaRPr lang="en-US" sz="1636"/>
          </a:p>
        </p:txBody>
      </p:sp>
      <p:sp>
        <p:nvSpPr>
          <p:cNvPr id="109" name="Responsible [Sticker]" hidden="1">
            <a:extLst>
              <a:ext uri="{FF2B5EF4-FFF2-40B4-BE49-F238E27FC236}">
                <a16:creationId xmlns:a16="http://schemas.microsoft.com/office/drawing/2014/main" id="{E102CFD9-D3B3-4080-A711-34260638B2EF}"/>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endParaRPr lang="en-US" sz="1636"/>
          </a:p>
          <a:p>
            <a:pPr algn="ctr"/>
            <a:endParaRPr lang="en-US" sz="1636" dirty="0">
              <a:solidFill>
                <a:srgbClr val="FFFFFF"/>
              </a:solidFill>
            </a:endParaRPr>
          </a:p>
        </p:txBody>
      </p:sp>
      <p:sp>
        <p:nvSpPr>
          <p:cNvPr id="110" name="Final [Sticker]" hidden="1">
            <a:extLst>
              <a:ext uri="{FF2B5EF4-FFF2-40B4-BE49-F238E27FC236}">
                <a16:creationId xmlns:a16="http://schemas.microsoft.com/office/drawing/2014/main" id="{6007D6CD-3EBE-48F1-A224-08DB162D0F78}"/>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endParaRPr lang="en-US" sz="1636"/>
          </a:p>
        </p:txBody>
      </p:sp>
      <p:sp>
        <p:nvSpPr>
          <p:cNvPr id="111" name="Draft [Sticker]" hidden="1">
            <a:extLst>
              <a:ext uri="{FF2B5EF4-FFF2-40B4-BE49-F238E27FC236}">
                <a16:creationId xmlns:a16="http://schemas.microsoft.com/office/drawing/2014/main" id="{F466A5A8-3B9E-4658-9207-248DDAA0CAA9}"/>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endParaRPr lang="en-US" sz="1636"/>
          </a:p>
        </p:txBody>
      </p:sp>
      <p:sp>
        <p:nvSpPr>
          <p:cNvPr id="112" name="Discussion [Sticker]" hidden="1">
            <a:extLst>
              <a:ext uri="{FF2B5EF4-FFF2-40B4-BE49-F238E27FC236}">
                <a16:creationId xmlns:a16="http://schemas.microsoft.com/office/drawing/2014/main" id="{1C623066-8E5D-43D9-9803-373DDD084F09}"/>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endParaRPr lang="en-US" sz="1636"/>
          </a:p>
        </p:txBody>
      </p:sp>
      <p:sp>
        <p:nvSpPr>
          <p:cNvPr id="113" name="Internal [Sticker]" hidden="1">
            <a:extLst>
              <a:ext uri="{FF2B5EF4-FFF2-40B4-BE49-F238E27FC236}">
                <a16:creationId xmlns:a16="http://schemas.microsoft.com/office/drawing/2014/main" id="{3F981BBA-50CE-4CDA-A04F-2BF2A3AE2EA5}"/>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endParaRPr lang="en-US" sz="1636"/>
          </a:p>
          <a:p>
            <a:pPr algn="ctr">
              <a:spcBef>
                <a:spcPts val="0"/>
              </a:spcBef>
            </a:pPr>
            <a:r>
              <a:rPr lang="en-US" sz="1636" dirty="0">
                <a:solidFill>
                  <a:srgbClr val="FFFFFF"/>
                </a:solidFill>
              </a:rPr>
              <a:t>only</a:t>
            </a:r>
            <a:endParaRPr lang="en-US" sz="1636"/>
          </a:p>
        </p:txBody>
      </p:sp>
      <p:sp>
        <p:nvSpPr>
          <p:cNvPr id="114" name="Backup [Sticker]" hidden="1">
            <a:extLst>
              <a:ext uri="{FF2B5EF4-FFF2-40B4-BE49-F238E27FC236}">
                <a16:creationId xmlns:a16="http://schemas.microsoft.com/office/drawing/2014/main" id="{6C8A9B29-912F-485D-A5EA-2F9D00D915D4}"/>
              </a:ext>
            </a:extLst>
          </p:cNvPr>
          <p:cNvSpPr>
            <a:spLocks/>
          </p:cNvSpPr>
          <p:nvPr userDrawn="1"/>
        </p:nvSpPr>
        <p:spPr>
          <a:xfrm>
            <a:off x="12358565" y="171988"/>
            <a:ext cx="1625096" cy="621066"/>
          </a:xfrm>
          <a:prstGeom prst="rect">
            <a:avLst/>
          </a:prstGeom>
          <a:solidFill>
            <a:schemeClr val="accent3"/>
          </a:solidFill>
          <a:ln w="2857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endParaRPr lang="en-US" sz="1636"/>
          </a:p>
        </p:txBody>
      </p:sp>
      <p:sp>
        <p:nvSpPr>
          <p:cNvPr id="115" name="Footnote [Placeholder]" hidden="1">
            <a:extLst>
              <a:ext uri="{FF2B5EF4-FFF2-40B4-BE49-F238E27FC236}">
                <a16:creationId xmlns:a16="http://schemas.microsoft.com/office/drawing/2014/main" id="{1A430137-AF35-4521-9184-7A0A09394365}"/>
              </a:ext>
            </a:extLst>
          </p:cNvPr>
          <p:cNvSpPr/>
          <p:nvPr userDrawn="1"/>
        </p:nvSpPr>
        <p:spPr>
          <a:xfrm>
            <a:off x="1581476" y="6450534"/>
            <a:ext cx="9148332" cy="139910"/>
          </a:xfrm>
          <a:prstGeom prst="rect">
            <a:avLst/>
          </a:prstGeom>
        </p:spPr>
        <p:txBody>
          <a:bodyPr wrap="square" lIns="0" tIns="0" rIns="0" bIns="0" anchor="b" anchorCtr="0">
            <a:spAutoFit/>
          </a:bodyPr>
          <a:lstStyle/>
          <a:p>
            <a:pPr lvl="0" defTabSz="914105" eaLnBrk="1" fontAlgn="auto" hangingPunct="1">
              <a:spcBef>
                <a:spcPts val="0"/>
              </a:spcBef>
              <a:spcAft>
                <a:spcPts val="0"/>
              </a:spcAft>
            </a:pPr>
            <a:r>
              <a:rPr lang="en-US" sz="909" dirty="0">
                <a:solidFill>
                  <a:prstClr val="black"/>
                </a:solidFill>
                <a:latin typeface="+mn-lt"/>
              </a:rPr>
              <a:t>(n)</a:t>
            </a:r>
          </a:p>
        </p:txBody>
      </p:sp>
    </p:spTree>
    <p:extLst>
      <p:ext uri="{BB962C8B-B14F-4D97-AF65-F5344CB8AC3E}">
        <p14:creationId xmlns:p14="http://schemas.microsoft.com/office/powerpoint/2010/main" val="3073421721"/>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Lst>
  <p:hf hdr="0" ftr="0" dt="0"/>
  <p:txStyles>
    <p:titleStyle>
      <a:lvl1pPr algn="l" defTabSz="914105" rtl="0" eaLnBrk="1" latinLnBrk="0" hangingPunct="1">
        <a:spcBef>
          <a:spcPct val="0"/>
        </a:spcBef>
        <a:buNone/>
        <a:defRPr lang="en-US" sz="2545" b="0" kern="1200" baseline="0" dirty="0">
          <a:solidFill>
            <a:schemeClr val="tx1"/>
          </a:solidFill>
          <a:latin typeface="+mn-lt"/>
          <a:ea typeface="+mn-ea"/>
          <a:cs typeface="+mj-cs"/>
        </a:defRPr>
      </a:lvl1pPr>
    </p:titleStyle>
    <p:bodyStyle>
      <a:lvl1pPr marL="166256" marR="0" indent="-166256" algn="l" defTabSz="914105" rtl="0" eaLnBrk="1" fontAlgn="auto" latinLnBrk="0" hangingPunct="1">
        <a:lnSpc>
          <a:spcPct val="100000"/>
        </a:lnSpc>
        <a:spcBef>
          <a:spcPts val="727"/>
        </a:spcBef>
        <a:spcAft>
          <a:spcPts val="0"/>
        </a:spcAft>
        <a:buClr>
          <a:schemeClr val="tx1"/>
        </a:buClr>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Tx/>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43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8" Type="http://schemas.openxmlformats.org/officeDocument/2006/relationships/chart" Target="../charts/chart12.xml"/><Relationship Id="rId3" Type="http://schemas.openxmlformats.org/officeDocument/2006/relationships/tags" Target="../tags/tag450.xml"/><Relationship Id="rId7" Type="http://schemas.openxmlformats.org/officeDocument/2006/relationships/chart" Target="../charts/chart11.xml"/><Relationship Id="rId2" Type="http://schemas.openxmlformats.org/officeDocument/2006/relationships/tags" Target="../tags/tag449.xml"/><Relationship Id="rId1" Type="http://schemas.openxmlformats.org/officeDocument/2006/relationships/tags" Target="../tags/tag448.xml"/><Relationship Id="rId6" Type="http://schemas.openxmlformats.org/officeDocument/2006/relationships/notesSlide" Target="../notesSlides/notesSlide6.xml"/><Relationship Id="rId5" Type="http://schemas.openxmlformats.org/officeDocument/2006/relationships/slideLayout" Target="../slideLayouts/slideLayout60.xml"/><Relationship Id="rId4" Type="http://schemas.openxmlformats.org/officeDocument/2006/relationships/tags" Target="../tags/tag451.xml"/><Relationship Id="rId9" Type="http://schemas.openxmlformats.org/officeDocument/2006/relationships/chart" Target="../charts/char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8" Type="http://schemas.openxmlformats.org/officeDocument/2006/relationships/chart" Target="../charts/chart15.xml"/><Relationship Id="rId3" Type="http://schemas.openxmlformats.org/officeDocument/2006/relationships/tags" Target="../tags/tag454.xml"/><Relationship Id="rId7" Type="http://schemas.openxmlformats.org/officeDocument/2006/relationships/chart" Target="../charts/chart14.xml"/><Relationship Id="rId2" Type="http://schemas.openxmlformats.org/officeDocument/2006/relationships/tags" Target="../tags/tag453.xml"/><Relationship Id="rId1" Type="http://schemas.openxmlformats.org/officeDocument/2006/relationships/tags" Target="../tags/tag452.xml"/><Relationship Id="rId6" Type="http://schemas.openxmlformats.org/officeDocument/2006/relationships/notesSlide" Target="../notesSlides/notesSlide8.xml"/><Relationship Id="rId5" Type="http://schemas.openxmlformats.org/officeDocument/2006/relationships/slideLayout" Target="../slideLayouts/slideLayout60.xml"/><Relationship Id="rId4" Type="http://schemas.openxmlformats.org/officeDocument/2006/relationships/tags" Target="../tags/tag455.xml"/><Relationship Id="rId9" Type="http://schemas.openxmlformats.org/officeDocument/2006/relationships/chart" Target="../charts/chart1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_rels/slide16.xml.rels><?xml version="1.0" encoding="UTF-8" standalone="yes"?>
<Relationships xmlns="http://schemas.openxmlformats.org/package/2006/relationships"><Relationship Id="rId3" Type="http://schemas.openxmlformats.org/officeDocument/2006/relationships/tags" Target="../tags/tag458.xml"/><Relationship Id="rId7" Type="http://schemas.openxmlformats.org/officeDocument/2006/relationships/chart" Target="../charts/chart18.xml"/><Relationship Id="rId2" Type="http://schemas.openxmlformats.org/officeDocument/2006/relationships/tags" Target="../tags/tag457.xml"/><Relationship Id="rId1" Type="http://schemas.openxmlformats.org/officeDocument/2006/relationships/tags" Target="../tags/tag456.xml"/><Relationship Id="rId6" Type="http://schemas.openxmlformats.org/officeDocument/2006/relationships/chart" Target="../charts/chart17.xml"/><Relationship Id="rId5" Type="http://schemas.openxmlformats.org/officeDocument/2006/relationships/notesSlide" Target="../notesSlides/notesSlide10.xml"/><Relationship Id="rId4"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ags" Target="../tags/tag45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4.xml"/><Relationship Id="rId1" Type="http://schemas.openxmlformats.org/officeDocument/2006/relationships/tags" Target="../tags/tag46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9.xml"/><Relationship Id="rId1" Type="http://schemas.openxmlformats.org/officeDocument/2006/relationships/tags" Target="../tags/tag461.xml"/><Relationship Id="rId5" Type="http://schemas.openxmlformats.org/officeDocument/2006/relationships/hyperlink" Target="https://www.theocc.com/about/publications/character-risks.jsp" TargetMode="External"/><Relationship Id="rId4" Type="http://schemas.openxmlformats.org/officeDocument/2006/relationships/hyperlink" Target="http://www.ubs.com/resear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9.xml"/><Relationship Id="rId1" Type="http://schemas.openxmlformats.org/officeDocument/2006/relationships/tags" Target="../tags/tag462.xml"/><Relationship Id="rId4" Type="http://schemas.openxmlformats.org/officeDocument/2006/relationships/hyperlink" Target="https://www.ubs.com/global/en/wealth-management/chief-investment-office/country-disclaimer-gr.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tags" Target="../tags/tag436.xml"/><Relationship Id="rId7" Type="http://schemas.openxmlformats.org/officeDocument/2006/relationships/chart" Target="../charts/chart2.xml"/><Relationship Id="rId2" Type="http://schemas.openxmlformats.org/officeDocument/2006/relationships/tags" Target="../tags/tag435.xml"/><Relationship Id="rId1" Type="http://schemas.openxmlformats.org/officeDocument/2006/relationships/tags" Target="../tags/tag434.xml"/><Relationship Id="rId6" Type="http://schemas.openxmlformats.org/officeDocument/2006/relationships/chart" Target="../charts/chart1.xml"/><Relationship Id="rId5" Type="http://schemas.openxmlformats.org/officeDocument/2006/relationships/notesSlide" Target="../notesSlides/notesSlide3.xml"/><Relationship Id="rId4" Type="http://schemas.openxmlformats.org/officeDocument/2006/relationships/slideLayout" Target="../slideLayouts/slideLayout60.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tags" Target="../tags/tag439.xml"/><Relationship Id="rId7" Type="http://schemas.openxmlformats.org/officeDocument/2006/relationships/chart" Target="../charts/chart4.xml"/><Relationship Id="rId2" Type="http://schemas.openxmlformats.org/officeDocument/2006/relationships/tags" Target="../tags/tag438.xml"/><Relationship Id="rId1" Type="http://schemas.openxmlformats.org/officeDocument/2006/relationships/tags" Target="../tags/tag437.xml"/><Relationship Id="rId6" Type="http://schemas.openxmlformats.org/officeDocument/2006/relationships/chart" Target="../charts/chart3.xml"/><Relationship Id="rId5" Type="http://schemas.openxmlformats.org/officeDocument/2006/relationships/slideLayout" Target="../slideLayouts/slideLayout32.xml"/><Relationship Id="rId4" Type="http://schemas.openxmlformats.org/officeDocument/2006/relationships/tags" Target="../tags/tag440.xml"/></Relationships>
</file>

<file path=ppt/slides/_rels/slide8.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tags" Target="../tags/tag443.xml"/><Relationship Id="rId7" Type="http://schemas.openxmlformats.org/officeDocument/2006/relationships/chart" Target="../charts/chart7.xml"/><Relationship Id="rId2" Type="http://schemas.openxmlformats.org/officeDocument/2006/relationships/tags" Target="../tags/tag442.xml"/><Relationship Id="rId1" Type="http://schemas.openxmlformats.org/officeDocument/2006/relationships/tags" Target="../tags/tag441.xml"/><Relationship Id="rId6" Type="http://schemas.openxmlformats.org/officeDocument/2006/relationships/chart" Target="../charts/chart6.xml"/><Relationship Id="rId5" Type="http://schemas.openxmlformats.org/officeDocument/2006/relationships/slideLayout" Target="../slideLayouts/slideLayout32.xml"/><Relationship Id="rId4" Type="http://schemas.openxmlformats.org/officeDocument/2006/relationships/tags" Target="../tags/tag444.xml"/></Relationships>
</file>

<file path=ppt/slides/_rels/slide9.xml.rels><?xml version="1.0" encoding="UTF-8" standalone="yes"?>
<Relationships xmlns="http://schemas.openxmlformats.org/package/2006/relationships"><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tags" Target="../tags/tag445.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pPr marL="0" marR="0" lvl="0" indent="0" algn="l" defTabSz="906205" rtl="0" eaLnBrk="1" fontAlgn="auto" latinLnBrk="0" hangingPunct="1">
              <a:lnSpc>
                <a:spcPts val="3818"/>
              </a:lnSpc>
              <a:spcBef>
                <a:spcPts val="3818"/>
              </a:spcBef>
              <a:spcAft>
                <a:spcPts val="0"/>
              </a:spcAft>
              <a:buClrTx/>
              <a:buSzTx/>
              <a:buFontTx/>
              <a:buNone/>
              <a:tabLst/>
              <a:defRPr/>
            </a:pPr>
            <a:endParaRPr kumimoji="0" lang="de-CH" sz="2545" b="0" i="0" u="none" strike="noStrike" kern="1200" cap="none" spc="0" normalizeH="0" baseline="0" noProof="0" dirty="0">
              <a:ln>
                <a:noFill/>
              </a:ln>
              <a:solidFill>
                <a:prstClr val="black"/>
              </a:solidFill>
              <a:effectLst/>
              <a:uLnTx/>
              <a:uFillTx/>
              <a:latin typeface="Frutiger 45 Light"/>
              <a:ea typeface="Arial Unicode MS" pitchFamily="34" charset="-128"/>
              <a:cs typeface="+mj-cs"/>
            </a:endParaRPr>
          </a:p>
        </p:txBody>
      </p:sp>
      <p:sp>
        <p:nvSpPr>
          <p:cNvPr id="14" name="Title 4"/>
          <p:cNvSpPr>
            <a:spLocks noGrp="1"/>
          </p:cNvSpPr>
          <p:nvPr>
            <p:ph type="ctrTitle"/>
          </p:nvPr>
        </p:nvSpPr>
        <p:spPr>
          <a:xfrm>
            <a:off x="4603435" y="2058078"/>
            <a:ext cx="8096305" cy="855805"/>
          </a:xfrm>
        </p:spPr>
        <p:txBody>
          <a:bodyPr/>
          <a:lstStyle/>
          <a:p>
            <a:pPr>
              <a:lnSpc>
                <a:spcPct val="100000"/>
              </a:lnSpc>
              <a:spcBef>
                <a:spcPts val="5400"/>
              </a:spcBef>
              <a:spcAft>
                <a:spcPts val="3000"/>
              </a:spcAft>
            </a:pPr>
            <a:r>
              <a:rPr lang="de-CH" sz="1800" dirty="0"/>
              <a:t>Global CIO livestream</a:t>
            </a:r>
            <a:br>
              <a:rPr lang="de-CH" sz="3200" dirty="0"/>
            </a:br>
            <a:r>
              <a:rPr lang="de-CH" sz="3200" dirty="0"/>
              <a:t>Year </a:t>
            </a:r>
            <a:r>
              <a:rPr lang="de-CH" sz="3200" dirty="0" err="1"/>
              <a:t>Ahead</a:t>
            </a:r>
            <a:r>
              <a:rPr lang="de-CH" sz="3200" dirty="0"/>
              <a:t> 2023 - A Year </a:t>
            </a:r>
            <a:r>
              <a:rPr lang="de-CH" sz="3200" dirty="0" err="1"/>
              <a:t>of</a:t>
            </a:r>
            <a:r>
              <a:rPr lang="de-CH" sz="3200" dirty="0"/>
              <a:t> </a:t>
            </a:r>
            <a:r>
              <a:rPr lang="de-CH" sz="3200" dirty="0" err="1"/>
              <a:t>Inflections</a:t>
            </a:r>
            <a:endParaRPr lang="de-CH" sz="3200" dirty="0"/>
          </a:p>
        </p:txBody>
      </p:sp>
      <p:sp>
        <p:nvSpPr>
          <p:cNvPr id="15" name="Text Placeholder 5"/>
          <p:cNvSpPr>
            <a:spLocks noGrp="1"/>
          </p:cNvSpPr>
          <p:nvPr>
            <p:ph type="body" sz="quarter" idx="12"/>
          </p:nvPr>
        </p:nvSpPr>
        <p:spPr>
          <a:xfrm>
            <a:off x="4562573" y="3172149"/>
            <a:ext cx="7775205" cy="627912"/>
          </a:xfrm>
        </p:spPr>
        <p:txBody>
          <a:bodyPr>
            <a:normAutofit/>
          </a:bodyPr>
          <a:lstStyle/>
          <a:p>
            <a:r>
              <a:rPr lang="de-CH" dirty="0"/>
              <a:t>22 November 5pm CEST / 4pm BST / 11am EDT / 8am PDT</a:t>
            </a:r>
            <a:endParaRPr lang="en-US" sz="1600" dirty="0"/>
          </a:p>
        </p:txBody>
      </p:sp>
      <p:sp>
        <p:nvSpPr>
          <p:cNvPr id="4" name="Subtitle 3"/>
          <p:cNvSpPr>
            <a:spLocks noGrp="1"/>
          </p:cNvSpPr>
          <p:nvPr>
            <p:ph type="subTitle" idx="1"/>
          </p:nvPr>
        </p:nvSpPr>
        <p:spPr>
          <a:xfrm>
            <a:off x="4603435" y="4285747"/>
            <a:ext cx="6246448" cy="1417005"/>
          </a:xfrm>
        </p:spPr>
        <p:txBody>
          <a:bodyPr/>
          <a:lstStyle/>
          <a:p>
            <a:pPr fontAlgn="base">
              <a:spcBef>
                <a:spcPts val="0"/>
              </a:spcBef>
            </a:pPr>
            <a:r>
              <a:rPr lang="en-US" sz="1600" b="1" dirty="0">
                <a:latin typeface="Frutiger 45 Light" panose="020B0603020202020204" pitchFamily="34" charset="0"/>
              </a:rPr>
              <a:t>Mark Haefele, </a:t>
            </a:r>
            <a:r>
              <a:rPr lang="en-US" sz="1600" dirty="0">
                <a:latin typeface="Frutiger 45 Light" panose="020B0603020202020204" pitchFamily="34" charset="0"/>
              </a:rPr>
              <a:t>Chief Investment Officer</a:t>
            </a:r>
          </a:p>
          <a:p>
            <a:pPr fontAlgn="base">
              <a:spcBef>
                <a:spcPts val="0"/>
              </a:spcBef>
            </a:pPr>
            <a:r>
              <a:rPr lang="en-US" sz="1600" b="1" dirty="0" err="1">
                <a:latin typeface="Frutiger 45 Light" panose="020B0603020202020204" pitchFamily="34" charset="0"/>
              </a:rPr>
              <a:t>Solita</a:t>
            </a:r>
            <a:r>
              <a:rPr lang="en-US" sz="1600" b="1" dirty="0">
                <a:latin typeface="Frutiger 45 Light" panose="020B0603020202020204" pitchFamily="34" charset="0"/>
              </a:rPr>
              <a:t> </a:t>
            </a:r>
            <a:r>
              <a:rPr lang="en-US" sz="1600" b="1" dirty="0" err="1">
                <a:latin typeface="Frutiger 45 Light" panose="020B0603020202020204" pitchFamily="34" charset="0"/>
              </a:rPr>
              <a:t>Marcelli</a:t>
            </a:r>
            <a:r>
              <a:rPr lang="en-US" sz="1600" dirty="0">
                <a:latin typeface="Frutiger 45 Light" panose="020B0603020202020204" pitchFamily="34" charset="0"/>
              </a:rPr>
              <a:t>,</a:t>
            </a:r>
            <a:r>
              <a:rPr lang="en-US" sz="1600" b="1" dirty="0">
                <a:latin typeface="Frutiger 45 Light" panose="020B0603020202020204" pitchFamily="34" charset="0"/>
              </a:rPr>
              <a:t> </a:t>
            </a:r>
            <a:r>
              <a:rPr kumimoji="0" lang="en-GB" sz="16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Chief Investment Officer Americas</a:t>
            </a:r>
            <a:endParaRPr lang="en-US" sz="1600" dirty="0">
              <a:latin typeface="Frutiger 45 Light" panose="020B0603020202020204" pitchFamily="34" charset="0"/>
            </a:endParaRPr>
          </a:p>
          <a:p>
            <a:pPr fontAlgn="base">
              <a:spcBef>
                <a:spcPts val="0"/>
              </a:spcBef>
            </a:pPr>
            <a:r>
              <a:rPr lang="en-US" sz="1600" b="1" dirty="0">
                <a:latin typeface="Frutiger 45 Light" panose="020B0603020202020204" pitchFamily="34" charset="0"/>
              </a:rPr>
              <a:t>Kiran Ganesh</a:t>
            </a:r>
            <a:r>
              <a:rPr lang="en-US" sz="1600" dirty="0">
                <a:latin typeface="Frutiger 45 Light" panose="020B0603020202020204" pitchFamily="34" charset="0"/>
              </a:rPr>
              <a:t>, Head CIO Investment Communications</a:t>
            </a:r>
          </a:p>
          <a:p>
            <a:pPr fontAlgn="base">
              <a:spcBef>
                <a:spcPts val="0"/>
              </a:spcBef>
            </a:pPr>
            <a:r>
              <a:rPr lang="en-US" sz="1600" b="1" dirty="0">
                <a:latin typeface="Frutiger 45 Light" panose="020B0603020202020204" pitchFamily="34" charset="0"/>
              </a:rPr>
              <a:t>Paul Donovan, </a:t>
            </a:r>
            <a:r>
              <a:rPr lang="en-US" sz="1600" dirty="0">
                <a:latin typeface="Frutiger 45 Light" panose="020B0603020202020204" pitchFamily="34" charset="0"/>
              </a:rPr>
              <a:t>Chef Economist</a:t>
            </a:r>
          </a:p>
          <a:p>
            <a:pPr fontAlgn="base">
              <a:spcBef>
                <a:spcPts val="0"/>
              </a:spcBef>
            </a:pPr>
            <a:endParaRPr lang="en-US" sz="1600" dirty="0">
              <a:latin typeface="Frutiger 45 Light" panose="020B0603020202020204" pitchFamily="34" charset="0"/>
            </a:endParaRPr>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endParaRPr kumimoji="0" lang="de-CH"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pic>
        <p:nvPicPr>
          <p:cNvPr id="9" name="Picture 8">
            <a:extLst>
              <a:ext uri="{FF2B5EF4-FFF2-40B4-BE49-F238E27FC236}">
                <a16:creationId xmlns:a16="http://schemas.microsoft.com/office/drawing/2014/main" id="{A0D1F458-624B-93FD-F593-137B2998F864}"/>
              </a:ext>
            </a:extLst>
          </p:cNvPr>
          <p:cNvPicPr>
            <a:picLocks noChangeAspect="1"/>
          </p:cNvPicPr>
          <p:nvPr/>
        </p:nvPicPr>
        <p:blipFill>
          <a:blip r:embed="rId4"/>
          <a:stretch>
            <a:fillRect/>
          </a:stretch>
        </p:blipFill>
        <p:spPr>
          <a:xfrm>
            <a:off x="0" y="3254818"/>
            <a:ext cx="12192000" cy="3721396"/>
          </a:xfrm>
          <a:prstGeom prst="rect">
            <a:avLst/>
          </a:prstGeom>
        </p:spPr>
      </p:pic>
    </p:spTree>
    <p:extLst>
      <p:ext uri="{BB962C8B-B14F-4D97-AF65-F5344CB8AC3E}">
        <p14:creationId xmlns:p14="http://schemas.microsoft.com/office/powerpoint/2010/main" val="2195104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636029" y="4608968"/>
            <a:ext cx="5698566"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Kiran Ganesh</a:t>
            </a:r>
          </a:p>
          <a:p>
            <a:r>
              <a:rPr lang="en-US" sz="2545" dirty="0"/>
              <a:t>Head Investment Communications</a:t>
            </a:r>
            <a:r>
              <a:rPr lang="en-GB" sz="2545" dirty="0"/>
              <a:t>,</a:t>
            </a:r>
            <a:br>
              <a:rPr lang="en-GB" sz="2545" dirty="0"/>
            </a:br>
            <a:r>
              <a:rPr lang="en-GB" sz="2545" dirty="0"/>
              <a:t>UBS Global Wealth Management</a:t>
            </a:r>
          </a:p>
        </p:txBody>
      </p:sp>
      <p:pic>
        <p:nvPicPr>
          <p:cNvPr id="5" name="Picture 4">
            <a:extLst>
              <a:ext uri="{FF2B5EF4-FFF2-40B4-BE49-F238E27FC236}">
                <a16:creationId xmlns:a16="http://schemas.microsoft.com/office/drawing/2014/main" id="{7405501B-00D7-0074-8ED1-C601DE945CD1}"/>
              </a:ext>
            </a:extLst>
          </p:cNvPr>
          <p:cNvPicPr>
            <a:picLocks noChangeAspect="1"/>
          </p:cNvPicPr>
          <p:nvPr/>
        </p:nvPicPr>
        <p:blipFill>
          <a:blip r:embed="rId3"/>
          <a:stretch>
            <a:fillRect/>
          </a:stretch>
        </p:blipFill>
        <p:spPr>
          <a:xfrm>
            <a:off x="0" y="-735"/>
            <a:ext cx="4947429" cy="6865195"/>
          </a:xfrm>
          <a:prstGeom prst="rect">
            <a:avLst/>
          </a:prstGeom>
        </p:spPr>
      </p:pic>
    </p:spTree>
    <p:extLst>
      <p:ext uri="{BB962C8B-B14F-4D97-AF65-F5344CB8AC3E}">
        <p14:creationId xmlns:p14="http://schemas.microsoft.com/office/powerpoint/2010/main" val="3253295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a:xfrm>
            <a:off x="527918" y="1625"/>
            <a:ext cx="11136165" cy="855805"/>
          </a:xfrm>
        </p:spPr>
        <p:txBody>
          <a:bodyPr/>
          <a:lstStyle/>
          <a:p>
            <a:br>
              <a:rPr lang="en-GB" dirty="0">
                <a:solidFill>
                  <a:schemeClr val="tx1">
                    <a:lumMod val="100000"/>
                  </a:schemeClr>
                </a:solidFill>
              </a:rPr>
            </a:br>
            <a:br>
              <a:rPr lang="en-GB" dirty="0">
                <a:solidFill>
                  <a:schemeClr val="tx1">
                    <a:lumMod val="100000"/>
                  </a:schemeClr>
                </a:solidFill>
              </a:rPr>
            </a:br>
            <a:r>
              <a:rPr lang="en-US" dirty="0">
                <a:solidFill>
                  <a:schemeClr val="tx1">
                    <a:lumMod val="100000"/>
                  </a:schemeClr>
                </a:solidFill>
              </a:rPr>
              <a:t>Seek </a:t>
            </a:r>
            <a:r>
              <a:rPr lang="en-US" dirty="0">
                <a:solidFill>
                  <a:schemeClr val="tx2"/>
                </a:solidFill>
              </a:rPr>
              <a:t>uncorrelated hedge fund </a:t>
            </a:r>
            <a:r>
              <a:rPr lang="en-US" dirty="0">
                <a:solidFill>
                  <a:schemeClr val="tx1">
                    <a:lumMod val="100000"/>
                  </a:schemeClr>
                </a:solidFill>
              </a:rPr>
              <a:t>strategies </a:t>
            </a:r>
            <a:endParaRPr lang="en-GB" dirty="0">
              <a:solidFill>
                <a:schemeClr val="tx1">
                  <a:lumMod val="100000"/>
                </a:schemeClr>
              </a:solidFill>
            </a:endParaRPr>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HFRI indices used to measure hedge funds performance,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5" name="TextBox 4">
            <a:extLst>
              <a:ext uri="{FF2B5EF4-FFF2-40B4-BE49-F238E27FC236}">
                <a16:creationId xmlns:a16="http://schemas.microsoft.com/office/drawing/2014/main" id="{AF2FAAE2-CC1F-4FCF-B68E-18FC81E36A36}"/>
              </a:ext>
            </a:extLst>
          </p:cNvPr>
          <p:cNvSpPr txBox="1"/>
          <p:nvPr>
            <p:custDataLst>
              <p:tags r:id="rId2"/>
            </p:custDataLst>
          </p:nvPr>
        </p:nvSpPr>
        <p:spPr>
          <a:xfrm>
            <a:off x="527918" y="1497078"/>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Bond-equity correlations increased in 2022</a:t>
            </a:r>
          </a:p>
          <a:p>
            <a:pPr defTabSz="831289" fontAlgn="base" hangingPunct="0">
              <a:spcAft>
                <a:spcPts val="545"/>
              </a:spcAft>
            </a:pPr>
            <a:r>
              <a:rPr lang="en-US" sz="1273" kern="0" dirty="0">
                <a:solidFill>
                  <a:prstClr val="black"/>
                </a:solidFill>
                <a:latin typeface="Frutiger 45 Light" panose="020B0603020202020204" pitchFamily="34" charset="0"/>
              </a:rPr>
              <a:t>Global equities, global bonds, 6-month correlation of daily returns, since 1999</a:t>
            </a:r>
          </a:p>
        </p:txBody>
      </p:sp>
      <p:sp>
        <p:nvSpPr>
          <p:cNvPr id="7" name="TextBox 6">
            <a:extLst>
              <a:ext uri="{FF2B5EF4-FFF2-40B4-BE49-F238E27FC236}">
                <a16:creationId xmlns:a16="http://schemas.microsoft.com/office/drawing/2014/main" id="{80635AE8-E97D-E547-70B1-DEF9B79A3952}"/>
              </a:ext>
            </a:extLst>
          </p:cNvPr>
          <p:cNvSpPr txBox="1"/>
          <p:nvPr>
            <p:custDataLst>
              <p:tags r:id="rId3"/>
            </p:custDataLst>
          </p:nvPr>
        </p:nvSpPr>
        <p:spPr>
          <a:xfrm>
            <a:off x="8338993" y="1497078"/>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Hedge funds can help improve portfolio diversification</a:t>
            </a:r>
          </a:p>
          <a:p>
            <a:pPr defTabSz="831289" fontAlgn="base" hangingPunct="0">
              <a:spcAft>
                <a:spcPts val="545"/>
              </a:spcAft>
            </a:pPr>
            <a:r>
              <a:rPr lang="en-US" sz="1273" kern="0" dirty="0">
                <a:solidFill>
                  <a:prstClr val="black"/>
                </a:solidFill>
                <a:latin typeface="Frutiger 45 Light" panose="020B0603020202020204" pitchFamily="34" charset="0"/>
              </a:rPr>
              <a:t>CIO's recommended portfolio weightings for a balanced portfolio, in %</a:t>
            </a:r>
          </a:p>
        </p:txBody>
      </p:sp>
      <p:graphicFrame>
        <p:nvGraphicFramePr>
          <p:cNvPr id="9" name="Chart 8">
            <a:extLst>
              <a:ext uri="{FF2B5EF4-FFF2-40B4-BE49-F238E27FC236}">
                <a16:creationId xmlns:a16="http://schemas.microsoft.com/office/drawing/2014/main" id="{BA83F663-8638-0E8C-D89E-E26D0ED00CC4}"/>
              </a:ext>
            </a:extLst>
          </p:cNvPr>
          <p:cNvGraphicFramePr>
            <a:graphicFrameLocks/>
          </p:cNvGraphicFramePr>
          <p:nvPr/>
        </p:nvGraphicFramePr>
        <p:xfrm>
          <a:off x="8338993" y="2849852"/>
          <a:ext cx="3325091" cy="2493818"/>
        </p:xfrm>
        <a:graphic>
          <a:graphicData uri="http://schemas.openxmlformats.org/drawingml/2006/chart">
            <c:chart xmlns:c="http://schemas.openxmlformats.org/drawingml/2006/chart" xmlns:r="http://schemas.openxmlformats.org/officeDocument/2006/relationships" r:id="rId7"/>
          </a:graphicData>
        </a:graphic>
      </p:graphicFrame>
      <p:sp>
        <p:nvSpPr>
          <p:cNvPr id="2" name="TextBox 1">
            <a:extLst>
              <a:ext uri="{FF2B5EF4-FFF2-40B4-BE49-F238E27FC236}">
                <a16:creationId xmlns:a16="http://schemas.microsoft.com/office/drawing/2014/main" id="{E3FB61E1-6C7B-CDEB-3B6E-2D2C9604E7A4}"/>
              </a:ext>
            </a:extLst>
          </p:cNvPr>
          <p:cNvSpPr txBox="1"/>
          <p:nvPr>
            <p:custDataLst>
              <p:tags r:id="rId4"/>
            </p:custDataLst>
          </p:nvPr>
        </p:nvSpPr>
        <p:spPr>
          <a:xfrm>
            <a:off x="4433455" y="1497078"/>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Uncorrelated strategies can generate positive returns in times of market stress</a:t>
            </a:r>
          </a:p>
          <a:p>
            <a:pPr defTabSz="831289" fontAlgn="base" hangingPunct="0">
              <a:spcAft>
                <a:spcPts val="545"/>
              </a:spcAft>
            </a:pPr>
            <a:r>
              <a:rPr lang="en-US" sz="1273" kern="0" dirty="0">
                <a:solidFill>
                  <a:prstClr val="black"/>
                </a:solidFill>
                <a:latin typeface="Frutiger 45 Light" panose="020B0603020202020204" pitchFamily="34" charset="0"/>
              </a:rPr>
              <a:t>Annualized performance of different hedge fund strategies vs. S&amp;P 500 when VIX was above its median + 1 std. dev. (~25)</a:t>
            </a:r>
          </a:p>
        </p:txBody>
      </p:sp>
      <p:sp>
        <p:nvSpPr>
          <p:cNvPr id="8" name="Oval 7">
            <a:extLst>
              <a:ext uri="{FF2B5EF4-FFF2-40B4-BE49-F238E27FC236}">
                <a16:creationId xmlns:a16="http://schemas.microsoft.com/office/drawing/2014/main" id="{E5B45171-A1A1-5128-E919-F8BEF56B3A9E}"/>
              </a:ext>
            </a:extLst>
          </p:cNvPr>
          <p:cNvSpPr/>
          <p:nvPr/>
        </p:nvSpPr>
        <p:spPr>
          <a:xfrm>
            <a:off x="10773424" y="3035620"/>
            <a:ext cx="617655" cy="595745"/>
          </a:xfrm>
          <a:prstGeom prst="ellipse">
            <a:avLst/>
          </a:prstGeom>
          <a:noFill/>
          <a:ln w="1905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000" dirty="0">
              <a:solidFill>
                <a:prstClr val="black"/>
              </a:solidFill>
              <a:latin typeface="Frutiger 45 Light"/>
            </a:endParaRPr>
          </a:p>
        </p:txBody>
      </p:sp>
      <p:graphicFrame>
        <p:nvGraphicFramePr>
          <p:cNvPr id="10" name="Vix_ret">
            <a:extLst>
              <a:ext uri="{FF2B5EF4-FFF2-40B4-BE49-F238E27FC236}">
                <a16:creationId xmlns:a16="http://schemas.microsoft.com/office/drawing/2014/main" id="{FBDB1E14-85CE-3B7E-0673-0AFF9B0846C3}"/>
              </a:ext>
            </a:extLst>
          </p:cNvPr>
          <p:cNvGraphicFramePr>
            <a:graphicFrameLocks/>
          </p:cNvGraphicFramePr>
          <p:nvPr/>
        </p:nvGraphicFramePr>
        <p:xfrm>
          <a:off x="4433455" y="2849852"/>
          <a:ext cx="3325091" cy="2493818"/>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3" name="Chart 12">
            <a:extLst>
              <a:ext uri="{FF2B5EF4-FFF2-40B4-BE49-F238E27FC236}">
                <a16:creationId xmlns:a16="http://schemas.microsoft.com/office/drawing/2014/main" id="{774659F4-7B48-45E0-86D6-DE9E6E7CBC39}"/>
              </a:ext>
            </a:extLst>
          </p:cNvPr>
          <p:cNvGraphicFramePr>
            <a:graphicFrameLocks/>
          </p:cNvGraphicFramePr>
          <p:nvPr/>
        </p:nvGraphicFramePr>
        <p:xfrm>
          <a:off x="527916" y="2590166"/>
          <a:ext cx="3325091" cy="2493818"/>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936043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Paul Donovan</a:t>
            </a:r>
          </a:p>
          <a:p>
            <a:pPr defTabSz="813932">
              <a:buClr>
                <a:srgbClr val="E60000"/>
              </a:buClr>
              <a:defRPr/>
            </a:pPr>
            <a:r>
              <a:rPr lang="en-GB" sz="2600" dirty="0">
                <a:solidFill>
                  <a:sysClr val="windowText" lastClr="000000"/>
                </a:solidFill>
              </a:rPr>
              <a:t>Chief Economist, </a:t>
            </a:r>
            <a:br>
              <a:rPr lang="en-GB" sz="2600" dirty="0">
                <a:solidFill>
                  <a:sysClr val="windowText" lastClr="000000"/>
                </a:solidFill>
              </a:rPr>
            </a:br>
            <a:r>
              <a:rPr lang="en-GB" sz="2600" dirty="0">
                <a:solidFill>
                  <a:sysClr val="windowText" lastClr="000000"/>
                </a:solidFill>
              </a:rPr>
              <a:t>UBS Global Wealth Management</a:t>
            </a:r>
          </a:p>
        </p:txBody>
      </p:sp>
      <p:pic>
        <p:nvPicPr>
          <p:cNvPr id="6" name="Picture 2" descr="Donovan Paul">
            <a:extLst>
              <a:ext uri="{FF2B5EF4-FFF2-40B4-BE49-F238E27FC236}">
                <a16:creationId xmlns:a16="http://schemas.microsoft.com/office/drawing/2014/main" id="{2B5530C8-D86D-4CBE-BC06-091E163E85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141912" cy="685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3948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636029" y="4608968"/>
            <a:ext cx="5698566"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Kiran Ganesh</a:t>
            </a:r>
          </a:p>
          <a:p>
            <a:r>
              <a:rPr lang="en-US" sz="2545" dirty="0"/>
              <a:t>Head Investment Communications</a:t>
            </a:r>
            <a:r>
              <a:rPr lang="en-GB" sz="2545" dirty="0"/>
              <a:t>,</a:t>
            </a:r>
            <a:br>
              <a:rPr lang="en-GB" sz="2545" dirty="0"/>
            </a:br>
            <a:r>
              <a:rPr lang="en-GB" sz="2545" dirty="0"/>
              <a:t>UBS Global Wealth Management</a:t>
            </a:r>
          </a:p>
        </p:txBody>
      </p:sp>
      <p:pic>
        <p:nvPicPr>
          <p:cNvPr id="5" name="Picture 4">
            <a:extLst>
              <a:ext uri="{FF2B5EF4-FFF2-40B4-BE49-F238E27FC236}">
                <a16:creationId xmlns:a16="http://schemas.microsoft.com/office/drawing/2014/main" id="{7405501B-00D7-0074-8ED1-C601DE945CD1}"/>
              </a:ext>
            </a:extLst>
          </p:cNvPr>
          <p:cNvPicPr>
            <a:picLocks noChangeAspect="1"/>
          </p:cNvPicPr>
          <p:nvPr/>
        </p:nvPicPr>
        <p:blipFill>
          <a:blip r:embed="rId3"/>
          <a:stretch>
            <a:fillRect/>
          </a:stretch>
        </p:blipFill>
        <p:spPr>
          <a:xfrm>
            <a:off x="0" y="-735"/>
            <a:ext cx="4947429" cy="6865195"/>
          </a:xfrm>
          <a:prstGeom prst="rect">
            <a:avLst/>
          </a:prstGeom>
        </p:spPr>
      </p:pic>
    </p:spTree>
    <p:extLst>
      <p:ext uri="{BB962C8B-B14F-4D97-AF65-F5344CB8AC3E}">
        <p14:creationId xmlns:p14="http://schemas.microsoft.com/office/powerpoint/2010/main" val="152322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a:xfrm>
            <a:off x="527918" y="1625"/>
            <a:ext cx="11139055" cy="855805"/>
          </a:xfrm>
        </p:spPr>
        <p:txBody>
          <a:bodyPr/>
          <a:lstStyle/>
          <a:p>
            <a:br>
              <a:rPr lang="en-GB" sz="2182" dirty="0">
                <a:solidFill>
                  <a:schemeClr val="tx1">
                    <a:lumMod val="100000"/>
                  </a:schemeClr>
                </a:solidFill>
              </a:rPr>
            </a:br>
            <a:br>
              <a:rPr lang="en-GB" sz="2182" dirty="0">
                <a:solidFill>
                  <a:schemeClr val="tx1">
                    <a:lumMod val="100000"/>
                  </a:schemeClr>
                </a:solidFill>
              </a:rPr>
            </a:br>
            <a:br>
              <a:rPr lang="en-GB" sz="2182" dirty="0">
                <a:solidFill>
                  <a:schemeClr val="tx1">
                    <a:lumMod val="100000"/>
                  </a:schemeClr>
                </a:solidFill>
              </a:rPr>
            </a:br>
            <a:r>
              <a:rPr lang="en-US" sz="2182" dirty="0">
                <a:solidFill>
                  <a:schemeClr val="tx2"/>
                </a:solidFill>
              </a:rPr>
              <a:t>Lower </a:t>
            </a:r>
            <a:r>
              <a:rPr lang="en-US" sz="2182" dirty="0">
                <a:solidFill>
                  <a:schemeClr val="tx1">
                    <a:lumMod val="100000"/>
                  </a:schemeClr>
                </a:solidFill>
              </a:rPr>
              <a:t>equity </a:t>
            </a:r>
            <a:r>
              <a:rPr lang="en-US" sz="2182" dirty="0">
                <a:solidFill>
                  <a:schemeClr val="tx2"/>
                </a:solidFill>
              </a:rPr>
              <a:t>valuations</a:t>
            </a:r>
            <a:r>
              <a:rPr lang="en-US" sz="2182" dirty="0">
                <a:solidFill>
                  <a:schemeClr val="tx1">
                    <a:lumMod val="100000"/>
                  </a:schemeClr>
                </a:solidFill>
              </a:rPr>
              <a:t>, </a:t>
            </a:r>
            <a:r>
              <a:rPr lang="en-US" sz="2182" dirty="0">
                <a:solidFill>
                  <a:schemeClr val="tx2"/>
                </a:solidFill>
              </a:rPr>
              <a:t>higher yields </a:t>
            </a:r>
            <a:r>
              <a:rPr lang="en-US" sz="2182" dirty="0">
                <a:solidFill>
                  <a:schemeClr val="tx1">
                    <a:lumMod val="100000"/>
                  </a:schemeClr>
                </a:solidFill>
              </a:rPr>
              <a:t>supportive of stronger returns for diversified portfolios</a:t>
            </a:r>
            <a:endParaRPr lang="en-GB" sz="2182" dirty="0">
              <a:solidFill>
                <a:schemeClr val="tx1">
                  <a:lumMod val="100000"/>
                </a:schemeClr>
              </a:solidFill>
            </a:endParaRPr>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Cambridge Associates,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5" name="TextBox 4">
            <a:extLst>
              <a:ext uri="{FF2B5EF4-FFF2-40B4-BE49-F238E27FC236}">
                <a16:creationId xmlns:a16="http://schemas.microsoft.com/office/drawing/2014/main" id="{AF2FAAE2-CC1F-4FCF-B68E-18FC81E36A36}"/>
              </a:ext>
            </a:extLst>
          </p:cNvPr>
          <p:cNvSpPr txBox="1"/>
          <p:nvPr>
            <p:custDataLst>
              <p:tags r:id="rId2"/>
            </p:custDataLst>
          </p:nvPr>
        </p:nvSpPr>
        <p:spPr>
          <a:xfrm>
            <a:off x="527918" y="1780118"/>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Equity sell-off has driven valuations lower</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MSCI ACWI forward P/E multiples (x) </a:t>
            </a:r>
          </a:p>
        </p:txBody>
      </p:sp>
      <p:sp>
        <p:nvSpPr>
          <p:cNvPr id="13" name="TextBox 12">
            <a:extLst>
              <a:ext uri="{FF2B5EF4-FFF2-40B4-BE49-F238E27FC236}">
                <a16:creationId xmlns:a16="http://schemas.microsoft.com/office/drawing/2014/main" id="{4D9AD96D-D772-D8D8-EEBD-A9B50D1EAC74}"/>
              </a:ext>
            </a:extLst>
          </p:cNvPr>
          <p:cNvSpPr txBox="1"/>
          <p:nvPr>
            <p:custDataLst>
              <p:tags r:id="rId3"/>
            </p:custDataLst>
          </p:nvPr>
        </p:nvSpPr>
        <p:spPr>
          <a:xfrm>
            <a:off x="4435687" y="1780118"/>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Higher yields bode well for longer-term returns on government bonds</a:t>
            </a:r>
          </a:p>
          <a:p>
            <a:pPr defTabSz="831289" fontAlgn="base" hangingPunct="0">
              <a:spcAft>
                <a:spcPts val="545"/>
              </a:spcAft>
            </a:pPr>
            <a:r>
              <a:rPr lang="en-GB" sz="1273" kern="0" dirty="0">
                <a:solidFill>
                  <a:prstClr val="black">
                    <a:lumMod val="95000"/>
                    <a:lumOff val="5000"/>
                  </a:prstClr>
                </a:solidFill>
                <a:latin typeface="Frutiger 45 Light" panose="020B0603020202020204" pitchFamily="34" charset="0"/>
              </a:rPr>
              <a:t>UST 5-year yield, in %</a:t>
            </a:r>
            <a:endParaRPr lang="en-US" sz="1273" kern="0" dirty="0">
              <a:solidFill>
                <a:prstClr val="black">
                  <a:lumMod val="95000"/>
                  <a:lumOff val="5000"/>
                </a:prstClr>
              </a:solidFill>
              <a:latin typeface="Frutiger 45 Light" panose="020B0603020202020204" pitchFamily="34" charset="0"/>
            </a:endParaRPr>
          </a:p>
        </p:txBody>
      </p:sp>
      <p:graphicFrame>
        <p:nvGraphicFramePr>
          <p:cNvPr id="9" name="Chart 8">
            <a:extLst>
              <a:ext uri="{FF2B5EF4-FFF2-40B4-BE49-F238E27FC236}">
                <a16:creationId xmlns:a16="http://schemas.microsoft.com/office/drawing/2014/main" id="{874D382D-FEFB-AE23-D9AF-44107DDF557B}"/>
              </a:ext>
            </a:extLst>
          </p:cNvPr>
          <p:cNvGraphicFramePr>
            <a:graphicFrameLocks/>
          </p:cNvGraphicFramePr>
          <p:nvPr/>
        </p:nvGraphicFramePr>
        <p:xfrm>
          <a:off x="527918" y="2593860"/>
          <a:ext cx="3325091" cy="2410691"/>
        </p:xfrm>
        <a:graphic>
          <a:graphicData uri="http://schemas.openxmlformats.org/drawingml/2006/chart">
            <c:chart xmlns:c="http://schemas.openxmlformats.org/drawingml/2006/chart" xmlns:r="http://schemas.openxmlformats.org/officeDocument/2006/relationships" r:id="rId7"/>
          </a:graphicData>
        </a:graphic>
      </p:graphicFrame>
      <p:sp>
        <p:nvSpPr>
          <p:cNvPr id="14" name="TextBox 13">
            <a:extLst>
              <a:ext uri="{FF2B5EF4-FFF2-40B4-BE49-F238E27FC236}">
                <a16:creationId xmlns:a16="http://schemas.microsoft.com/office/drawing/2014/main" id="{7752C6A1-03B6-DE95-F240-2F2D0A4135E1}"/>
              </a:ext>
            </a:extLst>
          </p:cNvPr>
          <p:cNvSpPr txBox="1"/>
          <p:nvPr>
            <p:custDataLst>
              <p:tags r:id="rId4"/>
            </p:custDataLst>
          </p:nvPr>
        </p:nvSpPr>
        <p:spPr>
          <a:xfrm>
            <a:off x="8343457" y="1780118"/>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Investing in private equity following public market declines can provide strong returns</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Vintage year internal rate of return (IRR), in %</a:t>
            </a:r>
          </a:p>
        </p:txBody>
      </p:sp>
      <p:graphicFrame>
        <p:nvGraphicFramePr>
          <p:cNvPr id="2" name="Chart 1">
            <a:extLst>
              <a:ext uri="{FF2B5EF4-FFF2-40B4-BE49-F238E27FC236}">
                <a16:creationId xmlns:a16="http://schemas.microsoft.com/office/drawing/2014/main" id="{3FC76F5B-D393-FA5E-39C5-701D51CF280D}"/>
              </a:ext>
            </a:extLst>
          </p:cNvPr>
          <p:cNvGraphicFramePr>
            <a:graphicFrameLocks/>
          </p:cNvGraphicFramePr>
          <p:nvPr/>
        </p:nvGraphicFramePr>
        <p:xfrm>
          <a:off x="8243455" y="2593860"/>
          <a:ext cx="3325091" cy="2410691"/>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7" name="Chart 6">
            <a:extLst>
              <a:ext uri="{FF2B5EF4-FFF2-40B4-BE49-F238E27FC236}">
                <a16:creationId xmlns:a16="http://schemas.microsoft.com/office/drawing/2014/main" id="{DDC45F60-A6B8-EF4D-1036-87150C752CA6}"/>
              </a:ext>
            </a:extLst>
          </p:cNvPr>
          <p:cNvGraphicFramePr>
            <a:graphicFrameLocks/>
          </p:cNvGraphicFramePr>
          <p:nvPr/>
        </p:nvGraphicFramePr>
        <p:xfrm>
          <a:off x="4434900" y="2593860"/>
          <a:ext cx="3325091" cy="2493818"/>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1901631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0CADB04C-23B3-4896-98E2-F673E8C8E1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823" r="7733"/>
          <a:stretch/>
        </p:blipFill>
        <p:spPr bwMode="auto">
          <a:xfrm>
            <a:off x="-2" y="0"/>
            <a:ext cx="4985983" cy="6873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400" b="1" i="0" u="none" strike="noStrike" kern="1200" cap="none" spc="0" normalizeH="0" baseline="0" noProof="0" dirty="0" err="1">
                <a:ln>
                  <a:noFill/>
                </a:ln>
                <a:solidFill>
                  <a:sysClr val="windowText" lastClr="000000"/>
                </a:solidFill>
                <a:effectLst/>
                <a:uLnTx/>
                <a:uFillTx/>
                <a:latin typeface="Frutiger 45 Light"/>
                <a:ea typeface="Arial Unicode MS" pitchFamily="34" charset="-128"/>
                <a:cs typeface="+mn-cs"/>
              </a:rPr>
              <a:t>Solita</a:t>
            </a:r>
            <a:r>
              <a:rPr kumimoji="0" lang="en-GB"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 </a:t>
            </a:r>
            <a:r>
              <a:rPr kumimoji="0" lang="en-GB" sz="2400" b="1" i="0" u="none" strike="noStrike" kern="1200" cap="none" spc="0" normalizeH="0" baseline="0" noProof="0" dirty="0" err="1">
                <a:ln>
                  <a:noFill/>
                </a:ln>
                <a:solidFill>
                  <a:sysClr val="windowText" lastClr="000000"/>
                </a:solidFill>
                <a:effectLst/>
                <a:uLnTx/>
                <a:uFillTx/>
                <a:latin typeface="Frutiger 45 Light"/>
                <a:ea typeface="Arial Unicode MS" pitchFamily="34" charset="-128"/>
                <a:cs typeface="+mn-cs"/>
              </a:rPr>
              <a:t>Marcelli</a:t>
            </a:r>
            <a:endParaRPr kumimoji="0" lang="en-GB"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endParaRPr>
          </a:p>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Chief Investment Officer Americas, </a:t>
            </a:r>
            <a:b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br>
            <a: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UBS Global Wealth Management</a:t>
            </a:r>
          </a:p>
        </p:txBody>
      </p:sp>
    </p:spTree>
    <p:extLst>
      <p:ext uri="{BB962C8B-B14F-4D97-AF65-F5344CB8AC3E}">
        <p14:creationId xmlns:p14="http://schemas.microsoft.com/office/powerpoint/2010/main" val="502689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81F2D20-028F-B78E-5846-B557516D5592}"/>
              </a:ext>
            </a:extLst>
          </p:cNvPr>
          <p:cNvSpPr>
            <a:spLocks noGrp="1"/>
          </p:cNvSpPr>
          <p:nvPr>
            <p:ph sz="quarter" idx="15"/>
          </p:nvPr>
        </p:nvSpPr>
        <p:spPr/>
        <p:txBody>
          <a:bodyPr/>
          <a:lstStyle/>
          <a:p>
            <a:endParaRPr lang="en-US"/>
          </a:p>
        </p:txBody>
      </p:sp>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p:txBody>
          <a:bodyPr/>
          <a:lstStyle/>
          <a:p>
            <a:br>
              <a:rPr lang="en-GB" dirty="0"/>
            </a:br>
            <a:br>
              <a:rPr lang="en-GB" dirty="0"/>
            </a:br>
            <a:r>
              <a:rPr lang="en-GB" dirty="0"/>
              <a:t> </a:t>
            </a:r>
            <a:r>
              <a:rPr lang="en-US" dirty="0">
                <a:solidFill>
                  <a:schemeClr val="tx1">
                    <a:lumMod val="100000"/>
                  </a:schemeClr>
                </a:solidFill>
              </a:rPr>
              <a:t>Invest </a:t>
            </a:r>
            <a:r>
              <a:rPr lang="en-US" dirty="0">
                <a:solidFill>
                  <a:schemeClr val="tx2"/>
                </a:solidFill>
              </a:rPr>
              <a:t>sustainably</a:t>
            </a:r>
            <a:endParaRPr lang="en-GB" dirty="0">
              <a:solidFill>
                <a:schemeClr val="tx2"/>
              </a:solidFill>
            </a:endParaRPr>
          </a:p>
        </p:txBody>
      </p:sp>
      <p:sp>
        <p:nvSpPr>
          <p:cNvPr id="6" name="Text Placeholder 5">
            <a:extLst>
              <a:ext uri="{FF2B5EF4-FFF2-40B4-BE49-F238E27FC236}">
                <a16:creationId xmlns:a16="http://schemas.microsoft.com/office/drawing/2014/main" id="{5E9B5902-FFCE-11D9-22F1-778F72B356DC}"/>
              </a:ext>
            </a:extLst>
          </p:cNvPr>
          <p:cNvSpPr>
            <a:spLocks noGrp="1"/>
          </p:cNvSpPr>
          <p:nvPr>
            <p:ph type="body" sz="quarter" idx="48"/>
          </p:nvPr>
        </p:nvSpPr>
        <p:spPr/>
        <p:txBody>
          <a:bodyPr/>
          <a:lstStyle/>
          <a:p>
            <a:endParaRPr lang="en-US"/>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graphicFrame>
        <p:nvGraphicFramePr>
          <p:cNvPr id="7" name="Chart 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31633427-8FD1-47CD-B5E0-9F7FEADBFC99}"/>
              </a:ext>
            </a:extLst>
          </p:cNvPr>
          <p:cNvGraphicFramePr>
            <a:graphicFrameLocks/>
          </p:cNvGraphicFramePr>
          <p:nvPr/>
        </p:nvGraphicFramePr>
        <p:xfrm>
          <a:off x="6676447" y="2586412"/>
          <a:ext cx="4987636" cy="2327564"/>
        </p:xfrm>
        <a:graphic>
          <a:graphicData uri="http://schemas.openxmlformats.org/drawingml/2006/chart">
            <c:chart xmlns:c="http://schemas.openxmlformats.org/drawingml/2006/chart" xmlns:r="http://schemas.openxmlformats.org/officeDocument/2006/relationships" r:id="rId6"/>
          </a:graphicData>
        </a:graphic>
      </p:graphicFrame>
      <p:sp>
        <p:nvSpPr>
          <p:cNvPr id="8" name="TextBox 7">
            <a:extLst>
              <a:ext uri="{FF2B5EF4-FFF2-40B4-BE49-F238E27FC236}">
                <a16:creationId xmlns:a16="http://schemas.microsoft.com/office/drawing/2014/main" id="{C051C0AE-9353-3A8E-359B-80D3776BF2E1}"/>
              </a:ext>
            </a:extLst>
          </p:cNvPr>
          <p:cNvSpPr txBox="1"/>
          <p:nvPr>
            <p:custDataLst>
              <p:tags r:id="rId2"/>
            </p:custDataLst>
          </p:nvPr>
        </p:nvSpPr>
        <p:spPr>
          <a:xfrm>
            <a:off x="6676447" y="1842779"/>
            <a:ext cx="498763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A longer-term view puts clean energy’s recent underperformance in context</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Global energy sector vs. clean energy sector total returns index, rebased</a:t>
            </a:r>
          </a:p>
        </p:txBody>
      </p:sp>
      <p:sp>
        <p:nvSpPr>
          <p:cNvPr id="9" name="TextBox 8">
            <a:extLst>
              <a:ext uri="{FF2B5EF4-FFF2-40B4-BE49-F238E27FC236}">
                <a16:creationId xmlns:a16="http://schemas.microsoft.com/office/drawing/2014/main" id="{773EE84F-F323-2C6C-70F5-5117FCFE3BEE}"/>
              </a:ext>
            </a:extLst>
          </p:cNvPr>
          <p:cNvSpPr txBox="1"/>
          <p:nvPr>
            <p:custDataLst>
              <p:tags r:id="rId3"/>
            </p:custDataLst>
          </p:nvPr>
        </p:nvSpPr>
        <p:spPr>
          <a:xfrm>
            <a:off x="527917" y="1842779"/>
            <a:ext cx="498763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Sustainable investing performs broadly in line with traditional approaches, while helping companies reduce risk</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DJ Sustainable vs. MSCI World total return index, rebased since 1997</a:t>
            </a:r>
          </a:p>
        </p:txBody>
      </p:sp>
      <p:graphicFrame>
        <p:nvGraphicFramePr>
          <p:cNvPr id="2" name="Chart 1">
            <a:extLst>
              <a:ext uri="{FF2B5EF4-FFF2-40B4-BE49-F238E27FC236}">
                <a16:creationId xmlns:a16="http://schemas.microsoft.com/office/drawing/2014/main" id="{00000000-0008-0000-0100-000002000000}"/>
              </a:ext>
            </a:extLst>
          </p:cNvPr>
          <p:cNvGraphicFramePr>
            <a:graphicFrameLocks/>
          </p:cNvGraphicFramePr>
          <p:nvPr/>
        </p:nvGraphicFramePr>
        <p:xfrm>
          <a:off x="552607" y="2586412"/>
          <a:ext cx="4987636" cy="232756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3981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00000"/>
              </a:solidFill>
              <a:effectLst/>
              <a:uLnTx/>
              <a:uFillTx/>
              <a:latin typeface="Frutiger 55 Roman"/>
              <a:ea typeface="MS PGothic"/>
              <a:cs typeface="+mn-cs"/>
            </a:endParaRPr>
          </a:p>
        </p:txBody>
      </p:sp>
      <p:sp>
        <p:nvSpPr>
          <p:cNvPr id="2" name="Text Placeholder 1"/>
          <p:cNvSpPr>
            <a:spLocks noGrp="1"/>
          </p:cNvSpPr>
          <p:nvPr>
            <p:ph type="body" sz="quarter" idx="12"/>
          </p:nvPr>
        </p:nvSpPr>
        <p:spPr>
          <a:xfrm>
            <a:off x="559984" y="732571"/>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br>
              <a:rPr lang="en-US" sz="1091" dirty="0">
                <a:latin typeface="Frutiger 45 Light" panose="020B0603020202020204" pitchFamily="34" charset="0"/>
              </a:rPr>
            </a:br>
            <a:r>
              <a:rPr lang="en-US" sz="1091"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a:t>
            </a:r>
            <a:r>
              <a:rPr lang="en-US" sz="1091" dirty="0" err="1">
                <a:latin typeface="Frutiger 45 Light" panose="020B0603020202020204" pitchFamily="34" charset="0"/>
              </a:rPr>
              <a:t>investment.”The</a:t>
            </a:r>
            <a:r>
              <a:rPr lang="en-US" sz="1091" dirty="0">
                <a:latin typeface="Frutiger 45 Light" panose="020B0603020202020204" pitchFamily="34" charset="0"/>
              </a:rPr>
              <a:t>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93808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846" y="1176915"/>
            <a:ext cx="11133778" cy="4504171"/>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US" altLang="en-US" sz="1000" b="1" dirty="0">
                <a:solidFill>
                  <a:prstClr val="black"/>
                </a:solidFill>
                <a:latin typeface="Frutiger 45 Light" panose="020B0603020202020204" pitchFamily="34" charset="0"/>
                <a:cs typeface="Arial" panose="020B0604020202020204" pitchFamily="34" charset="0"/>
              </a:rPr>
              <a:t>Non-Traditional Assets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 addition to the risks that apply to alternative investments generally, the following are additional risks related to an investment in these strategies: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p:txBody>
      </p:sp>
    </p:spTree>
    <p:custDataLst>
      <p:tags r:id="rId1"/>
    </p:custDataLst>
    <p:extLst>
      <p:ext uri="{BB962C8B-B14F-4D97-AF65-F5344CB8AC3E}">
        <p14:creationId xmlns:p14="http://schemas.microsoft.com/office/powerpoint/2010/main" val="28652236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528330"/>
            <a:ext cx="11133778" cy="4504171"/>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UBS Chief Investment Office's ("CIO") investment views are prepared and published by the Global Wealth Management business of UBS Switzerland AG (regulated by FINMA in Switzerland) or its affiliates ("UBS").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The investment views have been prepared in accordance with legal requirements designed to promote the </a:t>
            </a:r>
            <a:r>
              <a:rPr lang="en-GB" altLang="en-US" sz="818" b="1" dirty="0">
                <a:solidFill>
                  <a:prstClr val="black"/>
                </a:solidFill>
                <a:latin typeface="Frutiger 45 Light" panose="020B0603020202020204" pitchFamily="34" charset="0"/>
                <a:cs typeface="Arial" panose="020B0604020202020204" pitchFamily="34" charset="0"/>
              </a:rPr>
              <a:t>independence of investment research</a:t>
            </a:r>
            <a:r>
              <a:rPr lang="en-GB" altLang="en-US" sz="818" dirty="0">
                <a:solidFill>
                  <a:prstClr val="black"/>
                </a:solidFill>
                <a:latin typeface="Frutiger 45 Light" panose="020B0603020202020204" pitchFamily="34" charset="0"/>
                <a:cs typeface="Arial" panose="020B0604020202020204" pitchFamily="34" charset="0"/>
              </a:rPr>
              <a:t>.</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b="1" dirty="0">
                <a:solidFill>
                  <a:prstClr val="black"/>
                </a:solidFill>
                <a:latin typeface="Frutiger 45 Light" panose="020B0603020202020204" pitchFamily="34" charset="0"/>
                <a:cs typeface="Arial" panose="020B0604020202020204" pitchFamily="34" charset="0"/>
              </a:rPr>
              <a:t>Generic investment research – Risk information: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This publication is </a:t>
            </a:r>
            <a:r>
              <a:rPr lang="en-GB" altLang="en-US" sz="818" b="1" dirty="0">
                <a:solidFill>
                  <a:prstClr val="black"/>
                </a:solidFill>
                <a:latin typeface="Frutiger 45 Light" panose="020B0603020202020204" pitchFamily="34" charset="0"/>
                <a:cs typeface="Arial" panose="020B0604020202020204" pitchFamily="34" charset="0"/>
              </a:rPr>
              <a:t>for your</a:t>
            </a:r>
            <a:r>
              <a:rPr lang="en-GB" altLang="en-US" sz="818" dirty="0">
                <a:solidFill>
                  <a:prstClr val="black"/>
                </a:solidFill>
                <a:latin typeface="Frutiger 45 Light" panose="020B0603020202020204" pitchFamily="34" charset="0"/>
                <a:cs typeface="Arial" panose="020B0604020202020204" pitchFamily="34" charset="0"/>
              </a:rPr>
              <a:t> </a:t>
            </a:r>
            <a:r>
              <a:rPr lang="en-GB" altLang="en-US" sz="818" b="1" dirty="0">
                <a:solidFill>
                  <a:prstClr val="black"/>
                </a:solidFill>
                <a:latin typeface="Frutiger 45 Light" panose="020B0603020202020204" pitchFamily="34" charset="0"/>
                <a:cs typeface="Arial" panose="020B0604020202020204" pitchFamily="34" charset="0"/>
              </a:rPr>
              <a:t>information only</a:t>
            </a:r>
            <a:r>
              <a:rPr lang="en-GB" altLang="en-US" sz="818" dirty="0">
                <a:solidFill>
                  <a:prstClr val="black"/>
                </a:solidFill>
                <a:latin typeface="Frutiger 45 Light" panose="020B0603020202020204" pitchFamily="34" charset="0"/>
                <a:cs typeface="Arial" panose="020B0604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In no circumstances may this document or any of the information (including any forecast, value, index or other calculated amount ("Values")) be used for any of the following purposes (</a:t>
            </a:r>
            <a:r>
              <a:rPr lang="en-GB" altLang="en-US" sz="818" dirty="0" err="1">
                <a:solidFill>
                  <a:prstClr val="black"/>
                </a:solidFill>
                <a:latin typeface="Frutiger 45 Light" panose="020B0603020202020204" pitchFamily="34" charset="0"/>
                <a:cs typeface="Arial" panose="020B0604020202020204" pitchFamily="34" charset="0"/>
              </a:rPr>
              <a:t>i</a:t>
            </a:r>
            <a:r>
              <a:rPr lang="en-GB" altLang="en-US" sz="818" dirty="0">
                <a:solidFill>
                  <a:prstClr val="black"/>
                </a:solidFill>
                <a:latin typeface="Frutiger 45 Light" panose="020B0603020202020204" pitchFamily="34" charset="0"/>
                <a:cs typeface="Arial" panose="020B0604020202020204" pitchFamily="34" charset="0"/>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GB" altLang="en-US" sz="818" u="sng" dirty="0">
                <a:solidFill>
                  <a:prstClr val="black"/>
                </a:solidFill>
                <a:latin typeface="Frutiger 45 Light" panose="020B0603020202020204" pitchFamily="34" charset="0"/>
                <a:cs typeface="Arial" panose="020B0604020202020204" pitchFamily="34" charset="0"/>
                <a:hlinkClick r:id="rId4"/>
              </a:rPr>
              <a:t>www.ubs.com/research</a:t>
            </a:r>
            <a:r>
              <a:rPr lang="en-GB" altLang="en-US" sz="818" dirty="0">
                <a:solidFill>
                  <a:prstClr val="black"/>
                </a:solidFill>
                <a:latin typeface="Frutiger 45 Light" panose="020B0603020202020204" pitchFamily="34" charset="0"/>
                <a:cs typeface="Arial" panose="020B0604020202020204" pitchFamily="34" charset="0"/>
              </a:rPr>
              <a:t>. Additional information on the relevant authors of this publication and other CIO publication(s) referenced in this report; and copies of any past reports on this topic; are available upon request from your client advisor.</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GB" altLang="en-US" sz="818" u="sng" dirty="0">
                <a:solidFill>
                  <a:prstClr val="black"/>
                </a:solidFill>
                <a:latin typeface="Frutiger 45 Light" panose="020B0603020202020204" pitchFamily="34" charset="0"/>
                <a:cs typeface="Arial" panose="020B0604020202020204" pitchFamily="34" charset="0"/>
                <a:hlinkClick r:id="rId5"/>
              </a:rPr>
              <a:t>https://www.theocc.com/about/publications/character-risks.jsp</a:t>
            </a:r>
            <a:r>
              <a:rPr lang="en-GB" altLang="en-US" sz="818" dirty="0">
                <a:solidFill>
                  <a:prstClr val="black"/>
                </a:solidFill>
                <a:latin typeface="Frutiger 45 Light" panose="020B0603020202020204" pitchFamily="34" charset="0"/>
                <a:cs typeface="Arial" panose="020B0604020202020204" pitchFamily="34" charset="0"/>
              </a:rPr>
              <a:t> or ask your financial advisor for a copy.</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endParaRPr lang="en-US" altLang="en-US" sz="818"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670980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400" b="1" dirty="0"/>
              <a:t>Mark Haefele</a:t>
            </a:r>
          </a:p>
          <a:p>
            <a:r>
              <a:rPr lang="en-GB" sz="2400" dirty="0"/>
              <a:t>Chief Investment Officer,</a:t>
            </a:r>
            <a:br>
              <a:rPr lang="en-GB" sz="2400" dirty="0"/>
            </a:br>
            <a:r>
              <a:rPr lang="en-GB" sz="2400" dirty="0"/>
              <a:t>UBS Global Wealth Management</a:t>
            </a:r>
          </a:p>
        </p:txBody>
      </p:sp>
      <p:pic>
        <p:nvPicPr>
          <p:cNvPr id="4" name="Picture 3">
            <a:extLst>
              <a:ext uri="{FF2B5EF4-FFF2-40B4-BE49-F238E27FC236}">
                <a16:creationId xmlns:a16="http://schemas.microsoft.com/office/drawing/2014/main" id="{7C063DA5-5460-4E11-B149-7F2FE4ADCFEB}"/>
              </a:ext>
            </a:extLst>
          </p:cNvPr>
          <p:cNvPicPr>
            <a:picLocks noChangeAspect="1"/>
          </p:cNvPicPr>
          <p:nvPr/>
        </p:nvPicPr>
        <p:blipFill rotWithShape="1">
          <a:blip r:embed="rId3"/>
          <a:srcRect l="3035" r="2937"/>
          <a:stretch/>
        </p:blipFill>
        <p:spPr>
          <a:xfrm>
            <a:off x="0" y="0"/>
            <a:ext cx="5009218" cy="6858001"/>
          </a:xfrm>
          <a:prstGeom prst="rect">
            <a:avLst/>
          </a:prstGeom>
        </p:spPr>
      </p:pic>
      <p:pic>
        <p:nvPicPr>
          <p:cNvPr id="5" name="Picture 4">
            <a:extLst>
              <a:ext uri="{FF2B5EF4-FFF2-40B4-BE49-F238E27FC236}">
                <a16:creationId xmlns:a16="http://schemas.microsoft.com/office/drawing/2014/main" id="{83E88545-C109-39C4-2E20-180CD30E0607}"/>
              </a:ext>
            </a:extLst>
          </p:cNvPr>
          <p:cNvPicPr>
            <a:picLocks noChangeAspect="1"/>
          </p:cNvPicPr>
          <p:nvPr/>
        </p:nvPicPr>
        <p:blipFill>
          <a:blip r:embed="rId4"/>
          <a:stretch>
            <a:fillRect/>
          </a:stretch>
        </p:blipFill>
        <p:spPr>
          <a:xfrm>
            <a:off x="-1" y="0"/>
            <a:ext cx="5009218" cy="6858000"/>
          </a:xfrm>
          <a:prstGeom prst="rect">
            <a:avLst/>
          </a:prstGeom>
        </p:spPr>
      </p:pic>
    </p:spTree>
    <p:extLst>
      <p:ext uri="{BB962C8B-B14F-4D97-AF65-F5344CB8AC3E}">
        <p14:creationId xmlns:p14="http://schemas.microsoft.com/office/powerpoint/2010/main" val="1000975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528330"/>
            <a:ext cx="11133778" cy="4504171"/>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b="1" dirty="0">
                <a:solidFill>
                  <a:prstClr val="black"/>
                </a:solidFill>
                <a:latin typeface="Frutiger 45 Light" panose="020B0603020202020204" pitchFamily="34" charset="0"/>
                <a:cs typeface="Arial" panose="020B0604020202020204" pitchFamily="34" charset="0"/>
              </a:rPr>
              <a:t>Important Information About Sustainable Investing Strategies</a:t>
            </a:r>
            <a:r>
              <a:rPr lang="en-GB" altLang="en-US" sz="818" dirty="0">
                <a:solidFill>
                  <a:prstClr val="black"/>
                </a:solidFill>
                <a:latin typeface="Frutiger 45 Light" panose="020B0603020202020204" pitchFamily="34" charset="0"/>
                <a:cs typeface="Arial" panose="020B0604020202020204" pitchFamily="34" charset="0"/>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defTabSz="831281" eaLnBrk="0" fontAlgn="base" hangingPunct="0">
              <a:spcBef>
                <a:spcPct val="0"/>
              </a:spcBef>
              <a:spcAft>
                <a:spcPct val="0"/>
              </a:spcAft>
            </a:pPr>
            <a:endParaRPr lang="en-GB"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b="1" dirty="0">
                <a:solidFill>
                  <a:prstClr val="black"/>
                </a:solidFill>
                <a:latin typeface="Frutiger 45 Light" panose="020B0603020202020204" pitchFamily="34" charset="0"/>
                <a:cs typeface="Arial" panose="020B0604020202020204" pitchFamily="34" charset="0"/>
              </a:rPr>
              <a:t>External Asset Managers / External Financial Consultants:</a:t>
            </a:r>
            <a:r>
              <a:rPr lang="en-GB" altLang="en-US" sz="818" dirty="0">
                <a:solidFill>
                  <a:prstClr val="black"/>
                </a:solidFill>
                <a:latin typeface="Frutiger 45 Light" panose="020B0603020202020204" pitchFamily="34" charset="0"/>
                <a:cs typeface="Arial" panose="020B0604020202020204" pitchFamily="34" charset="0"/>
              </a:rPr>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lnSpc>
                <a:spcPts val="909"/>
              </a:lnSpc>
              <a:spcBef>
                <a:spcPct val="50000"/>
              </a:spcBef>
              <a:spcAft>
                <a:spcPct val="0"/>
              </a:spcAft>
            </a:pPr>
            <a:r>
              <a:rPr lang="en-US" sz="818" b="1" dirty="0">
                <a:solidFill>
                  <a:prstClr val="black"/>
                </a:solidFill>
                <a:latin typeface="Frutiger 45 Light" panose="020B0603020202020204" pitchFamily="34" charset="0"/>
                <a:cs typeface="Arial" panose="020B0604020202020204" pitchFamily="34" charset="0"/>
              </a:rPr>
              <a:t>USA:</a:t>
            </a:r>
            <a:r>
              <a:rPr lang="en-US" sz="818" dirty="0">
                <a:solidFill>
                  <a:prstClr val="black"/>
                </a:solidFill>
                <a:latin typeface="Frutiger 45 Light" panose="020B0603020202020204" pitchFamily="34" charset="0"/>
                <a:cs typeface="Arial" panose="020B0604020202020204" pitchFamily="34" charset="0"/>
              </a:rPr>
              <a:t> Distributed to US persons by UBS Financial Services Inc. or UBS Securities LLC, subsidiaries of UBS AG. UBS Switzerland AG, UBS Europe SE, UBS Bank, S.A., UBS </a:t>
            </a:r>
            <a:r>
              <a:rPr lang="en-US" sz="818" dirty="0" err="1">
                <a:solidFill>
                  <a:prstClr val="black"/>
                </a:solidFill>
                <a:latin typeface="Frutiger 45 Light" panose="020B0603020202020204" pitchFamily="34" charset="0"/>
                <a:cs typeface="Arial" panose="020B0604020202020204" pitchFamily="34" charset="0"/>
              </a:rPr>
              <a:t>Brasil</a:t>
            </a:r>
            <a:r>
              <a:rPr lang="en-US" sz="818" dirty="0">
                <a:solidFill>
                  <a:prstClr val="black"/>
                </a:solidFill>
                <a:latin typeface="Frutiger 45 Light" panose="020B0603020202020204" pitchFamily="34" charset="0"/>
                <a:cs typeface="Arial" panose="020B0604020202020204" pitchFamily="34" charset="0"/>
              </a:rPr>
              <a:t> </a:t>
            </a:r>
            <a:r>
              <a:rPr lang="en-US" sz="818" dirty="0" err="1">
                <a:solidFill>
                  <a:prstClr val="black"/>
                </a:solidFill>
                <a:latin typeface="Frutiger 45 Light" panose="020B0603020202020204" pitchFamily="34" charset="0"/>
                <a:cs typeface="Arial" panose="020B0604020202020204" pitchFamily="34" charset="0"/>
              </a:rPr>
              <a:t>Administradora</a:t>
            </a:r>
            <a:r>
              <a:rPr lang="en-US" sz="818" dirty="0">
                <a:solidFill>
                  <a:prstClr val="black"/>
                </a:solidFill>
                <a:latin typeface="Frutiger 45 Light" panose="020B0603020202020204" pitchFamily="34" charset="0"/>
                <a:cs typeface="Arial" panose="020B0604020202020204" pitchFamily="34" charset="0"/>
              </a:rPr>
              <a:t> de </a:t>
            </a:r>
            <a:r>
              <a:rPr lang="en-US" sz="818" dirty="0" err="1">
                <a:solidFill>
                  <a:prstClr val="black"/>
                </a:solidFill>
                <a:latin typeface="Frutiger 45 Light" panose="020B0603020202020204" pitchFamily="34" charset="0"/>
                <a:cs typeface="Arial" panose="020B0604020202020204" pitchFamily="34" charset="0"/>
              </a:rPr>
              <a:t>Valores</a:t>
            </a:r>
            <a:r>
              <a:rPr lang="en-US" sz="818" dirty="0">
                <a:solidFill>
                  <a:prstClr val="black"/>
                </a:solidFill>
                <a:latin typeface="Frutiger 45 Light" panose="020B0603020202020204" pitchFamily="34" charset="0"/>
                <a:cs typeface="Arial" panose="020B0604020202020204" pitchFamily="34" charset="0"/>
              </a:rPr>
              <a:t> </a:t>
            </a:r>
            <a:r>
              <a:rPr lang="en-US" sz="818" dirty="0" err="1">
                <a:solidFill>
                  <a:prstClr val="black"/>
                </a:solidFill>
                <a:latin typeface="Frutiger 45 Light" panose="020B0603020202020204" pitchFamily="34" charset="0"/>
                <a:cs typeface="Arial" panose="020B0604020202020204" pitchFamily="34" charset="0"/>
              </a:rPr>
              <a:t>Mobiliarios</a:t>
            </a:r>
            <a:r>
              <a:rPr lang="en-US" sz="818" dirty="0">
                <a:solidFill>
                  <a:prstClr val="black"/>
                </a:solidFill>
                <a:latin typeface="Frutiger 45 Light" panose="020B0603020202020204" pitchFamily="34" charset="0"/>
                <a:cs typeface="Arial" panose="020B0604020202020204" pitchFamily="34" charset="0"/>
              </a:rPr>
              <a:t> </a:t>
            </a:r>
            <a:r>
              <a:rPr lang="en-US" sz="818" dirty="0" err="1">
                <a:solidFill>
                  <a:prstClr val="black"/>
                </a:solidFill>
                <a:latin typeface="Frutiger 45 Light" panose="020B0603020202020204" pitchFamily="34" charset="0"/>
                <a:cs typeface="Arial" panose="020B0604020202020204" pitchFamily="34" charset="0"/>
              </a:rPr>
              <a:t>Ltda</a:t>
            </a:r>
            <a:r>
              <a:rPr lang="en-US" sz="818" dirty="0">
                <a:solidFill>
                  <a:prstClr val="black"/>
                </a:solidFill>
                <a:latin typeface="Frutiger 45 Light" panose="020B0603020202020204" pitchFamily="34" charset="0"/>
                <a:cs typeface="Arial" panose="020B0604020202020204" pitchFamily="34" charset="0"/>
              </a:rPr>
              <a:t>, UBS </a:t>
            </a:r>
            <a:r>
              <a:rPr lang="en-US" sz="818" dirty="0" err="1">
                <a:solidFill>
                  <a:prstClr val="black"/>
                </a:solidFill>
                <a:latin typeface="Frutiger 45 Light" panose="020B0603020202020204" pitchFamily="34" charset="0"/>
                <a:cs typeface="Arial" panose="020B0604020202020204" pitchFamily="34" charset="0"/>
              </a:rPr>
              <a:t>Asesores</a:t>
            </a:r>
            <a:r>
              <a:rPr lang="en-US" sz="818" dirty="0">
                <a:solidFill>
                  <a:prstClr val="black"/>
                </a:solidFill>
                <a:latin typeface="Frutiger 45 Light" panose="020B0603020202020204" pitchFamily="34" charset="0"/>
                <a:cs typeface="Arial" panose="020B0604020202020204" pitchFamily="34" charset="0"/>
              </a:rPr>
              <a:t> Mexico, S.A. de C.V., UBS </a:t>
            </a:r>
            <a:r>
              <a:rPr lang="en-US" sz="818" dirty="0" err="1">
                <a:solidFill>
                  <a:prstClr val="black"/>
                </a:solidFill>
                <a:latin typeface="Frutiger 45 Light" panose="020B0603020202020204" pitchFamily="34" charset="0"/>
                <a:cs typeface="Arial" panose="020B0604020202020204" pitchFamily="34" charset="0"/>
              </a:rPr>
              <a:t>SuMi</a:t>
            </a:r>
            <a:r>
              <a:rPr lang="en-US" sz="818" dirty="0">
                <a:solidFill>
                  <a:prstClr val="black"/>
                </a:solidFill>
                <a:latin typeface="Frutiger 45 Light" panose="020B0603020202020204" pitchFamily="34" charset="0"/>
                <a:cs typeface="Arial" panose="020B0604020202020204" pitchFamily="34" charset="0"/>
              </a:rPr>
              <a:t> TRUST Wealth Management Co., Ltd., UBS Wealth Management Israel Ltd and UBS </a:t>
            </a:r>
            <a:r>
              <a:rPr lang="en-US" sz="818" dirty="0" err="1">
                <a:solidFill>
                  <a:prstClr val="black"/>
                </a:solidFill>
                <a:latin typeface="Frutiger 45 Light" panose="020B0603020202020204" pitchFamily="34" charset="0"/>
                <a:cs typeface="Arial" panose="020B0604020202020204" pitchFamily="34" charset="0"/>
              </a:rPr>
              <a:t>Menkul</a:t>
            </a:r>
            <a:r>
              <a:rPr lang="en-US" sz="818" dirty="0">
                <a:solidFill>
                  <a:prstClr val="black"/>
                </a:solidFill>
                <a:latin typeface="Frutiger 45 Light" panose="020B0603020202020204" pitchFamily="34" charset="0"/>
                <a:cs typeface="Arial" panose="020B0604020202020204" pitchFamily="34" charset="0"/>
              </a:rPr>
              <a:t> </a:t>
            </a:r>
            <a:r>
              <a:rPr lang="en-US" sz="818" dirty="0" err="1">
                <a:solidFill>
                  <a:prstClr val="black"/>
                </a:solidFill>
                <a:latin typeface="Frutiger 45 Light" panose="020B0603020202020204" pitchFamily="34" charset="0"/>
                <a:cs typeface="Arial" panose="020B0604020202020204" pitchFamily="34" charset="0"/>
              </a:rPr>
              <a:t>Degerler</a:t>
            </a:r>
            <a:r>
              <a:rPr lang="en-US" sz="818" dirty="0">
                <a:solidFill>
                  <a:prstClr val="black"/>
                </a:solidFill>
                <a:latin typeface="Frutiger 45 Light" panose="020B0603020202020204" pitchFamily="34" charset="0"/>
                <a:cs typeface="Arial" panose="020B0604020202020204" pitchFamily="34" charset="0"/>
              </a:rPr>
              <a:t> AS are affiliates of UBS AG. UBS Financial Services Inc. accepts responsibility for the content of a report prepared by a non-US affiliate when it distributes reports to US persons. All transactions by a US person in the securities mentioned in this report should be affected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p>
          <a:p>
            <a:pPr algn="just" defTabSz="831281" eaLnBrk="0" fontAlgn="base" hangingPunct="0">
              <a:lnSpc>
                <a:spcPts val="1045"/>
              </a:lnSpc>
              <a:spcBef>
                <a:spcPct val="50000"/>
              </a:spcBef>
              <a:spcAft>
                <a:spcPts val="182"/>
              </a:spcAft>
            </a:pPr>
            <a:r>
              <a:rPr lang="en-GB" sz="818" dirty="0">
                <a:solidFill>
                  <a:prstClr val="black"/>
                </a:solidFill>
                <a:latin typeface="Frutiger 45 Light" panose="020B0603020202020204" pitchFamily="34" charset="0"/>
                <a:cs typeface="Arial" panose="020B0604020202020204" pitchFamily="34" charset="0"/>
              </a:rPr>
              <a:t>For country information, please visit </a:t>
            </a:r>
            <a:r>
              <a:rPr lang="en-GB" sz="818" dirty="0">
                <a:solidFill>
                  <a:prstClr val="black"/>
                </a:solidFill>
                <a:latin typeface="Frutiger 45 Light" panose="020B0603020202020204" pitchFamily="34" charset="0"/>
                <a:cs typeface="Arial" panose="020B0604020202020204" pitchFamily="34" charset="0"/>
                <a:hlinkClick r:id="rId4"/>
              </a:rPr>
              <a:t>ubs.com/</a:t>
            </a:r>
            <a:r>
              <a:rPr lang="en-GB" sz="818" dirty="0" err="1">
                <a:solidFill>
                  <a:prstClr val="black"/>
                </a:solidFill>
                <a:latin typeface="Frutiger 45 Light" panose="020B0603020202020204" pitchFamily="34" charset="0"/>
                <a:cs typeface="Arial" panose="020B0604020202020204" pitchFamily="34" charset="0"/>
                <a:hlinkClick r:id="rId4"/>
              </a:rPr>
              <a:t>cio</a:t>
            </a:r>
            <a:r>
              <a:rPr lang="en-GB" sz="818" dirty="0">
                <a:solidFill>
                  <a:prstClr val="black"/>
                </a:solidFill>
                <a:latin typeface="Frutiger 45 Light" panose="020B0603020202020204" pitchFamily="34" charset="0"/>
                <a:cs typeface="Arial" panose="020B0604020202020204" pitchFamily="34" charset="0"/>
                <a:hlinkClick r:id="rId4"/>
              </a:rPr>
              <a:t>-country-disclaimer-gr </a:t>
            </a:r>
            <a:r>
              <a:rPr lang="en-GB" sz="818" dirty="0">
                <a:solidFill>
                  <a:prstClr val="black"/>
                </a:solidFill>
                <a:latin typeface="Frutiger 45 Light" panose="020B0603020202020204" pitchFamily="34" charset="0"/>
                <a:cs typeface="Arial" panose="020B0604020202020204" pitchFamily="34" charset="0"/>
              </a:rPr>
              <a:t>or ask your client advisor for the full disclaimer.</a:t>
            </a: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rPr>
              <a:t>Version D/2022. CIO82652744</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818" dirty="0">
                <a:solidFill>
                  <a:prstClr val="black"/>
                </a:solidFill>
                <a:latin typeface="Frutiger 45 Light" panose="020B0603020202020204" pitchFamily="34" charset="0"/>
                <a:cs typeface="Arial" panose="020B0604020202020204" pitchFamily="34" charset="0"/>
                <a:sym typeface="Symbol" panose="05050102010706020507" pitchFamily="18" charset="2"/>
              </a:rPr>
              <a:t></a:t>
            </a:r>
            <a:r>
              <a:rPr lang="en-GB" altLang="en-US" sz="818" dirty="0">
                <a:solidFill>
                  <a:prstClr val="black"/>
                </a:solidFill>
                <a:latin typeface="Frutiger 45 Light" panose="020B0603020202020204" pitchFamily="34" charset="0"/>
                <a:cs typeface="Arial" panose="020B0604020202020204" pitchFamily="34" charset="0"/>
              </a:rPr>
              <a:t> UBS 2022. The key symbol and UBS are among the registered and unregistered trademarks of UBS. </a:t>
            </a:r>
            <a:r>
              <a:rPr lang="de-DE" altLang="en-US" sz="818" dirty="0">
                <a:solidFill>
                  <a:prstClr val="black"/>
                </a:solidFill>
                <a:latin typeface="Frutiger 45 Light" panose="020B0603020202020204" pitchFamily="34" charset="0"/>
                <a:cs typeface="Arial" panose="020B0604020202020204" pitchFamily="34" charset="0"/>
              </a:rPr>
              <a:t>All </a:t>
            </a:r>
            <a:r>
              <a:rPr lang="de-DE" altLang="en-US" sz="818" dirty="0" err="1">
                <a:solidFill>
                  <a:prstClr val="black"/>
                </a:solidFill>
                <a:latin typeface="Frutiger 45 Light" panose="020B0603020202020204" pitchFamily="34" charset="0"/>
                <a:cs typeface="Arial" panose="020B0604020202020204" pitchFamily="34" charset="0"/>
              </a:rPr>
              <a:t>rights</a:t>
            </a:r>
            <a:r>
              <a:rPr lang="de-DE" altLang="en-US" sz="818" dirty="0">
                <a:solidFill>
                  <a:prstClr val="black"/>
                </a:solidFill>
                <a:latin typeface="Frutiger 45 Light" panose="020B0603020202020204" pitchFamily="34" charset="0"/>
                <a:cs typeface="Arial" panose="020B0604020202020204" pitchFamily="34" charset="0"/>
              </a:rPr>
              <a:t> </a:t>
            </a:r>
            <a:r>
              <a:rPr lang="de-DE" altLang="en-US" sz="818" dirty="0" err="1">
                <a:solidFill>
                  <a:prstClr val="black"/>
                </a:solidFill>
                <a:latin typeface="Frutiger 45 Light" panose="020B0603020202020204" pitchFamily="34" charset="0"/>
                <a:cs typeface="Arial" panose="020B0604020202020204" pitchFamily="34" charset="0"/>
              </a:rPr>
              <a:t>reserved</a:t>
            </a:r>
            <a:r>
              <a:rPr lang="de-DE" altLang="en-US" sz="818" dirty="0">
                <a:solidFill>
                  <a:prstClr val="black"/>
                </a:solidFill>
                <a:latin typeface="Frutiger 45 Light" panose="020B0603020202020204" pitchFamily="34" charset="0"/>
                <a:cs typeface="Arial" panose="020B0604020202020204" pitchFamily="34" charset="0"/>
              </a:rPr>
              <a:t>.</a:t>
            </a:r>
            <a:endParaRPr lang="en-US" altLang="en-US" sz="818"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605406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636029" y="4608968"/>
            <a:ext cx="5698566"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Kiran Ganesh</a:t>
            </a:r>
          </a:p>
          <a:p>
            <a:r>
              <a:rPr lang="en-US" sz="2545" dirty="0"/>
              <a:t>Head Investment Communications</a:t>
            </a:r>
            <a:r>
              <a:rPr lang="en-GB" sz="2545" dirty="0"/>
              <a:t>,</a:t>
            </a:r>
            <a:br>
              <a:rPr lang="en-GB" sz="2545" dirty="0"/>
            </a:br>
            <a:r>
              <a:rPr lang="en-GB" sz="2545" dirty="0"/>
              <a:t>UBS Global Wealth Management</a:t>
            </a:r>
          </a:p>
        </p:txBody>
      </p:sp>
      <p:pic>
        <p:nvPicPr>
          <p:cNvPr id="5" name="Picture 4">
            <a:extLst>
              <a:ext uri="{FF2B5EF4-FFF2-40B4-BE49-F238E27FC236}">
                <a16:creationId xmlns:a16="http://schemas.microsoft.com/office/drawing/2014/main" id="{7405501B-00D7-0074-8ED1-C601DE945CD1}"/>
              </a:ext>
            </a:extLst>
          </p:cNvPr>
          <p:cNvPicPr>
            <a:picLocks noChangeAspect="1"/>
          </p:cNvPicPr>
          <p:nvPr/>
        </p:nvPicPr>
        <p:blipFill>
          <a:blip r:embed="rId3"/>
          <a:stretch>
            <a:fillRect/>
          </a:stretch>
        </p:blipFill>
        <p:spPr>
          <a:xfrm>
            <a:off x="0" y="-735"/>
            <a:ext cx="4947429" cy="6865195"/>
          </a:xfrm>
          <a:prstGeom prst="rect">
            <a:avLst/>
          </a:prstGeom>
        </p:spPr>
      </p:pic>
    </p:spTree>
    <p:extLst>
      <p:ext uri="{BB962C8B-B14F-4D97-AF65-F5344CB8AC3E}">
        <p14:creationId xmlns:p14="http://schemas.microsoft.com/office/powerpoint/2010/main" val="2669124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a:xfrm>
            <a:off x="527918" y="1625"/>
            <a:ext cx="11139055" cy="855805"/>
          </a:xfrm>
        </p:spPr>
        <p:txBody>
          <a:bodyPr/>
          <a:lstStyle/>
          <a:p>
            <a:r>
              <a:rPr lang="en-GB" sz="2364" dirty="0">
                <a:solidFill>
                  <a:schemeClr val="tx1">
                    <a:lumMod val="100000"/>
                  </a:schemeClr>
                </a:solidFill>
              </a:rPr>
              <a:t>A year of inflections</a:t>
            </a:r>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Refinitiv, </a:t>
            </a:r>
            <a:r>
              <a:rPr lang="en-GB" sz="727" kern="0" dirty="0" err="1">
                <a:solidFill>
                  <a:prstClr val="black"/>
                </a:solidFill>
                <a:latin typeface="Frutiger 45 Light" panose="020B0603020202020204" pitchFamily="34" charset="0"/>
              </a:rPr>
              <a:t>Datastream</a:t>
            </a:r>
            <a:r>
              <a:rPr lang="en-GB" sz="727" kern="0" dirty="0">
                <a:solidFill>
                  <a:prstClr val="black"/>
                </a:solidFill>
                <a:latin typeface="Frutiger 45 Light" panose="020B0603020202020204" pitchFamily="34" charset="0"/>
              </a:rPr>
              <a:t>,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5" name="TextBox 4">
            <a:extLst>
              <a:ext uri="{FF2B5EF4-FFF2-40B4-BE49-F238E27FC236}">
                <a16:creationId xmlns:a16="http://schemas.microsoft.com/office/drawing/2014/main" id="{AF2FAAE2-CC1F-4FCF-B68E-18FC81E36A36}"/>
              </a:ext>
            </a:extLst>
          </p:cNvPr>
          <p:cNvSpPr txBox="1"/>
          <p:nvPr>
            <p:custDataLst>
              <p:tags r:id="rId2"/>
            </p:custDataLst>
          </p:nvPr>
        </p:nvSpPr>
        <p:spPr>
          <a:xfrm>
            <a:off x="527918" y="1070030"/>
            <a:ext cx="5568082" cy="464432"/>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Anticipation of rates cuts coincides with market troughs</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UST 2-year yield, in %, and equity market troughs (blue lines)</a:t>
            </a:r>
          </a:p>
        </p:txBody>
      </p:sp>
      <p:sp>
        <p:nvSpPr>
          <p:cNvPr id="13" name="TextBox 12">
            <a:extLst>
              <a:ext uri="{FF2B5EF4-FFF2-40B4-BE49-F238E27FC236}">
                <a16:creationId xmlns:a16="http://schemas.microsoft.com/office/drawing/2014/main" id="{4D9AD96D-D772-D8D8-EEBD-A9B50D1EAC74}"/>
              </a:ext>
            </a:extLst>
          </p:cNvPr>
          <p:cNvSpPr txBox="1"/>
          <p:nvPr>
            <p:custDataLst>
              <p:tags r:id="rId3"/>
            </p:custDataLst>
          </p:nvPr>
        </p:nvSpPr>
        <p:spPr>
          <a:xfrm>
            <a:off x="6380648" y="1070026"/>
            <a:ext cx="5283434" cy="480773"/>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Markets tend to trough ahead of the economy</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US stocks, 4-quarter trailing earnings and real GDP (indexed). Average performance around market troughs in 1974, 1982, 1990, 2002, 2009, </a:t>
            </a:r>
            <a:r>
              <a:rPr lang="en-US" sz="1272" kern="0" dirty="0">
                <a:solidFill>
                  <a:prstClr val="black"/>
                </a:solidFill>
                <a:latin typeface="Frutiger 45 Light" panose="020B0603020202020204" pitchFamily="34" charset="0"/>
              </a:rPr>
              <a:t>and 2020</a:t>
            </a:r>
          </a:p>
        </p:txBody>
      </p:sp>
      <p:graphicFrame>
        <p:nvGraphicFramePr>
          <p:cNvPr id="9" name="Chart 8"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4940B9C2-066A-4237-ACA6-259D1B45ACC1}"/>
              </a:ext>
            </a:extLst>
          </p:cNvPr>
          <p:cNvGraphicFramePr>
            <a:graphicFrameLocks/>
          </p:cNvGraphicFramePr>
          <p:nvPr/>
        </p:nvGraphicFramePr>
        <p:xfrm>
          <a:off x="389372" y="2082413"/>
          <a:ext cx="5283434" cy="29890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 name="Chart 9">
            <a:extLst>
              <a:ext uri="{FF2B5EF4-FFF2-40B4-BE49-F238E27FC236}">
                <a16:creationId xmlns:a16="http://schemas.microsoft.com/office/drawing/2014/main" id="{F0DD98E8-1E86-4690-B599-F2234170FC12}"/>
              </a:ext>
            </a:extLst>
          </p:cNvPr>
          <p:cNvGraphicFramePr>
            <a:graphicFrameLocks/>
          </p:cNvGraphicFramePr>
          <p:nvPr/>
        </p:nvGraphicFramePr>
        <p:xfrm>
          <a:off x="6380648" y="2341910"/>
          <a:ext cx="5283434" cy="338886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53013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Paul Donovan</a:t>
            </a:r>
          </a:p>
          <a:p>
            <a:pPr defTabSz="813932">
              <a:buClr>
                <a:srgbClr val="E60000"/>
              </a:buClr>
              <a:defRPr/>
            </a:pPr>
            <a:r>
              <a:rPr lang="en-GB" sz="2600" dirty="0">
                <a:solidFill>
                  <a:sysClr val="windowText" lastClr="000000"/>
                </a:solidFill>
              </a:rPr>
              <a:t>Chief Economist, </a:t>
            </a:r>
            <a:br>
              <a:rPr lang="en-GB" sz="2600" dirty="0">
                <a:solidFill>
                  <a:sysClr val="windowText" lastClr="000000"/>
                </a:solidFill>
              </a:rPr>
            </a:br>
            <a:r>
              <a:rPr lang="en-GB" sz="2600" dirty="0">
                <a:solidFill>
                  <a:sysClr val="windowText" lastClr="000000"/>
                </a:solidFill>
              </a:rPr>
              <a:t>UBS Global Wealth Management</a:t>
            </a:r>
          </a:p>
        </p:txBody>
      </p:sp>
      <p:pic>
        <p:nvPicPr>
          <p:cNvPr id="6" name="Picture 2" descr="Donovan Paul">
            <a:extLst>
              <a:ext uri="{FF2B5EF4-FFF2-40B4-BE49-F238E27FC236}">
                <a16:creationId xmlns:a16="http://schemas.microsoft.com/office/drawing/2014/main" id="{2B5530C8-D86D-4CBE-BC06-091E163E85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141912" cy="685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967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0CADB04C-23B3-4896-98E2-F673E8C8E1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823" r="7733"/>
          <a:stretch/>
        </p:blipFill>
        <p:spPr bwMode="auto">
          <a:xfrm>
            <a:off x="-2" y="0"/>
            <a:ext cx="4985983" cy="6873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400" b="1" i="0" u="none" strike="noStrike" kern="1200" cap="none" spc="0" normalizeH="0" baseline="0" noProof="0" dirty="0" err="1">
                <a:ln>
                  <a:noFill/>
                </a:ln>
                <a:solidFill>
                  <a:sysClr val="windowText" lastClr="000000"/>
                </a:solidFill>
                <a:effectLst/>
                <a:uLnTx/>
                <a:uFillTx/>
                <a:latin typeface="Frutiger 45 Light"/>
                <a:ea typeface="Arial Unicode MS" pitchFamily="34" charset="-128"/>
                <a:cs typeface="+mn-cs"/>
              </a:rPr>
              <a:t>Solita</a:t>
            </a:r>
            <a:r>
              <a:rPr kumimoji="0" lang="en-GB"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 </a:t>
            </a:r>
            <a:r>
              <a:rPr kumimoji="0" lang="en-GB" sz="2400" b="1" i="0" u="none" strike="noStrike" kern="1200" cap="none" spc="0" normalizeH="0" baseline="0" noProof="0" dirty="0" err="1">
                <a:ln>
                  <a:noFill/>
                </a:ln>
                <a:solidFill>
                  <a:sysClr val="windowText" lastClr="000000"/>
                </a:solidFill>
                <a:effectLst/>
                <a:uLnTx/>
                <a:uFillTx/>
                <a:latin typeface="Frutiger 45 Light"/>
                <a:ea typeface="Arial Unicode MS" pitchFamily="34" charset="-128"/>
                <a:cs typeface="+mn-cs"/>
              </a:rPr>
              <a:t>Marcelli</a:t>
            </a:r>
            <a:endParaRPr kumimoji="0" lang="en-GB"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endParaRPr>
          </a:p>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Chief Investment Officer Americas, </a:t>
            </a:r>
            <a:b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br>
            <a: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UBS Global Wealth Management</a:t>
            </a:r>
          </a:p>
        </p:txBody>
      </p:sp>
    </p:spTree>
    <p:extLst>
      <p:ext uri="{BB962C8B-B14F-4D97-AF65-F5344CB8AC3E}">
        <p14:creationId xmlns:p14="http://schemas.microsoft.com/office/powerpoint/2010/main" val="3868350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p:txBody>
          <a:bodyPr/>
          <a:lstStyle/>
          <a:p>
            <a:br>
              <a:rPr lang="en-GB" dirty="0">
                <a:solidFill>
                  <a:schemeClr val="tx1">
                    <a:lumMod val="100000"/>
                  </a:schemeClr>
                </a:solidFill>
              </a:rPr>
            </a:br>
            <a:br>
              <a:rPr lang="en-GB" dirty="0">
                <a:solidFill>
                  <a:schemeClr val="tx1">
                    <a:lumMod val="100000"/>
                  </a:schemeClr>
                </a:solidFill>
              </a:rPr>
            </a:br>
            <a:br>
              <a:rPr lang="en-GB" dirty="0">
                <a:solidFill>
                  <a:schemeClr val="tx1">
                    <a:lumMod val="100000"/>
                  </a:schemeClr>
                </a:solidFill>
              </a:rPr>
            </a:br>
            <a:r>
              <a:rPr lang="en-US" dirty="0">
                <a:solidFill>
                  <a:schemeClr val="tx1">
                    <a:lumMod val="100000"/>
                  </a:schemeClr>
                </a:solidFill>
              </a:rPr>
              <a:t>Add </a:t>
            </a:r>
            <a:r>
              <a:rPr lang="en-US" dirty="0">
                <a:solidFill>
                  <a:schemeClr val="tx2"/>
                </a:solidFill>
              </a:rPr>
              <a:t>defensives</a:t>
            </a:r>
            <a:r>
              <a:rPr lang="en-US" dirty="0">
                <a:solidFill>
                  <a:schemeClr val="tx1">
                    <a:lumMod val="100000"/>
                  </a:schemeClr>
                </a:solidFill>
              </a:rPr>
              <a:t> and </a:t>
            </a:r>
            <a:r>
              <a:rPr lang="en-US" dirty="0">
                <a:solidFill>
                  <a:schemeClr val="tx2"/>
                </a:solidFill>
              </a:rPr>
              <a:t>value </a:t>
            </a:r>
            <a:endParaRPr lang="en-GB" dirty="0">
              <a:solidFill>
                <a:schemeClr val="tx2"/>
              </a:solidFill>
            </a:endParaRPr>
          </a:p>
        </p:txBody>
      </p:sp>
      <p:sp>
        <p:nvSpPr>
          <p:cNvPr id="7" name="Text Placeholder 6">
            <a:extLst>
              <a:ext uri="{FF2B5EF4-FFF2-40B4-BE49-F238E27FC236}">
                <a16:creationId xmlns:a16="http://schemas.microsoft.com/office/drawing/2014/main" id="{F3408CD2-4D0C-776E-F843-CA808AC08679}"/>
              </a:ext>
            </a:extLst>
          </p:cNvPr>
          <p:cNvSpPr>
            <a:spLocks noGrp="1"/>
          </p:cNvSpPr>
          <p:nvPr>
            <p:ph type="body" sz="quarter" idx="48"/>
          </p:nvPr>
        </p:nvSpPr>
        <p:spPr/>
        <p:txBody>
          <a:bodyPr/>
          <a:lstStyle/>
          <a:p>
            <a:endParaRPr lang="en-US"/>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Refinitiv, Bloomberg,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12" name="TextBox 11">
            <a:extLst>
              <a:ext uri="{FF2B5EF4-FFF2-40B4-BE49-F238E27FC236}">
                <a16:creationId xmlns:a16="http://schemas.microsoft.com/office/drawing/2014/main" id="{F6753ACB-2FBE-2E4C-A081-01AE91C0C04E}"/>
              </a:ext>
            </a:extLst>
          </p:cNvPr>
          <p:cNvSpPr txBox="1">
            <a:spLocks/>
          </p:cNvSpPr>
          <p:nvPr>
            <p:custDataLst>
              <p:tags r:id="rId2"/>
            </p:custDataLst>
          </p:nvPr>
        </p:nvSpPr>
        <p:spPr>
          <a:xfrm>
            <a:off x="8340567" y="1665327"/>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Energy stocks offer attractive earnings yield and will benefit from high oil prices</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MSCI ACWI energy, forward earnings yield, %</a:t>
            </a:r>
          </a:p>
        </p:txBody>
      </p:sp>
      <p:sp>
        <p:nvSpPr>
          <p:cNvPr id="13" name="TextBox 12">
            <a:extLst>
              <a:ext uri="{FF2B5EF4-FFF2-40B4-BE49-F238E27FC236}">
                <a16:creationId xmlns:a16="http://schemas.microsoft.com/office/drawing/2014/main" id="{4D9AD96D-D772-D8D8-EEBD-A9B50D1EAC74}"/>
              </a:ext>
            </a:extLst>
          </p:cNvPr>
          <p:cNvSpPr txBox="1"/>
          <p:nvPr>
            <p:custDataLst>
              <p:tags r:id="rId3"/>
            </p:custDataLst>
          </p:nvPr>
        </p:nvSpPr>
        <p:spPr>
          <a:xfrm>
            <a:off x="4433454" y="1665327"/>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Value tends to outperform growth when inflation is above 3%</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Average annualized monthly relative return when inflation &lt;3% and &gt;3%, since 1975</a:t>
            </a:r>
          </a:p>
        </p:txBody>
      </p:sp>
      <p:sp>
        <p:nvSpPr>
          <p:cNvPr id="5" name="TextBox 4">
            <a:extLst>
              <a:ext uri="{FF2B5EF4-FFF2-40B4-BE49-F238E27FC236}">
                <a16:creationId xmlns:a16="http://schemas.microsoft.com/office/drawing/2014/main" id="{8A4186D1-2519-2782-1A9A-A7B1C45F9D75}"/>
              </a:ext>
            </a:extLst>
          </p:cNvPr>
          <p:cNvSpPr txBox="1"/>
          <p:nvPr>
            <p:custDataLst>
              <p:tags r:id="rId4"/>
            </p:custDataLst>
          </p:nvPr>
        </p:nvSpPr>
        <p:spPr>
          <a:xfrm>
            <a:off x="527916" y="1665327"/>
            <a:ext cx="3325091"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Healthcare tends to outperform the overall market in periods of stress</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MSCI ACWI healthcare vs MSCI ACWI</a:t>
            </a:r>
          </a:p>
        </p:txBody>
      </p:sp>
      <p:graphicFrame>
        <p:nvGraphicFramePr>
          <p:cNvPr id="8" name="Chart 7">
            <a:extLst>
              <a:ext uri="{FF2B5EF4-FFF2-40B4-BE49-F238E27FC236}">
                <a16:creationId xmlns:a16="http://schemas.microsoft.com/office/drawing/2014/main" id="{6D8FC47E-C42D-4433-9197-153AD13F33EF}"/>
              </a:ext>
            </a:extLst>
          </p:cNvPr>
          <p:cNvGraphicFramePr>
            <a:graphicFrameLocks/>
          </p:cNvGraphicFramePr>
          <p:nvPr/>
        </p:nvGraphicFramePr>
        <p:xfrm>
          <a:off x="527916" y="2762739"/>
          <a:ext cx="3325091" cy="216130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Chart 10">
            <a:extLst>
              <a:ext uri="{FF2B5EF4-FFF2-40B4-BE49-F238E27FC236}">
                <a16:creationId xmlns:a16="http://schemas.microsoft.com/office/drawing/2014/main" id="{171B5196-D45C-4434-B9E7-4C5F2AC01CC5}"/>
              </a:ext>
            </a:extLst>
          </p:cNvPr>
          <p:cNvGraphicFramePr>
            <a:graphicFrameLocks/>
          </p:cNvGraphicFramePr>
          <p:nvPr/>
        </p:nvGraphicFramePr>
        <p:xfrm>
          <a:off x="8338991" y="2762739"/>
          <a:ext cx="3325091" cy="216130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Chart 13">
            <a:extLst>
              <a:ext uri="{FF2B5EF4-FFF2-40B4-BE49-F238E27FC236}">
                <a16:creationId xmlns:a16="http://schemas.microsoft.com/office/drawing/2014/main" id="{164E66D9-622E-4461-AAF6-07C7C8473119}"/>
              </a:ext>
            </a:extLst>
          </p:cNvPr>
          <p:cNvGraphicFramePr>
            <a:graphicFrameLocks/>
          </p:cNvGraphicFramePr>
          <p:nvPr/>
        </p:nvGraphicFramePr>
        <p:xfrm>
          <a:off x="4433454" y="2762739"/>
          <a:ext cx="3325091" cy="2161309"/>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72518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000B6C4A-871E-CE3E-D0D7-1E85BC7EA92E}"/>
              </a:ext>
            </a:extLst>
          </p:cNvPr>
          <p:cNvSpPr>
            <a:spLocks noGrp="1"/>
          </p:cNvSpPr>
          <p:nvPr>
            <p:ph sz="quarter" idx="15"/>
          </p:nvPr>
        </p:nvSpPr>
        <p:spPr/>
        <p:txBody>
          <a:bodyPr/>
          <a:lstStyle/>
          <a:p>
            <a:endParaRPr lang="en-US"/>
          </a:p>
        </p:txBody>
      </p:sp>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p:txBody>
          <a:bodyPr/>
          <a:lstStyle/>
          <a:p>
            <a:br>
              <a:rPr lang="en-GB" dirty="0">
                <a:solidFill>
                  <a:schemeClr val="tx1">
                    <a:lumMod val="100000"/>
                  </a:schemeClr>
                </a:solidFill>
              </a:rPr>
            </a:br>
            <a:br>
              <a:rPr lang="en-GB" dirty="0">
                <a:solidFill>
                  <a:schemeClr val="tx1">
                    <a:lumMod val="100000"/>
                  </a:schemeClr>
                </a:solidFill>
              </a:rPr>
            </a:br>
            <a:br>
              <a:rPr lang="en-GB" dirty="0">
                <a:solidFill>
                  <a:schemeClr val="tx1">
                    <a:lumMod val="100000"/>
                  </a:schemeClr>
                </a:solidFill>
              </a:rPr>
            </a:br>
            <a:r>
              <a:rPr lang="en-US" dirty="0">
                <a:solidFill>
                  <a:schemeClr val="tx1">
                    <a:lumMod val="100000"/>
                  </a:schemeClr>
                </a:solidFill>
              </a:rPr>
              <a:t>Seek </a:t>
            </a:r>
            <a:r>
              <a:rPr lang="en-US" dirty="0">
                <a:solidFill>
                  <a:schemeClr val="tx2"/>
                </a:solidFill>
              </a:rPr>
              <a:t>income opportunities</a:t>
            </a:r>
            <a:endParaRPr lang="en-GB" dirty="0">
              <a:solidFill>
                <a:schemeClr val="tx2"/>
              </a:solidFill>
            </a:endParaRPr>
          </a:p>
        </p:txBody>
      </p:sp>
      <p:sp>
        <p:nvSpPr>
          <p:cNvPr id="7" name="Text Placeholder 6">
            <a:extLst>
              <a:ext uri="{FF2B5EF4-FFF2-40B4-BE49-F238E27FC236}">
                <a16:creationId xmlns:a16="http://schemas.microsoft.com/office/drawing/2014/main" id="{A2438B79-F5E9-4D10-AC1B-D20CAB0D8C03}"/>
              </a:ext>
            </a:extLst>
          </p:cNvPr>
          <p:cNvSpPr>
            <a:spLocks noGrp="1"/>
          </p:cNvSpPr>
          <p:nvPr>
            <p:ph type="body" sz="quarter" idx="48"/>
          </p:nvPr>
        </p:nvSpPr>
        <p:spPr/>
        <p:txBody>
          <a:bodyPr/>
          <a:lstStyle/>
          <a:p>
            <a:endParaRPr lang="en-US"/>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JP Morgan,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5" name="TextBox 4">
            <a:extLst>
              <a:ext uri="{FF2B5EF4-FFF2-40B4-BE49-F238E27FC236}">
                <a16:creationId xmlns:a16="http://schemas.microsoft.com/office/drawing/2014/main" id="{AF2FAAE2-CC1F-4FCF-B68E-18FC81E36A36}"/>
              </a:ext>
            </a:extLst>
          </p:cNvPr>
          <p:cNvSpPr txBox="1"/>
          <p:nvPr>
            <p:custDataLst>
              <p:tags r:id="rId2"/>
            </p:custDataLst>
          </p:nvPr>
        </p:nvSpPr>
        <p:spPr>
          <a:xfrm>
            <a:off x="527918" y="1665327"/>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Yields have risen significantly across fixed income segments</a:t>
            </a:r>
          </a:p>
          <a:p>
            <a:pPr defTabSz="831289" fontAlgn="base" hangingPunct="0">
              <a:spcAft>
                <a:spcPts val="545"/>
              </a:spcAft>
            </a:pPr>
            <a:r>
              <a:rPr lang="en-US" sz="1273" kern="0" dirty="0">
                <a:solidFill>
                  <a:prstClr val="black"/>
                </a:solidFill>
                <a:latin typeface="Frutiger 45 Light" panose="020B0603020202020204" pitchFamily="34" charset="0"/>
              </a:rPr>
              <a:t>Fixed income yields across asset classes, end-21 vs. current, in %</a:t>
            </a:r>
          </a:p>
        </p:txBody>
      </p:sp>
      <p:sp>
        <p:nvSpPr>
          <p:cNvPr id="12" name="TextBox 11">
            <a:extLst>
              <a:ext uri="{FF2B5EF4-FFF2-40B4-BE49-F238E27FC236}">
                <a16:creationId xmlns:a16="http://schemas.microsoft.com/office/drawing/2014/main" id="{F6753ACB-2FBE-2E4C-A081-01AE91C0C04E}"/>
              </a:ext>
            </a:extLst>
          </p:cNvPr>
          <p:cNvSpPr txBox="1">
            <a:spLocks/>
          </p:cNvSpPr>
          <p:nvPr>
            <p:custDataLst>
              <p:tags r:id="rId3"/>
            </p:custDataLst>
          </p:nvPr>
        </p:nvSpPr>
        <p:spPr>
          <a:xfrm>
            <a:off x="8342142" y="1665327"/>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Volatility can present an opportunity to generate income</a:t>
            </a:r>
          </a:p>
          <a:p>
            <a:pPr defTabSz="831289" fontAlgn="base" hangingPunct="0">
              <a:spcAft>
                <a:spcPts val="545"/>
              </a:spcAft>
            </a:pPr>
            <a:r>
              <a:rPr lang="en-GB" sz="1273" kern="0" dirty="0">
                <a:solidFill>
                  <a:prstClr val="black"/>
                </a:solidFill>
                <a:latin typeface="Frutiger 45 Light" panose="020B0603020202020204" pitchFamily="34" charset="0"/>
              </a:rPr>
              <a:t>VIX index, 3 month moving average</a:t>
            </a:r>
            <a:endParaRPr lang="en-US" sz="1273" kern="0" dirty="0">
              <a:solidFill>
                <a:prstClr val="black"/>
              </a:solidFill>
              <a:latin typeface="Frutiger 45 Light" panose="020B0603020202020204" pitchFamily="34" charset="0"/>
            </a:endParaRPr>
          </a:p>
        </p:txBody>
      </p:sp>
      <p:sp>
        <p:nvSpPr>
          <p:cNvPr id="13" name="TextBox 12">
            <a:extLst>
              <a:ext uri="{FF2B5EF4-FFF2-40B4-BE49-F238E27FC236}">
                <a16:creationId xmlns:a16="http://schemas.microsoft.com/office/drawing/2014/main" id="{4D9AD96D-D772-D8D8-EEBD-A9B50D1EAC74}"/>
              </a:ext>
            </a:extLst>
          </p:cNvPr>
          <p:cNvSpPr txBox="1"/>
          <p:nvPr>
            <p:custDataLst>
              <p:tags r:id="rId4"/>
            </p:custDataLst>
          </p:nvPr>
        </p:nvSpPr>
        <p:spPr>
          <a:xfrm>
            <a:off x="4435817" y="1665327"/>
            <a:ext cx="332351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solidFill>
                <a:latin typeface="Frutiger 45 Light" panose="020B0603020202020204" pitchFamily="34" charset="0"/>
              </a:rPr>
              <a:t>Quality income stocks tend to outperform when the economy weakens</a:t>
            </a:r>
          </a:p>
          <a:p>
            <a:pPr defTabSz="831289" fontAlgn="base" hangingPunct="0">
              <a:spcAft>
                <a:spcPts val="545"/>
              </a:spcAft>
            </a:pPr>
            <a:r>
              <a:rPr lang="en-US" sz="1273" kern="0" dirty="0">
                <a:solidFill>
                  <a:prstClr val="black"/>
                </a:solidFill>
                <a:latin typeface="Frutiger 45 Light" panose="020B0603020202020204" pitchFamily="34" charset="0"/>
              </a:rPr>
              <a:t>Quality income  vs MSCI ACWI, rel. perf ann., ISM Manuf. by level</a:t>
            </a:r>
          </a:p>
        </p:txBody>
      </p:sp>
      <p:graphicFrame>
        <p:nvGraphicFramePr>
          <p:cNvPr id="9" name="Chart 8"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BBC36B8E-318B-8E4F-67D8-91F0FF512508}"/>
              </a:ext>
            </a:extLst>
          </p:cNvPr>
          <p:cNvGraphicFramePr>
            <a:graphicFrameLocks/>
          </p:cNvGraphicFramePr>
          <p:nvPr/>
        </p:nvGraphicFramePr>
        <p:xfrm>
          <a:off x="4435030" y="2772439"/>
          <a:ext cx="3325091" cy="249381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Chart 10"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41B8B8F3-A5C6-494A-9714-34F6D2279A83}"/>
              </a:ext>
            </a:extLst>
          </p:cNvPr>
          <p:cNvGraphicFramePr>
            <a:graphicFrameLocks/>
          </p:cNvGraphicFramePr>
          <p:nvPr/>
        </p:nvGraphicFramePr>
        <p:xfrm>
          <a:off x="527918" y="2772439"/>
          <a:ext cx="3325091" cy="2493818"/>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8" name="Chart 7">
            <a:extLst>
              <a:ext uri="{FF2B5EF4-FFF2-40B4-BE49-F238E27FC236}">
                <a16:creationId xmlns:a16="http://schemas.microsoft.com/office/drawing/2014/main" id="{7B4AF8D7-D701-42AB-9259-A421B37EB186}"/>
              </a:ext>
            </a:extLst>
          </p:cNvPr>
          <p:cNvGraphicFramePr>
            <a:graphicFrameLocks/>
          </p:cNvGraphicFramePr>
          <p:nvPr/>
        </p:nvGraphicFramePr>
        <p:xfrm>
          <a:off x="8340567" y="2772439"/>
          <a:ext cx="3325091" cy="2493818"/>
        </p:xfrm>
        <a:graphic>
          <a:graphicData uri="http://schemas.openxmlformats.org/drawingml/2006/chart">
            <c:chart xmlns:c="http://schemas.openxmlformats.org/drawingml/2006/chart" xmlns:r="http://schemas.openxmlformats.org/officeDocument/2006/relationships" r:id="rId8"/>
          </a:graphicData>
        </a:graphic>
      </p:graphicFrame>
      <p:sp>
        <p:nvSpPr>
          <p:cNvPr id="10" name="Rectangle 9">
            <a:extLst>
              <a:ext uri="{FF2B5EF4-FFF2-40B4-BE49-F238E27FC236}">
                <a16:creationId xmlns:a16="http://schemas.microsoft.com/office/drawing/2014/main" id="{A05C7E11-5C34-046F-414D-A81DFDD606CB}"/>
              </a:ext>
            </a:extLst>
          </p:cNvPr>
          <p:cNvSpPr/>
          <p:nvPr/>
        </p:nvSpPr>
        <p:spPr>
          <a:xfrm>
            <a:off x="4860030" y="3680033"/>
            <a:ext cx="907837" cy="1313148"/>
          </a:xfrm>
          <a:prstGeom prst="rect">
            <a:avLst/>
          </a:prstGeom>
          <a:noFill/>
          <a:ln w="1905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000" dirty="0">
              <a:solidFill>
                <a:prstClr val="black"/>
              </a:solidFill>
              <a:latin typeface="Frutiger 45 Light"/>
            </a:endParaRPr>
          </a:p>
        </p:txBody>
      </p:sp>
      <p:sp>
        <p:nvSpPr>
          <p:cNvPr id="2" name="Rectangle 1">
            <a:extLst>
              <a:ext uri="{FF2B5EF4-FFF2-40B4-BE49-F238E27FC236}">
                <a16:creationId xmlns:a16="http://schemas.microsoft.com/office/drawing/2014/main" id="{DD0888CD-12DD-A708-8AD5-C07115C9FC9F}"/>
              </a:ext>
            </a:extLst>
          </p:cNvPr>
          <p:cNvSpPr/>
          <p:nvPr/>
        </p:nvSpPr>
        <p:spPr>
          <a:xfrm>
            <a:off x="1492716" y="3586785"/>
            <a:ext cx="420105" cy="1313148"/>
          </a:xfrm>
          <a:prstGeom prst="rect">
            <a:avLst/>
          </a:prstGeom>
          <a:noFill/>
          <a:ln w="1905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000" dirty="0">
              <a:solidFill>
                <a:prstClr val="black"/>
              </a:solidFill>
              <a:latin typeface="Frutiger 45 Light"/>
            </a:endParaRPr>
          </a:p>
        </p:txBody>
      </p:sp>
    </p:spTree>
    <p:extLst>
      <p:ext uri="{BB962C8B-B14F-4D97-AF65-F5344CB8AC3E}">
        <p14:creationId xmlns:p14="http://schemas.microsoft.com/office/powerpoint/2010/main" val="3222779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AD2E10E7-A574-D711-7F47-BC243FB9BFB3}"/>
              </a:ext>
            </a:extLst>
          </p:cNvPr>
          <p:cNvSpPr>
            <a:spLocks noGrp="1"/>
          </p:cNvSpPr>
          <p:nvPr>
            <p:ph sz="quarter" idx="15"/>
          </p:nvPr>
        </p:nvSpPr>
        <p:spPr/>
        <p:txBody>
          <a:bodyPr/>
          <a:lstStyle/>
          <a:p>
            <a:endParaRPr lang="en-US"/>
          </a:p>
        </p:txBody>
      </p:sp>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p:txBody>
          <a:bodyPr/>
          <a:lstStyle/>
          <a:p>
            <a:br>
              <a:rPr lang="en-GB" dirty="0">
                <a:solidFill>
                  <a:schemeClr val="tx1">
                    <a:lumMod val="100000"/>
                  </a:schemeClr>
                </a:solidFill>
              </a:rPr>
            </a:br>
            <a:br>
              <a:rPr lang="en-GB" dirty="0">
                <a:solidFill>
                  <a:schemeClr val="tx1">
                    <a:lumMod val="100000"/>
                  </a:schemeClr>
                </a:solidFill>
              </a:rPr>
            </a:br>
            <a:r>
              <a:rPr lang="en-GB" dirty="0">
                <a:solidFill>
                  <a:schemeClr val="tx1">
                    <a:lumMod val="100000"/>
                  </a:schemeClr>
                </a:solidFill>
              </a:rPr>
              <a:t> S</a:t>
            </a:r>
            <a:r>
              <a:rPr lang="en-US" dirty="0" err="1">
                <a:solidFill>
                  <a:schemeClr val="tx1">
                    <a:lumMod val="100000"/>
                  </a:schemeClr>
                </a:solidFill>
              </a:rPr>
              <a:t>helter</a:t>
            </a:r>
            <a:r>
              <a:rPr lang="en-US" dirty="0">
                <a:solidFill>
                  <a:schemeClr val="tx1">
                    <a:lumMod val="100000"/>
                  </a:schemeClr>
                </a:solidFill>
              </a:rPr>
              <a:t> in </a:t>
            </a:r>
            <a:r>
              <a:rPr lang="en-US" dirty="0">
                <a:solidFill>
                  <a:schemeClr val="tx2"/>
                </a:solidFill>
              </a:rPr>
              <a:t>safe haven currencies</a:t>
            </a:r>
            <a:endParaRPr lang="en-GB" dirty="0">
              <a:solidFill>
                <a:schemeClr val="tx2"/>
              </a:solidFill>
            </a:endParaRPr>
          </a:p>
        </p:txBody>
      </p:sp>
      <p:sp>
        <p:nvSpPr>
          <p:cNvPr id="7" name="Text Placeholder 6">
            <a:extLst>
              <a:ext uri="{FF2B5EF4-FFF2-40B4-BE49-F238E27FC236}">
                <a16:creationId xmlns:a16="http://schemas.microsoft.com/office/drawing/2014/main" id="{39133C6D-C9D1-C98C-7D17-F19A5CE224F8}"/>
              </a:ext>
            </a:extLst>
          </p:cNvPr>
          <p:cNvSpPr>
            <a:spLocks noGrp="1"/>
          </p:cNvSpPr>
          <p:nvPr>
            <p:ph type="body" sz="quarter" idx="48"/>
          </p:nvPr>
        </p:nvSpPr>
        <p:spPr/>
        <p:txBody>
          <a:bodyPr/>
          <a:lstStyle/>
          <a:p>
            <a:endParaRPr lang="en-US"/>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9" eaLnBrk="0" fontAlgn="base" hangingPunct="0">
              <a:spcBef>
                <a:spcPct val="50000"/>
              </a:spcBef>
              <a:spcAft>
                <a:spcPts val="545"/>
              </a:spcAft>
            </a:pPr>
            <a:r>
              <a:rPr lang="en-GB" sz="727" kern="0" dirty="0">
                <a:solidFill>
                  <a:prstClr val="black"/>
                </a:solidFill>
                <a:latin typeface="Frutiger 45 Light" panose="020B0603020202020204" pitchFamily="34" charset="0"/>
              </a:rPr>
              <a:t>Source: Bloomberg, Refinitiv, UBS, as of November 2022</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GB" sz="727" kern="0" dirty="0">
                <a:solidFill>
                  <a:prstClr val="black"/>
                </a:solidFill>
                <a:latin typeface="Frutiger 45 Light" panose="020B0603020202020204" pitchFamily="34" charset="0"/>
              </a:rPr>
            </a:br>
            <a:r>
              <a:rPr lang="en-GB" sz="727" kern="0" dirty="0">
                <a:solidFill>
                  <a:prstClr val="black"/>
                </a:solidFill>
                <a:latin typeface="Frutiger 45 Light" panose="020B0603020202020204" pitchFamily="34" charset="0"/>
              </a:rPr>
              <a:t>Please see important disclaimer at the end of the document.</a:t>
            </a:r>
          </a:p>
        </p:txBody>
      </p:sp>
      <p:sp>
        <p:nvSpPr>
          <p:cNvPr id="13" name="TextBox 12">
            <a:extLst>
              <a:ext uri="{FF2B5EF4-FFF2-40B4-BE49-F238E27FC236}">
                <a16:creationId xmlns:a16="http://schemas.microsoft.com/office/drawing/2014/main" id="{4D9AD96D-D772-D8D8-EEBD-A9B50D1EAC74}"/>
              </a:ext>
            </a:extLst>
          </p:cNvPr>
          <p:cNvSpPr txBox="1"/>
          <p:nvPr>
            <p:custDataLst>
              <p:tags r:id="rId2"/>
            </p:custDataLst>
          </p:nvPr>
        </p:nvSpPr>
        <p:spPr>
          <a:xfrm>
            <a:off x="705379" y="1254691"/>
            <a:ext cx="4889365"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The dollar is overvalued against major currencies</a:t>
            </a:r>
          </a:p>
          <a:p>
            <a:pPr defTabSz="831289" fontAlgn="base" hangingPunct="0">
              <a:spcAft>
                <a:spcPts val="545"/>
              </a:spcAft>
            </a:pPr>
            <a:r>
              <a:rPr lang="en-US" sz="1273" kern="0" dirty="0">
                <a:solidFill>
                  <a:prstClr val="black">
                    <a:lumMod val="95000"/>
                    <a:lumOff val="5000"/>
                  </a:prstClr>
                </a:solidFill>
                <a:latin typeface="Frutiger 45 Light" panose="020B0603020202020204" pitchFamily="34" charset="0"/>
              </a:rPr>
              <a:t>Over/undervaluation vs. the USD, based on PPP</a:t>
            </a:r>
          </a:p>
        </p:txBody>
      </p:sp>
      <p:sp>
        <p:nvSpPr>
          <p:cNvPr id="2" name="TextBox 1">
            <a:extLst>
              <a:ext uri="{FF2B5EF4-FFF2-40B4-BE49-F238E27FC236}">
                <a16:creationId xmlns:a16="http://schemas.microsoft.com/office/drawing/2014/main" id="{DD9A1FAD-DE06-75E6-85CD-505976125E62}"/>
              </a:ext>
            </a:extLst>
          </p:cNvPr>
          <p:cNvSpPr txBox="1"/>
          <p:nvPr>
            <p:custDataLst>
              <p:tags r:id="rId3"/>
            </p:custDataLst>
          </p:nvPr>
        </p:nvSpPr>
        <p:spPr>
          <a:xfrm>
            <a:off x="6369978" y="1254691"/>
            <a:ext cx="5294106" cy="365587"/>
          </a:xfrm>
          <a:prstGeom prst="rect">
            <a:avLst/>
          </a:prstGeom>
          <a:noFill/>
        </p:spPr>
        <p:txBody>
          <a:bodyPr vert="horz" wrap="square" lIns="0" tIns="0" rIns="0" bIns="0" rtlCol="0" anchor="t">
            <a:noAutofit/>
          </a:bodyPr>
          <a:lstStyle/>
          <a:p>
            <a:pPr defTabSz="831289" fontAlgn="base" hangingPunct="0">
              <a:spcAft>
                <a:spcPts val="545"/>
              </a:spcAft>
            </a:pPr>
            <a:r>
              <a:rPr lang="en-US" sz="1273" b="1" kern="0" dirty="0">
                <a:solidFill>
                  <a:prstClr val="black">
                    <a:lumMod val="95000"/>
                    <a:lumOff val="5000"/>
                  </a:prstClr>
                </a:solidFill>
                <a:latin typeface="Frutiger 45 Light" panose="020B0603020202020204" pitchFamily="34" charset="0"/>
              </a:rPr>
              <a:t>But relatively high US rates and slowing global growth should keep USD strong near term</a:t>
            </a:r>
          </a:p>
          <a:p>
            <a:pPr defTabSz="831289" fontAlgn="base" hangingPunct="0">
              <a:spcAft>
                <a:spcPts val="545"/>
              </a:spcAft>
            </a:pPr>
            <a:r>
              <a:rPr lang="en-GB" sz="1273" kern="0" dirty="0">
                <a:solidFill>
                  <a:prstClr val="black">
                    <a:lumMod val="95000"/>
                    <a:lumOff val="5000"/>
                  </a:prstClr>
                </a:solidFill>
                <a:latin typeface="Frutiger 45 Light" panose="020B0603020202020204" pitchFamily="34" charset="0"/>
              </a:rPr>
              <a:t>US-Germany 2-yr interest rate differential, EURUSD, inverted (</a:t>
            </a:r>
            <a:r>
              <a:rPr lang="en-GB" sz="1273" kern="0" dirty="0" err="1">
                <a:solidFill>
                  <a:prstClr val="black">
                    <a:lumMod val="95000"/>
                    <a:lumOff val="5000"/>
                  </a:prstClr>
                </a:solidFill>
                <a:latin typeface="Frutiger 45 Light" panose="020B0603020202020204" pitchFamily="34" charset="0"/>
              </a:rPr>
              <a:t>rhs</a:t>
            </a:r>
            <a:r>
              <a:rPr lang="en-GB" sz="1273" kern="0" dirty="0">
                <a:solidFill>
                  <a:prstClr val="black">
                    <a:lumMod val="95000"/>
                    <a:lumOff val="5000"/>
                  </a:prstClr>
                </a:solidFill>
                <a:latin typeface="Frutiger 45 Light" panose="020B0603020202020204" pitchFamily="34" charset="0"/>
              </a:rPr>
              <a:t>)</a:t>
            </a:r>
            <a:endParaRPr lang="en-US" sz="1273" kern="0" dirty="0">
              <a:solidFill>
                <a:prstClr val="black">
                  <a:lumMod val="95000"/>
                  <a:lumOff val="5000"/>
                </a:prstClr>
              </a:solidFill>
              <a:latin typeface="Frutiger 45 Light" panose="020B0603020202020204" pitchFamily="34" charset="0"/>
            </a:endParaRPr>
          </a:p>
        </p:txBody>
      </p:sp>
      <p:graphicFrame>
        <p:nvGraphicFramePr>
          <p:cNvPr id="10" name="Chart 9"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5090454D-3E65-4FCA-A78C-4BBDF11F6E1E}"/>
              </a:ext>
            </a:extLst>
          </p:cNvPr>
          <p:cNvGraphicFramePr>
            <a:graphicFrameLocks/>
          </p:cNvGraphicFramePr>
          <p:nvPr/>
        </p:nvGraphicFramePr>
        <p:xfrm>
          <a:off x="6369977" y="2182091"/>
          <a:ext cx="5294106" cy="336401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hart 4"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D8CAA498-CFC0-ACD2-D008-94EFA65BD4AF}"/>
              </a:ext>
            </a:extLst>
          </p:cNvPr>
          <p:cNvGraphicFramePr>
            <a:graphicFrameLocks/>
          </p:cNvGraphicFramePr>
          <p:nvPr/>
        </p:nvGraphicFramePr>
        <p:xfrm>
          <a:off x="686699" y="2059560"/>
          <a:ext cx="4889366" cy="358188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651259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3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3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3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4.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4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4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4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4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4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14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14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14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14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14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15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15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15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15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15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15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1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15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59.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60.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3.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4.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6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6.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7.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8.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6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7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9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1.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9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9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9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9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9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9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9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0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20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20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20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20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20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20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2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2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2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2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2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2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21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14.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15.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1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17.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18.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19.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2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21.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23.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2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2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2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6.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4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8.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4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6sEoZrI.F.MdS.aXw.otJA"/>
</p:tagLst>
</file>

<file path=ppt/tags/tag25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ed4701f1-c09c-44aa-8cbe-8c16ba145d9a&quot; /&gt;"/>
  <p:tag name="SP_POWERSHAPE" val="&lt;PowerShapeTag ClassVersion=&quot;0&quot; GUID=&quot;59bb8cd2-65c9-41eb-9274-c245d8588fca&quot; IsConsolidated=&quot;False&quot; IsTopLevel=&quot;True&quot; Layer=&quot;Group 5&quot; Source=&quot;Group 5&quot; /&gt;"/>
</p:tagLst>
</file>

<file path=ppt/tags/tag25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63d56be-b433-4718-82ba-f56671c23cc3&quot; /&gt;"/>
  <p:tag name="SP_POWERSHAPE" val="&lt;PowerShapeTag ClassVersion=&quot;0&quot; GUID=&quot;b7811a88-bfe2-4b31-8641-3e868727aedb&quot; IsConsolidated=&quot;False&quot; IsTopLevel=&quot;True&quot; Layer=&quot;Group 7&quot; Source=&quot;Group 7&quot; /&gt;"/>
</p:tagLst>
</file>

<file path=ppt/tags/tag25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93daa468-583c-448b-b676-6a5f6700da69&quot; /&gt;"/>
  <p:tag name="SP_POWERSHAPE" val="&lt;PowerShapeTag ClassVersion=&quot;0&quot; GUID=&quot;a95a2a18-6016-4d63-8838-eb4c50e67abe&quot; IsConsolidated=&quot;False&quot; IsTopLevel=&quot;True&quot; Layer=&quot;Group 1&quot; Source=&quot;Group 1&quot; /&gt;"/>
</p:tagLst>
</file>

<file path=ppt/tags/tag25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a95a2a18-6016-4d63-8838-eb4c50e67abe&quot; IsConsolidated=&quot;False&quot; IsTopLevel=&quot;False&quot; Layer=&quot;Harvey 0/3 [0] [0]&quot; Source=&quot;Group 1&quot; /&gt;"/>
</p:tagLst>
</file>

<file path=ppt/tags/tag25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a95a2a18-6016-4d63-8838-eb4c50e67abe&quot; IsConsolidated=&quot;False&quot; IsTopLevel=&quot;False&quot; Layer=&quot;Harvey 1/3 [1] [1]&quot; Source=&quot;Group 1&quot; /&gt;"/>
</p:tagLst>
</file>

<file path=ppt/tags/tag2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a95a2a18-6016-4d63-8838-eb4c50e67abe&quot; IsConsolidated=&quot;False&quot; IsTopLevel=&quot;False&quot; Layer=&quot;Harvey 2/3 [2] [2]&quot; Source=&quot;Group 1&quot; /&gt;"/>
</p:tagLst>
</file>

<file path=ppt/tags/tag25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a95a2a18-6016-4d63-8838-eb4c50e67abe&quot; IsConsolidated=&quot;False&quot; IsTopLevel=&quot;False&quot; Layer=&quot;Harvey 3/3 [3] [3]&quot; Source=&quot;Group 1&quot; /&gt;"/>
</p:tagLst>
</file>

<file path=ppt/tags/tag25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b7811a88-bfe2-4b31-8641-3e868727aedb&quot; IsConsolidated=&quot;False&quot; IsTopLevel=&quot;False&quot; Layer=&quot;Harvey 0/4 [0] [0]&quot; Source=&quot;Group 7&quot; /&gt;"/>
</p:tagLst>
</file>

<file path=ppt/tags/tag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b7811a88-bfe2-4b31-8641-3e868727aedb&quot; IsConsolidated=&quot;False&quot; IsTopLevel=&quot;False&quot; Layer=&quot;Harvey 1/4 [1] [1]&quot; Source=&quot;Group 7&quot; /&gt;"/>
</p:tagLst>
</file>

<file path=ppt/tags/tag26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b7811a88-bfe2-4b31-8641-3e868727aedb&quot; IsConsolidated=&quot;False&quot; IsTopLevel=&quot;False&quot; Layer=&quot;Harvey 2/4 [2] [2]&quot; Source=&quot;Group 7&quot; /&gt;"/>
</p:tagLst>
</file>

<file path=ppt/tags/tag26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b7811a88-bfe2-4b31-8641-3e868727aedb&quot; IsConsolidated=&quot;False&quot; IsTopLevel=&quot;False&quot; Layer=&quot;Harvey 3/4 [3] [3]&quot; Source=&quot;Group 7&quot; /&gt;"/>
</p:tagLst>
</file>

<file path=ppt/tags/tag26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b7811a88-bfe2-4b31-8641-3e868727aedb&quot; IsConsolidated=&quot;False&quot; IsTopLevel=&quot;False&quot; Layer=&quot;Harvey 4/4 [4] [4]&quot; Source=&quot;Group 7&quot; /&gt;"/>
</p:tagLst>
</file>

<file path=ppt/tags/tag26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0/8 [0] [0]&quot; Source=&quot;Group 5&quot; /&gt;"/>
</p:tagLst>
</file>

<file path=ppt/tags/tag26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1/8 [1] [1]&quot; Source=&quot;Group 5&quot; /&gt;"/>
</p:tagLst>
</file>

<file path=ppt/tags/tag26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2/8 [2] [2]&quot; Source=&quot;Group 5&quot; /&gt;"/>
</p:tagLst>
</file>

<file path=ppt/tags/tag26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3/8 [3] [3]&quot; Source=&quot;Group 5&quot; /&gt;"/>
</p:tagLst>
</file>

<file path=ppt/tags/tag26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4/8 [4] [4]&quot; Source=&quot;Group 5&quot; /&gt;"/>
</p:tagLst>
</file>

<file path=ppt/tags/tag26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5/8 [5] [5]&quot; Source=&quot;Group 5&quot; /&gt;"/>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6/8 [6] [6]&quot; Source=&quot;Group 5&quot; /&gt;"/>
</p:tagLst>
</file>

<file path=ppt/tags/tag27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7/8 [7] [7]&quot; Source=&quot;Group 5&quot; /&gt;"/>
</p:tagLst>
</file>

<file path=ppt/tags/tag27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59bb8cd2-65c9-41eb-9274-c245d8588fca&quot; IsConsolidated=&quot;False&quot; IsTopLevel=&quot;False&quot; Layer=&quot;Harvey 8/8 [8] [8]&quot; Source=&quot;Group 5&quot; /&gt;"/>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75.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8.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7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8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8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89.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2.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96.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9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302.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30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31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3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31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3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3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3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3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33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4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3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4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4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5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3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5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35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36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5.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6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6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6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71.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37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7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7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7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7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38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38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9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39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0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0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0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0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41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7.xml><?xml version="1.0" encoding="utf-8"?>
<p:tagLst xmlns:a="http://schemas.openxmlformats.org/drawingml/2006/main" xmlns:r="http://schemas.openxmlformats.org/officeDocument/2006/relationships" xmlns:p="http://schemas.openxmlformats.org/presentationml/2006/main">
  <p:tag name="TEXT_TYPE" val="CREATE DATE"/>
</p:tagLst>
</file>

<file path=ppt/tags/tag418.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419.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2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21.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4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23.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424.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42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3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3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3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3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3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3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3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4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5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59.xml><?xml version="1.0" encoding="utf-8"?>
<p:tagLst xmlns:a="http://schemas.openxmlformats.org/drawingml/2006/main" xmlns:r="http://schemas.openxmlformats.org/officeDocument/2006/relationships" xmlns:p="http://schemas.openxmlformats.org/presentationml/2006/main">
  <p:tag name="SLIDE_TYPE" val="TOC"/>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0.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461.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462.xml><?xml version="1.0" encoding="utf-8"?>
<p:tagLst xmlns:a="http://schemas.openxmlformats.org/drawingml/2006/main" xmlns:r="http://schemas.openxmlformats.org/officeDocument/2006/relationships" xmlns:p="http://schemas.openxmlformats.org/presentationml/2006/main">
  <p:tag name="TEMPLAFYSLIDEID" val="637775256765510636"/>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7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4.xml><?xml version="1.0" encoding="utf-8"?>
<a:theme xmlns:a="http://schemas.openxmlformats.org/drawingml/2006/main" name="9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5.xml><?xml version="1.0" encoding="utf-8"?>
<a:theme xmlns:a="http://schemas.openxmlformats.org/drawingml/2006/main" name="UBSTemplafy_Screen169">
  <a:themeElements>
    <a:clrScheme name="Templafy_NewBrand2">
      <a:dk1>
        <a:sysClr val="windowText" lastClr="000000"/>
      </a:dk1>
      <a:lt1>
        <a:sysClr val="window" lastClr="FFFFFF"/>
      </a:lt1>
      <a:dk2>
        <a:srgbClr val="E60000"/>
      </a:dk2>
      <a:lt2>
        <a:srgbClr val="FFFFFF"/>
      </a:lt2>
      <a:accent1>
        <a:srgbClr val="CCCCCC"/>
      </a:accent1>
      <a:accent2>
        <a:srgbClr val="B0B0B0"/>
      </a:accent2>
      <a:accent3>
        <a:srgbClr val="757575"/>
      </a:accent3>
      <a:accent4>
        <a:srgbClr val="474747"/>
      </a:accent4>
      <a:accent5>
        <a:srgbClr val="2B2B2B"/>
      </a:accent5>
      <a:accent6>
        <a:srgbClr val="E60000"/>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latin typeface="+mn-lt"/>
          </a:defRPr>
        </a:defPPr>
      </a:lstStyle>
    </a:txDef>
  </a:objectDefaults>
  <a:extraClrSchemeLst/>
  <a:extLst>
    <a:ext uri="{05A4C25C-085E-4340-85A3-A5531E510DB2}">
      <thm15:themeFamily xmlns:thm15="http://schemas.microsoft.com/office/thememl/2012/main" name="UBSTemplafy_Screen169" id="{0BE17FF2-37B1-4AB7-87D9-17D5988701FF}" vid="{32DEAEEC-504E-4045-8ED3-D57C6126358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4270</Words>
  <Application>Microsoft Office PowerPoint</Application>
  <PresentationFormat>Widescreen</PresentationFormat>
  <Paragraphs>136</Paragraphs>
  <Slides>20</Slides>
  <Notes>14</Notes>
  <HiddenSlides>0</HiddenSlides>
  <MMClips>0</MMClips>
  <ScaleCrop>false</ScaleCrop>
  <HeadingPairs>
    <vt:vector size="8" baseType="variant">
      <vt:variant>
        <vt:lpstr>Fonts Used</vt:lpstr>
      </vt:variant>
      <vt:variant>
        <vt:i4>10</vt:i4>
      </vt:variant>
      <vt:variant>
        <vt:lpstr>Theme</vt:lpstr>
      </vt:variant>
      <vt:variant>
        <vt:i4>5</vt:i4>
      </vt:variant>
      <vt:variant>
        <vt:lpstr>Embedded OLE Servers</vt:lpstr>
      </vt:variant>
      <vt:variant>
        <vt:i4>1</vt:i4>
      </vt:variant>
      <vt:variant>
        <vt:lpstr>Slide Titles</vt:lpstr>
      </vt:variant>
      <vt:variant>
        <vt:i4>20</vt:i4>
      </vt:variant>
    </vt:vector>
  </HeadingPairs>
  <TitlesOfParts>
    <vt:vector size="36" baseType="lpstr">
      <vt:lpstr>Arial</vt:lpstr>
      <vt:lpstr>Calibri</vt:lpstr>
      <vt:lpstr>Calibri Light</vt:lpstr>
      <vt:lpstr>Frutiger 45 Light</vt:lpstr>
      <vt:lpstr>Frutiger 47 Light CN</vt:lpstr>
      <vt:lpstr>Frutiger 55 Roman</vt:lpstr>
      <vt:lpstr>Monotype Sorts</vt:lpstr>
      <vt:lpstr>Symbol</vt:lpstr>
      <vt:lpstr>UBSHeadline</vt:lpstr>
      <vt:lpstr>Wingdings 2</vt:lpstr>
      <vt:lpstr>1_Office Theme</vt:lpstr>
      <vt:lpstr>2_PresXpress_OnScreen_Theme</vt:lpstr>
      <vt:lpstr>7_UBS Screen4:3 Theme</vt:lpstr>
      <vt:lpstr>9_UBS Screen4:3 Theme</vt:lpstr>
      <vt:lpstr>UBSTemplafy_Screen169</vt:lpstr>
      <vt:lpstr>think-cell Slide</vt:lpstr>
      <vt:lpstr>Global CIO livestream Year Ahead 2023 - A Year of Inflections</vt:lpstr>
      <vt:lpstr>PowerPoint Presentation</vt:lpstr>
      <vt:lpstr>PowerPoint Presentation</vt:lpstr>
      <vt:lpstr>A year of inflections</vt:lpstr>
      <vt:lpstr>PowerPoint Presentation</vt:lpstr>
      <vt:lpstr>PowerPoint Presentation</vt:lpstr>
      <vt:lpstr>   Add defensives and value </vt:lpstr>
      <vt:lpstr>   Seek income opportunities</vt:lpstr>
      <vt:lpstr>   Shelter in safe haven currencies</vt:lpstr>
      <vt:lpstr>PowerPoint Presentation</vt:lpstr>
      <vt:lpstr>  Seek uncorrelated hedge fund strategies </vt:lpstr>
      <vt:lpstr>PowerPoint Presentation</vt:lpstr>
      <vt:lpstr>PowerPoint Presentation</vt:lpstr>
      <vt:lpstr>   Lower equity valuations, higher yields supportive of stronger returns for diversified portfolios</vt:lpstr>
      <vt:lpstr>PowerPoint Presentation</vt:lpstr>
      <vt:lpstr>   Invest sustainably</vt:lpstr>
      <vt:lpstr>PowerPoint Presentation</vt:lpstr>
      <vt:lpstr>Risk information</vt:lpstr>
      <vt:lpstr>Risk information</vt:lpstr>
      <vt:lpstr>Risk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CIO livestream – monthly update Navigating Uncertainty: Risk-Opportunity Tradeoffs</dc:title>
  <dc:creator>Lorena</dc:creator>
  <cp:lastModifiedBy>Savioz, Joel</cp:lastModifiedBy>
  <cp:revision>108</cp:revision>
  <dcterms:created xsi:type="dcterms:W3CDTF">2022-02-14T14:48:53Z</dcterms:created>
  <dcterms:modified xsi:type="dcterms:W3CDTF">2022-11-22T14:05:12Z</dcterms:modified>
</cp:coreProperties>
</file>