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5.xml" ContentType="application/vnd.openxmlformats-officedocument.them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6.xml" ContentType="application/vnd.openxmlformats-officedocument.theme+xml"/>
  <Override PartName="/ppt/tags/tag825.xml" ContentType="application/vnd.openxmlformats-officedocument.presentationml.tags+xml"/>
  <Override PartName="/ppt/tags/tag826.xml" ContentType="application/vnd.openxmlformats-officedocument.presentationml.tags+xml"/>
  <Override PartName="/ppt/theme/theme7.xml" ContentType="application/vnd.openxmlformats-officedocument.theme+xml"/>
  <Override PartName="/ppt/tags/tag827.xml" ContentType="application/vnd.openxmlformats-officedocument.presentationml.tags+xml"/>
  <Override PartName="/ppt/tags/tag8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notesSlides/notesSlide3.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notesSlides/notesSlide4.xml" ContentType="application/vnd.openxmlformats-officedocument.presentationml.notesSlide+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notesSlides/notesSlide6.xml" ContentType="application/vnd.openxmlformats-officedocument.presentationml.notesSlide+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theme/themeOverride1.xml" ContentType="application/vnd.openxmlformats-officedocument.themeOverride+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notesSlides/notesSlide8.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notesSlides/notesSlide9.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2.xml" ContentType="application/vnd.openxmlformats-officedocument.drawingml.chartshape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notesSlides/notesSlide10.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1.xml" ContentType="application/vnd.openxmlformats-officedocument.presentationml.notesSlide+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notesSlides/notesSlide12.xml" ContentType="application/vnd.openxmlformats-officedocument.presentationml.notesSlide+xml"/>
  <Override PartName="/ppt/charts/chart14.xml" ContentType="application/vnd.openxmlformats-officedocument.drawingml.chart+xml"/>
  <Override PartName="/ppt/charts/style12.xml" ContentType="application/vnd.ms-office.chartstyle+xml"/>
  <Override PartName="/ppt/charts/colors12.xml" ContentType="application/vnd.ms-office.chartcolorstyle+xml"/>
  <Override PartName="/ppt/tags/tag864.xml" ContentType="application/vnd.openxmlformats-officedocument.presentationml.tags+xml"/>
  <Override PartName="/ppt/tags/tag865.xml" ContentType="application/vnd.openxmlformats-officedocument.presentationml.tags+xml"/>
  <Override PartName="/ppt/notesSlides/notesSlide13.xml" ContentType="application/vnd.openxmlformats-officedocument.presentationml.notesSlide+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notesSlides/notesSlide14.xml" ContentType="application/vnd.openxmlformats-officedocument.presentationml.notesSlide+xml"/>
  <Override PartName="/ppt/tags/tag872.xml" ContentType="application/vnd.openxmlformats-officedocument.presentationml.tags+xml"/>
  <Override PartName="/ppt/notesSlides/notesSlide15.xml" ContentType="application/vnd.openxmlformats-officedocument.presentationml.notesSlide+xml"/>
  <Override PartName="/ppt/tags/tag873.xml" ContentType="application/vnd.openxmlformats-officedocument.presentationml.tags+xml"/>
  <Override PartName="/ppt/notesSlides/notesSlide16.xml" ContentType="application/vnd.openxmlformats-officedocument.presentationml.notesSlide+xml"/>
  <Override PartName="/ppt/tags/tag874.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 id="2147483674" r:id="rId4"/>
    <p:sldMasterId id="2147483690" r:id="rId5"/>
    <p:sldMasterId id="2147483712" r:id="rId6"/>
    <p:sldMasterId id="2147483761" r:id="rId7"/>
    <p:sldMasterId id="2147483782" r:id="rId8"/>
  </p:sldMasterIdLst>
  <p:notesMasterIdLst>
    <p:notesMasterId r:id="rId33"/>
  </p:notesMasterIdLst>
  <p:sldIdLst>
    <p:sldId id="2147472330" r:id="rId9"/>
    <p:sldId id="2147472329" r:id="rId10"/>
    <p:sldId id="2147472332" r:id="rId11"/>
    <p:sldId id="2147472468" r:id="rId12"/>
    <p:sldId id="2147472609" r:id="rId13"/>
    <p:sldId id="1105" r:id="rId14"/>
    <p:sldId id="2147472331" r:id="rId15"/>
    <p:sldId id="2147472337" r:id="rId16"/>
    <p:sldId id="2147472338" r:id="rId17"/>
    <p:sldId id="2147472340" r:id="rId18"/>
    <p:sldId id="2147472333" r:id="rId19"/>
    <p:sldId id="2147472276" r:id="rId20"/>
    <p:sldId id="2147472357" r:id="rId21"/>
    <p:sldId id="2147472327" r:id="rId22"/>
    <p:sldId id="2147472342" r:id="rId23"/>
    <p:sldId id="2147472607" r:id="rId24"/>
    <p:sldId id="2147472606" r:id="rId25"/>
    <p:sldId id="2147472602" r:id="rId26"/>
    <p:sldId id="2147472471" r:id="rId27"/>
    <p:sldId id="441" r:id="rId28"/>
    <p:sldId id="1393" r:id="rId29"/>
    <p:sldId id="256" r:id="rId30"/>
    <p:sldId id="2147472608" r:id="rId31"/>
    <p:sldId id="111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3" d="100"/>
          <a:sy n="113" d="100"/>
        </p:scale>
        <p:origin x="114" y="1002"/>
      </p:cViewPr>
      <p:guideLst/>
    </p:cSldViewPr>
  </p:slideViewPr>
  <p:notesTextViewPr>
    <p:cViewPr>
      <p:scale>
        <a:sx n="1" d="1"/>
        <a:sy n="1" d="1"/>
      </p:scale>
      <p:origin x="0" y="0"/>
    </p:cViewPr>
  </p:notesTextViewPr>
  <p:sorterViewPr>
    <p:cViewPr>
      <p:scale>
        <a:sx n="100" d="100"/>
        <a:sy n="100" d="100"/>
      </p:scale>
      <p:origin x="0" y="-69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5.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4.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bleStyles" Target="tableStyles.xml"/><Relationship Id="rId5"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2.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 Id="rId8" Type="http://schemas.openxmlformats.org/officeDocument/2006/relationships/slideMaster" Target="slideMasters/slideMaster6.xml"/><Relationship Id="rId3"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G7%20inflation.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UK%20sectors%20ytd%20TRR.xlsx" TargetMode="External"/><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energy%20stocks%20to%20benefit%20from%20oil%20upside.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2.xml"/></Relationships>
</file>

<file path=ppt/charts/_rels/chart12.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NEW%20CURRENT%20SPREADSHEETS\__________________CURRENT%20ANALYSIS\S&amp;P%20sectors%20ISM%20correlation%20since%201990.xlsx" TargetMode="External"/><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beta.xlsx" TargetMode="External"/><Relationship Id="rId2" Type="http://schemas.microsoft.com/office/2011/relationships/chartColorStyle" Target="colors11.xml"/><Relationship Id="rId1" Type="http://schemas.microsoft.com/office/2011/relationships/chartStyle" Target="style11.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CPI%20historically%20high.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ubsprod.msad.ubs.net\UserData\T886955\Home\00886955_DOCS\_______________________________________________________________HV%20LIBRARY\FORECASTS\Policy%20rates.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ECB%20policy%20rate.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EUrozone%20CPI.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_JOINT%20FOLDER\fw_pe_percentiles.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2" Type="http://schemas.openxmlformats.org/officeDocument/2006/relationships/oleObject" Target="file:///\\nycroot\data\equities\research\wealthmgmt\strategy\wmr%20americas\GIR\Common%20Shared%20Folders\Equity%20Strategy\Data\Earnings\Earnings%20&amp;%20Valuation%20Models\Annual%20S&amp;P%20500%20EPS%20chart.xlsx" TargetMode="External"/><Relationship Id="rId1" Type="http://schemas.openxmlformats.org/officeDocument/2006/relationships/themeOverride" Target="../theme/themeOverride1.xml"/></Relationships>
</file>

<file path=ppt/charts/_rels/chart8.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_QUICKTAKE\tech%20vs%20real%20rates.xlsx" TargetMode="External"/><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Value%20vs%20Growth%20after%20last%20hike%20vs%20all%20period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60618576094952"/>
          <c:y val="3.8965277777777772E-2"/>
          <c:w val="0.84000144300144297"/>
          <c:h val="0.8358686111111111"/>
        </c:manualLayout>
      </c:layout>
      <c:lineChart>
        <c:grouping val="standard"/>
        <c:varyColors val="0"/>
        <c:ser>
          <c:idx val="0"/>
          <c:order val="0"/>
          <c:spPr>
            <a:ln w="31750" cap="rnd" cmpd="sng" algn="ctr">
              <a:solidFill>
                <a:srgbClr val="CCCCCC"/>
              </a:solidFill>
              <a:prstDash val="solid"/>
              <a:round/>
              <a:headEnd type="none" w="med" len="med"/>
              <a:tailEnd type="none" w="med" len="med"/>
            </a:ln>
            <a:effectLst/>
          </c:spPr>
          <c:marker>
            <c:symbol val="none"/>
          </c:marker>
          <c:cat>
            <c:numRef>
              <c:f>Sheet1!$V$15:$V$35</c:f>
              <c:numCache>
                <c:formatCode>dd\.mm\.yyyy</c:formatCode>
                <c:ptCount val="21"/>
                <c:pt idx="0">
                  <c:v>44227</c:v>
                </c:pt>
                <c:pt idx="1">
                  <c:v>44255</c:v>
                </c:pt>
                <c:pt idx="2">
                  <c:v>44286</c:v>
                </c:pt>
                <c:pt idx="3">
                  <c:v>44316</c:v>
                </c:pt>
                <c:pt idx="4">
                  <c:v>44347</c:v>
                </c:pt>
                <c:pt idx="5">
                  <c:v>44377</c:v>
                </c:pt>
                <c:pt idx="6">
                  <c:v>44408</c:v>
                </c:pt>
                <c:pt idx="7">
                  <c:v>44439</c:v>
                </c:pt>
                <c:pt idx="8">
                  <c:v>44469</c:v>
                </c:pt>
                <c:pt idx="9">
                  <c:v>44500</c:v>
                </c:pt>
                <c:pt idx="10">
                  <c:v>44530</c:v>
                </c:pt>
                <c:pt idx="11">
                  <c:v>44561</c:v>
                </c:pt>
                <c:pt idx="12">
                  <c:v>44592</c:v>
                </c:pt>
                <c:pt idx="13">
                  <c:v>44620</c:v>
                </c:pt>
                <c:pt idx="14">
                  <c:v>44651</c:v>
                </c:pt>
                <c:pt idx="15">
                  <c:v>44681</c:v>
                </c:pt>
                <c:pt idx="16">
                  <c:v>44712</c:v>
                </c:pt>
                <c:pt idx="17">
                  <c:v>44742</c:v>
                </c:pt>
                <c:pt idx="18">
                  <c:v>44773</c:v>
                </c:pt>
                <c:pt idx="19">
                  <c:v>44804</c:v>
                </c:pt>
                <c:pt idx="20">
                  <c:v>44834</c:v>
                </c:pt>
              </c:numCache>
            </c:numRef>
          </c:cat>
          <c:val>
            <c:numRef>
              <c:f>Sheet1!$W$15:$W$35</c:f>
              <c:numCache>
                <c:formatCode>General</c:formatCode>
                <c:ptCount val="21"/>
                <c:pt idx="0">
                  <c:v>0.62857142857142867</c:v>
                </c:pt>
                <c:pt idx="1">
                  <c:v>0.74285714285714277</c:v>
                </c:pt>
                <c:pt idx="2">
                  <c:v>1.2428571428571431</c:v>
                </c:pt>
                <c:pt idx="3">
                  <c:v>1.7571428571428569</c:v>
                </c:pt>
                <c:pt idx="4">
                  <c:v>2.157142857142857</c:v>
                </c:pt>
                <c:pt idx="5">
                  <c:v>2.2285714285714286</c:v>
                </c:pt>
                <c:pt idx="6">
                  <c:v>2.5285714285714285</c:v>
                </c:pt>
                <c:pt idx="7">
                  <c:v>2.8571428571428572</c:v>
                </c:pt>
                <c:pt idx="8">
                  <c:v>3.128571428571429</c:v>
                </c:pt>
                <c:pt idx="9">
                  <c:v>3.6142857142857143</c:v>
                </c:pt>
                <c:pt idx="10">
                  <c:v>4.1285714285714281</c:v>
                </c:pt>
                <c:pt idx="11">
                  <c:v>4.2857142857142856</c:v>
                </c:pt>
                <c:pt idx="12">
                  <c:v>4.4571428571428573</c:v>
                </c:pt>
                <c:pt idx="13">
                  <c:v>5.0142857142857142</c:v>
                </c:pt>
                <c:pt idx="14">
                  <c:v>5.9571428571428573</c:v>
                </c:pt>
                <c:pt idx="15">
                  <c:v>6.3999999999999995</c:v>
                </c:pt>
                <c:pt idx="16">
                  <c:v>6.8285714285714292</c:v>
                </c:pt>
                <c:pt idx="17">
                  <c:v>7.1999999999999984</c:v>
                </c:pt>
                <c:pt idx="18">
                  <c:v>7.1857142857142859</c:v>
                </c:pt>
                <c:pt idx="19">
                  <c:v>7.2</c:v>
                </c:pt>
                <c:pt idx="20">
                  <c:v>7.5285714285714276</c:v>
                </c:pt>
              </c:numCache>
            </c:numRef>
          </c:val>
          <c:smooth val="0"/>
          <c:extLst>
            <c:ext xmlns:c16="http://schemas.microsoft.com/office/drawing/2014/chart" uri="{C3380CC4-5D6E-409C-BE32-E72D297353CC}">
              <c16:uniqueId val="{00000000-9A33-449E-88DC-43BD3FDA581A}"/>
            </c:ext>
          </c:extLst>
        </c:ser>
        <c:dLbls>
          <c:showLegendKey val="0"/>
          <c:showVal val="0"/>
          <c:showCatName val="0"/>
          <c:showSerName val="0"/>
          <c:showPercent val="0"/>
          <c:showBubbleSize val="0"/>
        </c:dLbls>
        <c:smooth val="0"/>
        <c:axId val="1968609680"/>
        <c:axId val="1968615088"/>
      </c:lineChart>
      <c:dateAx>
        <c:axId val="1968609680"/>
        <c:scaling>
          <c:orientation val="minMax"/>
          <c:max val="44835"/>
        </c:scaling>
        <c:delete val="0"/>
        <c:axPos val="b"/>
        <c:numFmt formatCode="mm\/yyyy" sourceLinked="0"/>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crossAx val="1968615088"/>
        <c:crosses val="autoZero"/>
        <c:auto val="1"/>
        <c:lblOffset val="100"/>
        <c:baseTimeUnit val="months"/>
        <c:majorUnit val="6"/>
        <c:majorTimeUnit val="months"/>
      </c:dateAx>
      <c:valAx>
        <c:axId val="1968615088"/>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crossAx val="1968609680"/>
        <c:crosses val="autoZero"/>
        <c:crossBetween val="midCat"/>
        <c:majorUnit val="2"/>
      </c:valAx>
      <c:spPr>
        <a:solidFill>
          <a:srgbClr val="FFFFFF"/>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6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41229221347331"/>
          <c:y val="2.3472222222222221E-2"/>
          <c:w val="0.86858770778652672"/>
          <c:h val="0.6551768008165646"/>
        </c:manualLayout>
      </c:layout>
      <c:barChart>
        <c:barDir val="col"/>
        <c:grouping val="clustered"/>
        <c:varyColors val="0"/>
        <c:ser>
          <c:idx val="0"/>
          <c:order val="0"/>
          <c:spPr>
            <a:solidFill>
              <a:schemeClr val="bg1">
                <a:lumMod val="75000"/>
              </a:schemeClr>
            </a:solidFill>
            <a:ln>
              <a:noFill/>
            </a:ln>
            <a:effectLst/>
          </c:spPr>
          <c:invertIfNegative val="0"/>
          <c:cat>
            <c:strRef>
              <c:f>'updated chart oct20'!$K$2:$K$12</c:f>
              <c:strCache>
                <c:ptCount val="11"/>
                <c:pt idx="0">
                  <c:v>Energy</c:v>
                </c:pt>
                <c:pt idx="1">
                  <c:v>Health Care</c:v>
                </c:pt>
                <c:pt idx="2">
                  <c:v>Materials</c:v>
                </c:pt>
                <c:pt idx="3">
                  <c:v>Cons. Staples</c:v>
                </c:pt>
                <c:pt idx="4">
                  <c:v>Financials </c:v>
                </c:pt>
                <c:pt idx="5">
                  <c:v>Industrials</c:v>
                </c:pt>
                <c:pt idx="6">
                  <c:v>Comm. Serv.</c:v>
                </c:pt>
                <c:pt idx="7">
                  <c:v>Utilities </c:v>
                </c:pt>
                <c:pt idx="8">
                  <c:v>Cons. Discr.</c:v>
                </c:pt>
                <c:pt idx="9">
                  <c:v>IT</c:v>
                </c:pt>
                <c:pt idx="10">
                  <c:v>Real Estate</c:v>
                </c:pt>
              </c:strCache>
            </c:strRef>
          </c:cat>
          <c:val>
            <c:numRef>
              <c:f>'updated chart oct20'!$L$2:$L$12</c:f>
              <c:numCache>
                <c:formatCode>General</c:formatCode>
                <c:ptCount val="11"/>
                <c:pt idx="0">
                  <c:v>0.43020000000000003</c:v>
                </c:pt>
                <c:pt idx="1">
                  <c:v>6.2600000000000003E-2</c:v>
                </c:pt>
                <c:pt idx="2" formatCode="0.00%">
                  <c:v>5.1500000000000004E-2</c:v>
                </c:pt>
                <c:pt idx="3" formatCode="0.00%">
                  <c:v>3.0800000000000001E-2</c:v>
                </c:pt>
                <c:pt idx="4" formatCode="0.00%">
                  <c:v>-3.4500000000000003E-2</c:v>
                </c:pt>
                <c:pt idx="5" formatCode="0.00%">
                  <c:v>-6.83E-2</c:v>
                </c:pt>
                <c:pt idx="6" formatCode="0.00%">
                  <c:v>-8.0399999999999985E-2</c:v>
                </c:pt>
                <c:pt idx="7" formatCode="0.00%">
                  <c:v>-0.10710000000000001</c:v>
                </c:pt>
                <c:pt idx="8" formatCode="0.00%">
                  <c:v>-0.1273</c:v>
                </c:pt>
                <c:pt idx="9" formatCode="0.00%">
                  <c:v>-0.2213</c:v>
                </c:pt>
                <c:pt idx="10" formatCode="0.00%">
                  <c:v>-0.38990000000000002</c:v>
                </c:pt>
              </c:numCache>
            </c:numRef>
          </c:val>
          <c:extLst>
            <c:ext xmlns:c16="http://schemas.microsoft.com/office/drawing/2014/chart" uri="{C3380CC4-5D6E-409C-BE32-E72D297353CC}">
              <c16:uniqueId val="{00000000-C1D8-4644-964B-DF49D77B8BCE}"/>
            </c:ext>
          </c:extLst>
        </c:ser>
        <c:dLbls>
          <c:showLegendKey val="0"/>
          <c:showVal val="0"/>
          <c:showCatName val="0"/>
          <c:showSerName val="0"/>
          <c:showPercent val="0"/>
          <c:showBubbleSize val="0"/>
        </c:dLbls>
        <c:gapWidth val="100"/>
        <c:overlap val="-27"/>
        <c:axId val="1014754847"/>
        <c:axId val="1014755263"/>
      </c:barChart>
      <c:catAx>
        <c:axId val="1014754847"/>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014755263"/>
        <c:crosses val="autoZero"/>
        <c:auto val="1"/>
        <c:lblAlgn val="ctr"/>
        <c:lblOffset val="100"/>
        <c:noMultiLvlLbl val="0"/>
      </c:catAx>
      <c:valAx>
        <c:axId val="1014755263"/>
        <c:scaling>
          <c:orientation val="minMax"/>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014754847"/>
        <c:crosses val="autoZero"/>
        <c:crossBetween val="between"/>
        <c:majorUnit val="0.2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78974996546484"/>
          <c:y val="0.13692263141346689"/>
          <c:w val="0.76097637795275586"/>
          <c:h val="0.6485984523288284"/>
        </c:manualLayout>
      </c:layout>
      <c:lineChart>
        <c:grouping val="standard"/>
        <c:varyColors val="0"/>
        <c:ser>
          <c:idx val="1"/>
          <c:order val="1"/>
          <c:tx>
            <c:strRef>
              <c:f>Sheet1!$H$12</c:f>
              <c:strCache>
                <c:ptCount val="1"/>
                <c:pt idx="0">
                  <c:v>Brent, USD/bbl</c:v>
                </c:pt>
              </c:strCache>
            </c:strRef>
          </c:tx>
          <c:spPr>
            <a:ln w="31750" cap="rnd" cmpd="sng" algn="ctr">
              <a:solidFill>
                <a:srgbClr val="A1CCE4"/>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Sheet1!$H$16:$H$198</c:f>
              <c:numCache>
                <c:formatCode>General</c:formatCode>
                <c:ptCount val="183"/>
                <c:pt idx="0">
                  <c:v>68.599999999999994</c:v>
                </c:pt>
                <c:pt idx="1">
                  <c:v>64.98</c:v>
                </c:pt>
                <c:pt idx="2">
                  <c:v>64.849999999999994</c:v>
                </c:pt>
                <c:pt idx="3">
                  <c:v>60.69</c:v>
                </c:pt>
                <c:pt idx="4">
                  <c:v>58.16</c:v>
                </c:pt>
                <c:pt idx="5">
                  <c:v>54.47</c:v>
                </c:pt>
                <c:pt idx="6">
                  <c:v>57.32</c:v>
                </c:pt>
                <c:pt idx="7">
                  <c:v>58.5</c:v>
                </c:pt>
                <c:pt idx="8">
                  <c:v>50.52</c:v>
                </c:pt>
                <c:pt idx="9">
                  <c:v>45.27</c:v>
                </c:pt>
                <c:pt idx="10">
                  <c:v>33.85</c:v>
                </c:pt>
                <c:pt idx="11">
                  <c:v>26.98</c:v>
                </c:pt>
                <c:pt idx="12">
                  <c:v>24.93</c:v>
                </c:pt>
                <c:pt idx="13">
                  <c:v>34.11</c:v>
                </c:pt>
                <c:pt idx="14">
                  <c:v>31.48</c:v>
                </c:pt>
                <c:pt idx="15">
                  <c:v>28.08</c:v>
                </c:pt>
                <c:pt idx="16">
                  <c:v>21.44</c:v>
                </c:pt>
                <c:pt idx="17">
                  <c:v>26.44</c:v>
                </c:pt>
                <c:pt idx="18">
                  <c:v>30.97</c:v>
                </c:pt>
                <c:pt idx="19">
                  <c:v>32.5</c:v>
                </c:pt>
                <c:pt idx="20">
                  <c:v>35.130000000000003</c:v>
                </c:pt>
                <c:pt idx="21">
                  <c:v>35.33</c:v>
                </c:pt>
                <c:pt idx="22">
                  <c:v>42.3</c:v>
                </c:pt>
                <c:pt idx="23">
                  <c:v>38.729999999999997</c:v>
                </c:pt>
                <c:pt idx="24">
                  <c:v>42.19</c:v>
                </c:pt>
                <c:pt idx="25">
                  <c:v>41.02</c:v>
                </c:pt>
                <c:pt idx="26">
                  <c:v>42.8</c:v>
                </c:pt>
                <c:pt idx="27">
                  <c:v>43.24</c:v>
                </c:pt>
                <c:pt idx="28">
                  <c:v>43.14</c:v>
                </c:pt>
                <c:pt idx="29">
                  <c:v>43.34</c:v>
                </c:pt>
                <c:pt idx="30">
                  <c:v>43.3</c:v>
                </c:pt>
                <c:pt idx="31">
                  <c:v>44.4</c:v>
                </c:pt>
                <c:pt idx="32">
                  <c:v>44.8</c:v>
                </c:pt>
                <c:pt idx="33">
                  <c:v>44.35</c:v>
                </c:pt>
                <c:pt idx="34">
                  <c:v>45.05</c:v>
                </c:pt>
                <c:pt idx="35">
                  <c:v>42.66</c:v>
                </c:pt>
                <c:pt idx="36">
                  <c:v>39.83</c:v>
                </c:pt>
                <c:pt idx="37">
                  <c:v>43.15</c:v>
                </c:pt>
                <c:pt idx="38">
                  <c:v>41.92</c:v>
                </c:pt>
                <c:pt idx="39">
                  <c:v>39.270000000000003</c:v>
                </c:pt>
                <c:pt idx="40">
                  <c:v>42.85</c:v>
                </c:pt>
                <c:pt idx="41">
                  <c:v>42.93</c:v>
                </c:pt>
                <c:pt idx="42">
                  <c:v>41.77</c:v>
                </c:pt>
                <c:pt idx="43">
                  <c:v>37.46</c:v>
                </c:pt>
                <c:pt idx="44">
                  <c:v>39.450000000000003</c:v>
                </c:pt>
                <c:pt idx="45">
                  <c:v>42.78</c:v>
                </c:pt>
                <c:pt idx="46">
                  <c:v>44.96</c:v>
                </c:pt>
                <c:pt idx="47">
                  <c:v>48.18</c:v>
                </c:pt>
                <c:pt idx="48">
                  <c:v>49.25</c:v>
                </c:pt>
                <c:pt idx="49">
                  <c:v>49.97</c:v>
                </c:pt>
                <c:pt idx="50">
                  <c:v>52.26</c:v>
                </c:pt>
                <c:pt idx="51">
                  <c:v>51.29</c:v>
                </c:pt>
                <c:pt idx="52">
                  <c:v>51.8</c:v>
                </c:pt>
                <c:pt idx="53">
                  <c:v>55.99</c:v>
                </c:pt>
                <c:pt idx="54">
                  <c:v>55.1</c:v>
                </c:pt>
                <c:pt idx="55">
                  <c:v>55.41</c:v>
                </c:pt>
                <c:pt idx="56">
                  <c:v>55.88</c:v>
                </c:pt>
                <c:pt idx="57">
                  <c:v>59.34</c:v>
                </c:pt>
                <c:pt idx="58">
                  <c:v>62.43</c:v>
                </c:pt>
                <c:pt idx="59">
                  <c:v>62.91</c:v>
                </c:pt>
                <c:pt idx="60">
                  <c:v>66.13</c:v>
                </c:pt>
                <c:pt idx="61">
                  <c:v>69.36</c:v>
                </c:pt>
                <c:pt idx="62">
                  <c:v>69.22</c:v>
                </c:pt>
                <c:pt idx="63">
                  <c:v>64.53</c:v>
                </c:pt>
                <c:pt idx="64">
                  <c:v>64.569999999999993</c:v>
                </c:pt>
                <c:pt idx="65">
                  <c:v>64.86</c:v>
                </c:pt>
                <c:pt idx="66">
                  <c:v>62.95</c:v>
                </c:pt>
                <c:pt idx="67">
                  <c:v>66.77</c:v>
                </c:pt>
                <c:pt idx="68">
                  <c:v>66.11</c:v>
                </c:pt>
                <c:pt idx="69">
                  <c:v>67.25</c:v>
                </c:pt>
                <c:pt idx="70">
                  <c:v>68.28</c:v>
                </c:pt>
                <c:pt idx="71">
                  <c:v>68.709999999999994</c:v>
                </c:pt>
                <c:pt idx="72">
                  <c:v>66.44</c:v>
                </c:pt>
                <c:pt idx="73">
                  <c:v>69.63</c:v>
                </c:pt>
                <c:pt idx="74">
                  <c:v>71.89</c:v>
                </c:pt>
                <c:pt idx="75">
                  <c:v>72.69</c:v>
                </c:pt>
                <c:pt idx="76">
                  <c:v>73.510000000000005</c:v>
                </c:pt>
                <c:pt idx="77">
                  <c:v>76.180000000000007</c:v>
                </c:pt>
                <c:pt idx="78">
                  <c:v>76.17</c:v>
                </c:pt>
                <c:pt idx="79">
                  <c:v>75.55</c:v>
                </c:pt>
                <c:pt idx="80">
                  <c:v>73.59</c:v>
                </c:pt>
                <c:pt idx="81">
                  <c:v>74.099999999999994</c:v>
                </c:pt>
                <c:pt idx="82">
                  <c:v>76.33</c:v>
                </c:pt>
                <c:pt idx="83">
                  <c:v>70.7</c:v>
                </c:pt>
                <c:pt idx="84">
                  <c:v>70.59</c:v>
                </c:pt>
                <c:pt idx="85">
                  <c:v>65.180000000000007</c:v>
                </c:pt>
                <c:pt idx="86">
                  <c:v>72.7</c:v>
                </c:pt>
                <c:pt idx="87">
                  <c:v>72.61</c:v>
                </c:pt>
                <c:pt idx="88">
                  <c:v>72.92</c:v>
                </c:pt>
                <c:pt idx="89">
                  <c:v>75.34</c:v>
                </c:pt>
                <c:pt idx="90">
                  <c:v>78.09</c:v>
                </c:pt>
                <c:pt idx="91">
                  <c:v>79.28</c:v>
                </c:pt>
                <c:pt idx="92">
                  <c:v>82.39</c:v>
                </c:pt>
                <c:pt idx="93">
                  <c:v>84.86</c:v>
                </c:pt>
                <c:pt idx="94">
                  <c:v>85.53</c:v>
                </c:pt>
                <c:pt idx="95">
                  <c:v>84.38</c:v>
                </c:pt>
                <c:pt idx="96">
                  <c:v>82.74</c:v>
                </c:pt>
                <c:pt idx="97">
                  <c:v>82.17</c:v>
                </c:pt>
                <c:pt idx="98">
                  <c:v>78.89</c:v>
                </c:pt>
                <c:pt idx="99">
                  <c:v>72.72</c:v>
                </c:pt>
                <c:pt idx="100">
                  <c:v>69.88</c:v>
                </c:pt>
                <c:pt idx="101">
                  <c:v>75.150000000000006</c:v>
                </c:pt>
                <c:pt idx="102">
                  <c:v>73.52</c:v>
                </c:pt>
                <c:pt idx="103">
                  <c:v>76.14</c:v>
                </c:pt>
                <c:pt idx="104">
                  <c:v>77.78</c:v>
                </c:pt>
                <c:pt idx="105">
                  <c:v>81.75</c:v>
                </c:pt>
                <c:pt idx="106">
                  <c:v>86.06</c:v>
                </c:pt>
                <c:pt idx="107">
                  <c:v>87.89</c:v>
                </c:pt>
                <c:pt idx="108">
                  <c:v>90.03</c:v>
                </c:pt>
                <c:pt idx="109">
                  <c:v>93.27</c:v>
                </c:pt>
                <c:pt idx="110">
                  <c:v>94.44</c:v>
                </c:pt>
                <c:pt idx="111">
                  <c:v>93.54</c:v>
                </c:pt>
                <c:pt idx="112">
                  <c:v>97.93</c:v>
                </c:pt>
                <c:pt idx="113">
                  <c:v>118.11</c:v>
                </c:pt>
                <c:pt idx="114">
                  <c:v>112.67</c:v>
                </c:pt>
                <c:pt idx="115">
                  <c:v>107.93</c:v>
                </c:pt>
                <c:pt idx="116">
                  <c:v>120.65</c:v>
                </c:pt>
                <c:pt idx="117">
                  <c:v>104.39</c:v>
                </c:pt>
                <c:pt idx="118">
                  <c:v>102.78</c:v>
                </c:pt>
                <c:pt idx="119">
                  <c:v>111.7</c:v>
                </c:pt>
                <c:pt idx="120">
                  <c:v>106.65</c:v>
                </c:pt>
                <c:pt idx="121">
                  <c:v>109.34</c:v>
                </c:pt>
                <c:pt idx="122">
                  <c:v>112.39</c:v>
                </c:pt>
                <c:pt idx="123">
                  <c:v>111.55</c:v>
                </c:pt>
                <c:pt idx="124">
                  <c:v>112.55</c:v>
                </c:pt>
                <c:pt idx="125">
                  <c:v>119.43</c:v>
                </c:pt>
                <c:pt idx="126">
                  <c:v>119.72</c:v>
                </c:pt>
                <c:pt idx="127">
                  <c:v>122.01</c:v>
                </c:pt>
                <c:pt idx="128">
                  <c:v>113.12</c:v>
                </c:pt>
                <c:pt idx="129">
                  <c:v>113.12</c:v>
                </c:pt>
                <c:pt idx="130">
                  <c:v>111.63</c:v>
                </c:pt>
                <c:pt idx="131">
                  <c:v>107.02</c:v>
                </c:pt>
                <c:pt idx="132">
                  <c:v>101.16</c:v>
                </c:pt>
                <c:pt idx="133">
                  <c:v>103.2</c:v>
                </c:pt>
                <c:pt idx="134">
                  <c:v>110.01</c:v>
                </c:pt>
                <c:pt idx="135">
                  <c:v>94.92</c:v>
                </c:pt>
                <c:pt idx="136">
                  <c:v>98.15</c:v>
                </c:pt>
                <c:pt idx="137">
                  <c:v>96.72</c:v>
                </c:pt>
                <c:pt idx="138">
                  <c:v>100.99</c:v>
                </c:pt>
                <c:pt idx="139">
                  <c:v>93.02</c:v>
                </c:pt>
                <c:pt idx="140">
                  <c:v>92.84</c:v>
                </c:pt>
                <c:pt idx="141">
                  <c:v>91.35</c:v>
                </c:pt>
                <c:pt idx="142">
                  <c:v>86.15</c:v>
                </c:pt>
                <c:pt idx="143">
                  <c:v>87.96</c:v>
                </c:pt>
                <c:pt idx="144">
                  <c:v>97.92</c:v>
                </c:pt>
                <c:pt idx="145">
                  <c:v>91.63</c:v>
                </c:pt>
              </c:numCache>
            </c:numRef>
          </c:val>
          <c:smooth val="0"/>
          <c:extLst>
            <c:ext xmlns:c16="http://schemas.microsoft.com/office/drawing/2014/chart" uri="{C3380CC4-5D6E-409C-BE32-E72D297353CC}">
              <c16:uniqueId val="{00000000-28D5-4B3C-BF74-5BA51E269B38}"/>
            </c:ext>
          </c:extLst>
        </c:ser>
        <c:ser>
          <c:idx val="2"/>
          <c:order val="2"/>
          <c:spPr>
            <a:ln w="12700" cap="rnd" cmpd="sng" algn="ctr">
              <a:solidFill>
                <a:srgbClr val="B0B0B0"/>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Sheet1!$I$16:$I$198</c:f>
              <c:numCache>
                <c:formatCode>General</c:formatCode>
                <c:ptCount val="183"/>
                <c:pt idx="181">
                  <c:v>125</c:v>
                </c:pt>
                <c:pt idx="182">
                  <c:v>125</c:v>
                </c:pt>
              </c:numCache>
            </c:numRef>
          </c:val>
          <c:smooth val="0"/>
          <c:extLst>
            <c:ext xmlns:c16="http://schemas.microsoft.com/office/drawing/2014/chart" uri="{C3380CC4-5D6E-409C-BE32-E72D297353CC}">
              <c16:uniqueId val="{00000001-28D5-4B3C-BF74-5BA51E269B38}"/>
            </c:ext>
          </c:extLst>
        </c:ser>
        <c:dLbls>
          <c:showLegendKey val="0"/>
          <c:showVal val="0"/>
          <c:showCatName val="0"/>
          <c:showSerName val="0"/>
          <c:showPercent val="0"/>
          <c:showBubbleSize val="0"/>
        </c:dLbls>
        <c:marker val="1"/>
        <c:smooth val="0"/>
        <c:axId val="1287439360"/>
        <c:axId val="1287442688"/>
      </c:lineChart>
      <c:lineChart>
        <c:grouping val="standard"/>
        <c:varyColors val="0"/>
        <c:ser>
          <c:idx val="0"/>
          <c:order val="0"/>
          <c:tx>
            <c:strRef>
              <c:f>Sheet1!$G$12</c:f>
              <c:strCache>
                <c:ptCount val="1"/>
                <c:pt idx="0">
                  <c:v>MSCI ACWI Energy (rhs)</c:v>
                </c:pt>
              </c:strCache>
            </c:strRef>
          </c:tx>
          <c:spPr>
            <a:ln w="31750" cap="rnd" cmpd="sng" algn="ctr">
              <a:solidFill>
                <a:schemeClr val="bg1">
                  <a:lumMod val="75000"/>
                </a:schemeClr>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Sheet1!$G$16:$G$198</c:f>
              <c:numCache>
                <c:formatCode>General</c:formatCode>
                <c:ptCount val="183"/>
                <c:pt idx="0">
                  <c:v>213.04</c:v>
                </c:pt>
                <c:pt idx="1">
                  <c:v>212.09</c:v>
                </c:pt>
                <c:pt idx="2">
                  <c:v>210.43</c:v>
                </c:pt>
                <c:pt idx="3">
                  <c:v>203.24</c:v>
                </c:pt>
                <c:pt idx="4">
                  <c:v>191.98</c:v>
                </c:pt>
                <c:pt idx="5">
                  <c:v>192.7</c:v>
                </c:pt>
                <c:pt idx="6">
                  <c:v>192.59</c:v>
                </c:pt>
                <c:pt idx="7">
                  <c:v>190.56</c:v>
                </c:pt>
                <c:pt idx="8">
                  <c:v>164.54</c:v>
                </c:pt>
                <c:pt idx="9">
                  <c:v>156.69999999999999</c:v>
                </c:pt>
                <c:pt idx="10">
                  <c:v>115.58</c:v>
                </c:pt>
                <c:pt idx="11">
                  <c:v>97.65</c:v>
                </c:pt>
                <c:pt idx="12">
                  <c:v>110.57</c:v>
                </c:pt>
                <c:pt idx="13">
                  <c:v>118.91</c:v>
                </c:pt>
                <c:pt idx="14">
                  <c:v>129.04</c:v>
                </c:pt>
                <c:pt idx="15">
                  <c:v>125.04</c:v>
                </c:pt>
                <c:pt idx="16">
                  <c:v>126.28</c:v>
                </c:pt>
                <c:pt idx="17">
                  <c:v>129.86000000000001</c:v>
                </c:pt>
                <c:pt idx="18">
                  <c:v>136.06</c:v>
                </c:pt>
                <c:pt idx="19">
                  <c:v>127.96</c:v>
                </c:pt>
                <c:pt idx="20">
                  <c:v>134.6</c:v>
                </c:pt>
                <c:pt idx="21">
                  <c:v>137.11000000000001</c:v>
                </c:pt>
                <c:pt idx="22">
                  <c:v>155.36000000000001</c:v>
                </c:pt>
                <c:pt idx="23">
                  <c:v>141.06</c:v>
                </c:pt>
                <c:pt idx="24">
                  <c:v>141.30000000000001</c:v>
                </c:pt>
                <c:pt idx="25">
                  <c:v>134.63999999999999</c:v>
                </c:pt>
                <c:pt idx="26">
                  <c:v>137.26</c:v>
                </c:pt>
                <c:pt idx="27">
                  <c:v>133.5</c:v>
                </c:pt>
                <c:pt idx="28">
                  <c:v>136.74</c:v>
                </c:pt>
                <c:pt idx="29">
                  <c:v>138.85</c:v>
                </c:pt>
                <c:pt idx="30">
                  <c:v>133.33000000000001</c:v>
                </c:pt>
                <c:pt idx="31">
                  <c:v>137.78</c:v>
                </c:pt>
                <c:pt idx="32">
                  <c:v>140.79</c:v>
                </c:pt>
                <c:pt idx="33">
                  <c:v>134.55000000000001</c:v>
                </c:pt>
                <c:pt idx="34">
                  <c:v>136.04</c:v>
                </c:pt>
                <c:pt idx="35">
                  <c:v>131.35</c:v>
                </c:pt>
                <c:pt idx="36">
                  <c:v>127.35</c:v>
                </c:pt>
                <c:pt idx="37">
                  <c:v>127.84</c:v>
                </c:pt>
                <c:pt idx="38">
                  <c:v>118.54</c:v>
                </c:pt>
                <c:pt idx="39">
                  <c:v>115.4</c:v>
                </c:pt>
                <c:pt idx="40">
                  <c:v>121.08</c:v>
                </c:pt>
                <c:pt idx="41">
                  <c:v>117.59</c:v>
                </c:pt>
                <c:pt idx="42">
                  <c:v>117.91</c:v>
                </c:pt>
                <c:pt idx="43">
                  <c:v>110.67</c:v>
                </c:pt>
                <c:pt idx="44">
                  <c:v>114.77</c:v>
                </c:pt>
                <c:pt idx="45">
                  <c:v>129.34</c:v>
                </c:pt>
                <c:pt idx="46">
                  <c:v>135.13</c:v>
                </c:pt>
                <c:pt idx="47">
                  <c:v>145.22999999999999</c:v>
                </c:pt>
                <c:pt idx="48">
                  <c:v>149.74</c:v>
                </c:pt>
                <c:pt idx="49">
                  <c:v>150.94999999999999</c:v>
                </c:pt>
                <c:pt idx="50">
                  <c:v>147.77000000000001</c:v>
                </c:pt>
                <c:pt idx="51">
                  <c:v>144.78</c:v>
                </c:pt>
                <c:pt idx="52">
                  <c:v>144.6</c:v>
                </c:pt>
                <c:pt idx="53">
                  <c:v>156.29</c:v>
                </c:pt>
                <c:pt idx="54">
                  <c:v>158.47</c:v>
                </c:pt>
                <c:pt idx="55">
                  <c:v>155.59</c:v>
                </c:pt>
                <c:pt idx="56">
                  <c:v>146.87</c:v>
                </c:pt>
                <c:pt idx="57">
                  <c:v>153.88</c:v>
                </c:pt>
                <c:pt idx="58">
                  <c:v>158.66999999999999</c:v>
                </c:pt>
                <c:pt idx="59">
                  <c:v>162.88999999999999</c:v>
                </c:pt>
                <c:pt idx="60">
                  <c:v>165.54</c:v>
                </c:pt>
                <c:pt idx="61">
                  <c:v>176.98</c:v>
                </c:pt>
                <c:pt idx="62">
                  <c:v>180.82</c:v>
                </c:pt>
                <c:pt idx="63">
                  <c:v>170.85</c:v>
                </c:pt>
                <c:pt idx="64">
                  <c:v>171.65</c:v>
                </c:pt>
                <c:pt idx="65">
                  <c:v>170.63</c:v>
                </c:pt>
                <c:pt idx="66">
                  <c:v>166.27</c:v>
                </c:pt>
                <c:pt idx="67">
                  <c:v>168.34</c:v>
                </c:pt>
                <c:pt idx="68">
                  <c:v>165.09</c:v>
                </c:pt>
                <c:pt idx="69">
                  <c:v>168.88</c:v>
                </c:pt>
                <c:pt idx="70">
                  <c:v>180.28</c:v>
                </c:pt>
                <c:pt idx="71">
                  <c:v>179.93</c:v>
                </c:pt>
                <c:pt idx="72">
                  <c:v>177.23</c:v>
                </c:pt>
                <c:pt idx="73">
                  <c:v>177.55</c:v>
                </c:pt>
                <c:pt idx="74">
                  <c:v>187.26</c:v>
                </c:pt>
                <c:pt idx="75">
                  <c:v>187.6</c:v>
                </c:pt>
                <c:pt idx="76">
                  <c:v>179.83</c:v>
                </c:pt>
                <c:pt idx="77">
                  <c:v>187.74</c:v>
                </c:pt>
                <c:pt idx="78">
                  <c:v>184.75</c:v>
                </c:pt>
                <c:pt idx="79">
                  <c:v>179.87</c:v>
                </c:pt>
                <c:pt idx="80">
                  <c:v>170.56</c:v>
                </c:pt>
                <c:pt idx="81">
                  <c:v>169.02</c:v>
                </c:pt>
                <c:pt idx="82">
                  <c:v>171.5</c:v>
                </c:pt>
                <c:pt idx="83">
                  <c:v>172.93</c:v>
                </c:pt>
                <c:pt idx="84">
                  <c:v>172.93</c:v>
                </c:pt>
                <c:pt idx="85">
                  <c:v>162.31</c:v>
                </c:pt>
                <c:pt idx="86">
                  <c:v>172.19</c:v>
                </c:pt>
                <c:pt idx="87">
                  <c:v>173.2</c:v>
                </c:pt>
                <c:pt idx="88">
                  <c:v>171.18</c:v>
                </c:pt>
                <c:pt idx="89">
                  <c:v>174.58</c:v>
                </c:pt>
                <c:pt idx="90">
                  <c:v>180.89</c:v>
                </c:pt>
                <c:pt idx="91">
                  <c:v>188.54</c:v>
                </c:pt>
                <c:pt idx="92">
                  <c:v>196.56</c:v>
                </c:pt>
                <c:pt idx="93">
                  <c:v>201.03</c:v>
                </c:pt>
                <c:pt idx="94">
                  <c:v>200.32</c:v>
                </c:pt>
                <c:pt idx="95">
                  <c:v>197.26</c:v>
                </c:pt>
                <c:pt idx="96">
                  <c:v>197.95</c:v>
                </c:pt>
                <c:pt idx="97">
                  <c:v>194.35</c:v>
                </c:pt>
                <c:pt idx="98">
                  <c:v>186.43</c:v>
                </c:pt>
                <c:pt idx="99">
                  <c:v>184.57</c:v>
                </c:pt>
                <c:pt idx="100">
                  <c:v>185.69</c:v>
                </c:pt>
                <c:pt idx="101">
                  <c:v>190.17</c:v>
                </c:pt>
                <c:pt idx="102">
                  <c:v>183.53</c:v>
                </c:pt>
                <c:pt idx="103">
                  <c:v>187.69</c:v>
                </c:pt>
                <c:pt idx="104">
                  <c:v>189.02</c:v>
                </c:pt>
                <c:pt idx="105">
                  <c:v>202.62</c:v>
                </c:pt>
                <c:pt idx="106">
                  <c:v>212.55</c:v>
                </c:pt>
                <c:pt idx="107">
                  <c:v>207.26</c:v>
                </c:pt>
                <c:pt idx="108">
                  <c:v>212.43</c:v>
                </c:pt>
                <c:pt idx="109">
                  <c:v>221.3</c:v>
                </c:pt>
                <c:pt idx="110">
                  <c:v>225.46</c:v>
                </c:pt>
                <c:pt idx="111">
                  <c:v>217.87</c:v>
                </c:pt>
                <c:pt idx="112">
                  <c:v>215.6</c:v>
                </c:pt>
                <c:pt idx="113">
                  <c:v>221.99</c:v>
                </c:pt>
                <c:pt idx="114">
                  <c:v>221.14</c:v>
                </c:pt>
                <c:pt idx="115">
                  <c:v>216.8</c:v>
                </c:pt>
                <c:pt idx="116">
                  <c:v>231.65</c:v>
                </c:pt>
                <c:pt idx="117">
                  <c:v>228.86</c:v>
                </c:pt>
                <c:pt idx="118">
                  <c:v>233.41</c:v>
                </c:pt>
                <c:pt idx="119">
                  <c:v>234.44</c:v>
                </c:pt>
                <c:pt idx="120">
                  <c:v>226.82</c:v>
                </c:pt>
                <c:pt idx="121">
                  <c:v>223.76</c:v>
                </c:pt>
                <c:pt idx="122">
                  <c:v>238.43</c:v>
                </c:pt>
                <c:pt idx="123">
                  <c:v>231.58</c:v>
                </c:pt>
                <c:pt idx="124">
                  <c:v>236.54</c:v>
                </c:pt>
                <c:pt idx="125">
                  <c:v>250.35</c:v>
                </c:pt>
                <c:pt idx="126">
                  <c:v>253.24</c:v>
                </c:pt>
                <c:pt idx="127">
                  <c:v>249.85</c:v>
                </c:pt>
                <c:pt idx="128">
                  <c:v>213.68</c:v>
                </c:pt>
                <c:pt idx="129">
                  <c:v>210.99</c:v>
                </c:pt>
                <c:pt idx="130">
                  <c:v>212.29</c:v>
                </c:pt>
                <c:pt idx="131">
                  <c:v>207.64</c:v>
                </c:pt>
                <c:pt idx="132">
                  <c:v>200.81</c:v>
                </c:pt>
                <c:pt idx="133">
                  <c:v>208.77</c:v>
                </c:pt>
                <c:pt idx="134">
                  <c:v>226.06</c:v>
                </c:pt>
                <c:pt idx="135">
                  <c:v>214.61</c:v>
                </c:pt>
                <c:pt idx="136">
                  <c:v>227.34</c:v>
                </c:pt>
                <c:pt idx="137">
                  <c:v>227.81</c:v>
                </c:pt>
                <c:pt idx="138">
                  <c:v>236.64</c:v>
                </c:pt>
                <c:pt idx="139">
                  <c:v>228.49</c:v>
                </c:pt>
                <c:pt idx="140">
                  <c:v>228.11</c:v>
                </c:pt>
                <c:pt idx="141">
                  <c:v>222.53</c:v>
                </c:pt>
                <c:pt idx="142">
                  <c:v>204.2</c:v>
                </c:pt>
                <c:pt idx="143">
                  <c:v>206.43</c:v>
                </c:pt>
                <c:pt idx="144">
                  <c:v>228.06</c:v>
                </c:pt>
                <c:pt idx="145">
                  <c:v>222.76</c:v>
                </c:pt>
              </c:numCache>
            </c:numRef>
          </c:val>
          <c:smooth val="0"/>
          <c:extLst>
            <c:ext xmlns:c16="http://schemas.microsoft.com/office/drawing/2014/chart" uri="{C3380CC4-5D6E-409C-BE32-E72D297353CC}">
              <c16:uniqueId val="{00000002-28D5-4B3C-BF74-5BA51E269B38}"/>
            </c:ext>
          </c:extLst>
        </c:ser>
        <c:dLbls>
          <c:showLegendKey val="0"/>
          <c:showVal val="0"/>
          <c:showCatName val="0"/>
          <c:showSerName val="0"/>
          <c:showPercent val="0"/>
          <c:showBubbleSize val="0"/>
        </c:dLbls>
        <c:marker val="1"/>
        <c:smooth val="0"/>
        <c:axId val="1126787919"/>
        <c:axId val="1126792079"/>
      </c:lineChart>
      <c:dateAx>
        <c:axId val="1287439360"/>
        <c:scaling>
          <c:orientation val="minMax"/>
        </c:scaling>
        <c:delete val="0"/>
        <c:axPos val="b"/>
        <c:numFmt formatCode="yyyy" sourceLinked="0"/>
        <c:majorTickMark val="none"/>
        <c:minorTickMark val="none"/>
        <c:tickLblPos val="low"/>
        <c:spPr>
          <a:noFill/>
          <a:ln w="12700" cap="flat" cmpd="sng" algn="ctr">
            <a:solidFill>
              <a:srgbClr val="000000"/>
            </a:solidFill>
            <a:prstDash val="solid"/>
            <a:round/>
            <a:headEnd type="none" w="med" len="med"/>
            <a:tailEnd type="none" w="med" len="med"/>
          </a:ln>
          <a:effec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1287442688"/>
        <c:crosses val="autoZero"/>
        <c:auto val="0"/>
        <c:lblOffset val="100"/>
        <c:baseTimeUnit val="days"/>
        <c:majorUnit val="1"/>
        <c:majorTimeUnit val="years"/>
      </c:dateAx>
      <c:valAx>
        <c:axId val="1287442688"/>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1287439360"/>
        <c:crosses val="autoZero"/>
        <c:crossBetween val="between"/>
      </c:valAx>
      <c:valAx>
        <c:axId val="1126792079"/>
        <c:scaling>
          <c:orientation val="minMax"/>
        </c:scaling>
        <c:delete val="0"/>
        <c:axPos val="r"/>
        <c:numFmt formatCode="General" sourceLinked="1"/>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1126787919"/>
        <c:crosses val="max"/>
        <c:crossBetween val="between"/>
      </c:valAx>
      <c:dateAx>
        <c:axId val="1126787919"/>
        <c:scaling>
          <c:orientation val="minMax"/>
        </c:scaling>
        <c:delete val="1"/>
        <c:axPos val="b"/>
        <c:numFmt formatCode="dd\.mm\.yyyy" sourceLinked="1"/>
        <c:majorTickMark val="out"/>
        <c:minorTickMark val="none"/>
        <c:tickLblPos val="nextTo"/>
        <c:crossAx val="1126792079"/>
        <c:crosses val="autoZero"/>
        <c:auto val="1"/>
        <c:lblOffset val="100"/>
        <c:baseTimeUnit val="days"/>
      </c:dateAx>
      <c:spPr>
        <a:solidFill>
          <a:srgbClr val="FFFFFF"/>
        </a:solidFill>
        <a:ln>
          <a:noFill/>
        </a:ln>
        <a:effectLst/>
      </c:spPr>
    </c:plotArea>
    <c:legend>
      <c:legendPos val="b"/>
      <c:legendEntry>
        <c:idx val="1"/>
        <c:delete val="1"/>
      </c:legendEntry>
      <c:overlay val="0"/>
      <c:spPr>
        <a:noFill/>
        <a:ln>
          <a:noFill/>
        </a:ln>
        <a:effectLst/>
      </c:spPr>
      <c:txPr>
        <a:bodyPr rot="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200">
          <a:solidFill>
            <a:srgbClr val="000000"/>
          </a:solidFill>
          <a:latin typeface="Frutiger 45 Light" panose="020B0603020202020204" pitchFamily="34" charset="0"/>
          <a:ea typeface="+mn-ea"/>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65000"/>
              </a:schemeClr>
            </a:solidFill>
            <a:ln>
              <a:solidFill>
                <a:schemeClr val="bg1">
                  <a:lumMod val="75000"/>
                </a:schemeClr>
              </a:solidFill>
            </a:ln>
            <a:effectLst/>
          </c:spPr>
          <c:invertIfNegative val="0"/>
          <c:dPt>
            <c:idx val="2"/>
            <c:invertIfNegative val="0"/>
            <c:bubble3D val="0"/>
            <c:spPr>
              <a:solidFill>
                <a:srgbClr val="009BD2"/>
              </a:solidFill>
              <a:ln>
                <a:solidFill>
                  <a:schemeClr val="bg1">
                    <a:lumMod val="75000"/>
                  </a:schemeClr>
                </a:solidFill>
              </a:ln>
              <a:effectLst/>
            </c:spPr>
            <c:extLst>
              <c:ext xmlns:c16="http://schemas.microsoft.com/office/drawing/2014/chart" uri="{C3380CC4-5D6E-409C-BE32-E72D297353CC}">
                <c16:uniqueId val="{00000002-B502-4F32-AE3F-9D723891BF37}"/>
              </c:ext>
            </c:extLst>
          </c:dPt>
          <c:dPt>
            <c:idx val="3"/>
            <c:invertIfNegative val="0"/>
            <c:bubble3D val="0"/>
            <c:spPr>
              <a:solidFill>
                <a:srgbClr val="009BD2"/>
              </a:solidFill>
              <a:ln>
                <a:solidFill>
                  <a:schemeClr val="bg1">
                    <a:lumMod val="75000"/>
                  </a:schemeClr>
                </a:solidFill>
              </a:ln>
              <a:effectLst/>
            </c:spPr>
            <c:extLst>
              <c:ext xmlns:c16="http://schemas.microsoft.com/office/drawing/2014/chart" uri="{C3380CC4-5D6E-409C-BE32-E72D297353CC}">
                <c16:uniqueId val="{00000000-23DD-4A87-A368-A022F478E38D}"/>
              </c:ext>
            </c:extLst>
          </c:dPt>
          <c:cat>
            <c:strRef>
              <c:f>Sheet1!$N$30:$Q$30</c:f>
              <c:strCache>
                <c:ptCount val="4"/>
                <c:pt idx="0">
                  <c:v>Cons. Discr.</c:v>
                </c:pt>
                <c:pt idx="1">
                  <c:v>Tech</c:v>
                </c:pt>
                <c:pt idx="2">
                  <c:v>Cons. Staples</c:v>
                </c:pt>
                <c:pt idx="3">
                  <c:v>Healthcare</c:v>
                </c:pt>
              </c:strCache>
            </c:strRef>
          </c:cat>
          <c:val>
            <c:numRef>
              <c:f>Sheet1!$N$31:$Q$31</c:f>
              <c:numCache>
                <c:formatCode>0.00</c:formatCode>
                <c:ptCount val="4"/>
                <c:pt idx="0">
                  <c:v>0.46422160227818993</c:v>
                </c:pt>
                <c:pt idx="1">
                  <c:v>0.34207884013671541</c:v>
                </c:pt>
                <c:pt idx="2">
                  <c:v>8.7441815808862705E-2</c:v>
                </c:pt>
                <c:pt idx="3">
                  <c:v>4.8085849660640952E-2</c:v>
                </c:pt>
              </c:numCache>
            </c:numRef>
          </c:val>
          <c:extLst>
            <c:ext xmlns:c16="http://schemas.microsoft.com/office/drawing/2014/chart" uri="{C3380CC4-5D6E-409C-BE32-E72D297353CC}">
              <c16:uniqueId val="{00000000-5594-4CF5-AB3A-13382654B5E6}"/>
            </c:ext>
          </c:extLst>
        </c:ser>
        <c:dLbls>
          <c:showLegendKey val="0"/>
          <c:showVal val="0"/>
          <c:showCatName val="0"/>
          <c:showSerName val="0"/>
          <c:showPercent val="0"/>
          <c:showBubbleSize val="0"/>
        </c:dLbls>
        <c:gapWidth val="219"/>
        <c:overlap val="-27"/>
        <c:axId val="1098186527"/>
        <c:axId val="1098207743"/>
      </c:barChart>
      <c:catAx>
        <c:axId val="1098186527"/>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098207743"/>
        <c:crosses val="autoZero"/>
        <c:auto val="1"/>
        <c:lblAlgn val="ctr"/>
        <c:lblOffset val="100"/>
        <c:noMultiLvlLbl val="0"/>
      </c:catAx>
      <c:valAx>
        <c:axId val="1098207743"/>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098186527"/>
        <c:crosses val="autoZero"/>
        <c:crossBetween val="between"/>
        <c:maj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Frutiger 45 Light" panose="020B0603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75000"/>
              </a:schemeClr>
            </a:solidFill>
            <a:ln>
              <a:noFill/>
            </a:ln>
            <a:effectLst/>
          </c:spPr>
          <c:invertIfNegative val="0"/>
          <c:dPt>
            <c:idx val="7"/>
            <c:invertIfNegative val="0"/>
            <c:bubble3D val="0"/>
            <c:spPr>
              <a:solidFill>
                <a:srgbClr val="6FB7DF"/>
              </a:solidFill>
              <a:ln>
                <a:noFill/>
              </a:ln>
              <a:effectLst/>
            </c:spPr>
            <c:extLst>
              <c:ext xmlns:c16="http://schemas.microsoft.com/office/drawing/2014/chart" uri="{C3380CC4-5D6E-409C-BE32-E72D297353CC}">
                <c16:uniqueId val="{00000001-2FFD-44F6-96B7-7FFA643B4392}"/>
              </c:ext>
            </c:extLst>
          </c:dPt>
          <c:dPt>
            <c:idx val="9"/>
            <c:invertIfNegative val="0"/>
            <c:bubble3D val="0"/>
            <c:spPr>
              <a:solidFill>
                <a:srgbClr val="6FB7DF"/>
              </a:solidFill>
              <a:ln>
                <a:noFill/>
              </a:ln>
              <a:effectLst/>
            </c:spPr>
            <c:extLst>
              <c:ext xmlns:c16="http://schemas.microsoft.com/office/drawing/2014/chart" uri="{C3380CC4-5D6E-409C-BE32-E72D297353CC}">
                <c16:uniqueId val="{00000003-2FFD-44F6-96B7-7FFA643B4392}"/>
              </c:ext>
            </c:extLst>
          </c:dPt>
          <c:cat>
            <c:strRef>
              <c:f>Sheet1!$N$7:$N$17</c:f>
              <c:strCache>
                <c:ptCount val="11"/>
                <c:pt idx="0">
                  <c:v>Cons. Discr.</c:v>
                </c:pt>
                <c:pt idx="1">
                  <c:v>Info tech</c:v>
                </c:pt>
                <c:pt idx="2">
                  <c:v>Materials</c:v>
                </c:pt>
                <c:pt idx="3">
                  <c:v>Financials</c:v>
                </c:pt>
                <c:pt idx="4">
                  <c:v>Industrials</c:v>
                </c:pt>
                <c:pt idx="5">
                  <c:v>Comm. Serv.</c:v>
                </c:pt>
                <c:pt idx="6">
                  <c:v>Energy</c:v>
                </c:pt>
                <c:pt idx="7">
                  <c:v>Healthcare</c:v>
                </c:pt>
                <c:pt idx="8">
                  <c:v>Real estate</c:v>
                </c:pt>
                <c:pt idx="9">
                  <c:v>Cons. Staples</c:v>
                </c:pt>
                <c:pt idx="10">
                  <c:v>Utilities</c:v>
                </c:pt>
              </c:strCache>
            </c:strRef>
          </c:cat>
          <c:val>
            <c:numRef>
              <c:f>Sheet1!$O$7:$O$17</c:f>
              <c:numCache>
                <c:formatCode>General</c:formatCode>
                <c:ptCount val="11"/>
                <c:pt idx="0">
                  <c:v>1.254</c:v>
                </c:pt>
                <c:pt idx="1">
                  <c:v>1.244</c:v>
                </c:pt>
                <c:pt idx="2">
                  <c:v>1.008</c:v>
                </c:pt>
                <c:pt idx="3">
                  <c:v>0.98099999999999998</c:v>
                </c:pt>
                <c:pt idx="4">
                  <c:v>0.98</c:v>
                </c:pt>
                <c:pt idx="5">
                  <c:v>0.93700000000000006</c:v>
                </c:pt>
                <c:pt idx="6">
                  <c:v>0.81</c:v>
                </c:pt>
                <c:pt idx="7">
                  <c:v>0.80100000000000005</c:v>
                </c:pt>
                <c:pt idx="8">
                  <c:v>0.78400000000000003</c:v>
                </c:pt>
                <c:pt idx="9">
                  <c:v>0.65500000000000003</c:v>
                </c:pt>
                <c:pt idx="10">
                  <c:v>0.63200000000000001</c:v>
                </c:pt>
              </c:numCache>
            </c:numRef>
          </c:val>
          <c:extLst>
            <c:ext xmlns:c16="http://schemas.microsoft.com/office/drawing/2014/chart" uri="{C3380CC4-5D6E-409C-BE32-E72D297353CC}">
              <c16:uniqueId val="{00000004-2FFD-44F6-96B7-7FFA643B4392}"/>
            </c:ext>
          </c:extLst>
        </c:ser>
        <c:dLbls>
          <c:showLegendKey val="0"/>
          <c:showVal val="0"/>
          <c:showCatName val="0"/>
          <c:showSerName val="0"/>
          <c:showPercent val="0"/>
          <c:showBubbleSize val="0"/>
        </c:dLbls>
        <c:gapWidth val="100"/>
        <c:axId val="457679471"/>
        <c:axId val="457692367"/>
      </c:barChart>
      <c:catAx>
        <c:axId val="457679471"/>
        <c:scaling>
          <c:orientation val="minMax"/>
        </c:scaling>
        <c:delete val="0"/>
        <c:axPos val="b"/>
        <c:numFmt formatCode="General" sourceLinked="1"/>
        <c:majorTickMark val="none"/>
        <c:minorTickMark val="none"/>
        <c:tickLblPos val="nextTo"/>
        <c:spPr>
          <a:noFill/>
          <a:ln w="9525" cap="flat" cmpd="sng" algn="ctr">
            <a:noFill/>
            <a:round/>
          </a:ln>
          <a:effectLst/>
        </c:spPr>
        <c:txPr>
          <a:bodyPr rot="-5400000" spcFirstLastPara="1" vertOverflow="ellipsis"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92367"/>
        <c:crosses val="autoZero"/>
        <c:auto val="1"/>
        <c:lblAlgn val="ctr"/>
        <c:lblOffset val="100"/>
        <c:noMultiLvlLbl val="0"/>
      </c:catAx>
      <c:valAx>
        <c:axId val="45769236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794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latin typeface="Frutiger 45 Light" panose="020B0603020202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55636344546559E-2"/>
          <c:y val="3.2259622800952355E-2"/>
          <c:w val="0.94996239365656898"/>
          <c:h val="0.85708477276878814"/>
        </c:manualLayout>
      </c:layout>
      <c:barChart>
        <c:barDir val="col"/>
        <c:grouping val="clustered"/>
        <c:varyColors val="0"/>
        <c:ser>
          <c:idx val="0"/>
          <c:order val="0"/>
          <c:spPr>
            <a:solidFill>
              <a:schemeClr val="bg1">
                <a:lumMod val="75000"/>
              </a:schemeClr>
            </a:solidFill>
            <a:ln w="9525">
              <a:noFill/>
            </a:ln>
            <a:effectLst/>
          </c:spPr>
          <c:invertIfNegative val="0"/>
          <c:dPt>
            <c:idx val="2"/>
            <c:invertIfNegative val="0"/>
            <c:bubble3D val="0"/>
            <c:extLst>
              <c:ext xmlns:c16="http://schemas.microsoft.com/office/drawing/2014/chart" uri="{C3380CC4-5D6E-409C-BE32-E72D297353CC}">
                <c16:uniqueId val="{00000001-221A-4F67-A70A-9A1FC0AFBEA5}"/>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april!$D$10:$D$16</c:f>
              <c:strCache>
                <c:ptCount val="7"/>
                <c:pt idx="0">
                  <c:v>US senior loans</c:v>
                </c:pt>
                <c:pt idx="1">
                  <c:v>EM sov. USD</c:v>
                </c:pt>
                <c:pt idx="2">
                  <c:v>USD HY</c:v>
                </c:pt>
                <c:pt idx="3">
                  <c:v>EUR HY </c:v>
                </c:pt>
                <c:pt idx="4">
                  <c:v>USD IG Interm.</c:v>
                </c:pt>
                <c:pt idx="5">
                  <c:v>UST 10y</c:v>
                </c:pt>
                <c:pt idx="6">
                  <c:v>Germany 10y</c:v>
                </c:pt>
              </c:strCache>
            </c:strRef>
          </c:cat>
          <c:val>
            <c:numRef>
              <c:f>april!$E$10:$E$16</c:f>
              <c:numCache>
                <c:formatCode>General</c:formatCode>
                <c:ptCount val="7"/>
                <c:pt idx="0">
                  <c:v>10.7</c:v>
                </c:pt>
                <c:pt idx="1">
                  <c:v>9.9</c:v>
                </c:pt>
                <c:pt idx="2">
                  <c:v>9.5</c:v>
                </c:pt>
                <c:pt idx="3">
                  <c:v>8.3000000000000007</c:v>
                </c:pt>
                <c:pt idx="4">
                  <c:v>6</c:v>
                </c:pt>
                <c:pt idx="5" formatCode="0.0">
                  <c:v>4.13</c:v>
                </c:pt>
                <c:pt idx="6" formatCode="0.0">
                  <c:v>2.3780000000000001</c:v>
                </c:pt>
              </c:numCache>
            </c:numRef>
          </c:val>
          <c:extLst>
            <c:ext xmlns:c16="http://schemas.microsoft.com/office/drawing/2014/chart" uri="{C3380CC4-5D6E-409C-BE32-E72D297353CC}">
              <c16:uniqueId val="{00000002-221A-4F67-A70A-9A1FC0AFBEA5}"/>
            </c:ext>
          </c:extLst>
        </c:ser>
        <c:dLbls>
          <c:showLegendKey val="0"/>
          <c:showVal val="0"/>
          <c:showCatName val="0"/>
          <c:showSerName val="0"/>
          <c:showPercent val="0"/>
          <c:showBubbleSize val="0"/>
        </c:dLbls>
        <c:gapWidth val="50"/>
        <c:axId val="1342632128"/>
        <c:axId val="1342641280"/>
      </c:barChart>
      <c:catAx>
        <c:axId val="1342632128"/>
        <c:scaling>
          <c:orientation val="minMax"/>
        </c:scaling>
        <c:delete val="0"/>
        <c:axPos val="b"/>
        <c:numFmt formatCode="General" sourceLinked="1"/>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crossAx val="1342641280"/>
        <c:crosses val="autoZero"/>
        <c:auto val="1"/>
        <c:lblAlgn val="ctr"/>
        <c:lblOffset val="100"/>
        <c:noMultiLvlLbl val="0"/>
      </c:catAx>
      <c:valAx>
        <c:axId val="1342641280"/>
        <c:scaling>
          <c:orientation val="minMax"/>
        </c:scaling>
        <c:delete val="1"/>
        <c:axPos val="l"/>
        <c:numFmt formatCode="#,##0;\(#,##0\)" sourceLinked="0"/>
        <c:majorTickMark val="none"/>
        <c:minorTickMark val="none"/>
        <c:tickLblPos val="nextTo"/>
        <c:crossAx val="1342632128"/>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8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548556430446198E-2"/>
          <c:y val="4.1747594050743658E-2"/>
          <c:w val="0.89089588801399822"/>
          <c:h val="0.82281240886555851"/>
        </c:manualLayout>
      </c:layout>
      <c:lineChart>
        <c:grouping val="standard"/>
        <c:varyColors val="0"/>
        <c:ser>
          <c:idx val="0"/>
          <c:order val="0"/>
          <c:tx>
            <c:strRef>
              <c:f>'Sheet1 (2)'!$I$11</c:f>
              <c:strCache>
                <c:ptCount val="1"/>
                <c:pt idx="0">
                  <c:v>Column2</c:v>
                </c:pt>
              </c:strCache>
            </c:strRef>
          </c:tx>
          <c:spPr>
            <a:ln w="38100" cap="rnd" cmpd="sng" algn="ctr">
              <a:solidFill>
                <a:srgbClr val="CCCCCC"/>
              </a:solidFill>
              <a:prstDash val="solid"/>
              <a:round/>
              <a:headEnd type="none" w="med" len="med"/>
              <a:tailEnd type="none" w="med" len="med"/>
            </a:ln>
            <a:effectLst/>
          </c:spPr>
          <c:marker>
            <c:symbol val="none"/>
          </c:marker>
          <c:cat>
            <c:numRef>
              <c:f>'Sheet1 (2)'!$H$12:$H$44</c:f>
              <c:numCache>
                <c:formatCode>dd\.mm\.yyyy</c:formatCode>
                <c:ptCount val="33"/>
                <c:pt idx="0">
                  <c:v>43861</c:v>
                </c:pt>
                <c:pt idx="1">
                  <c:v>43890</c:v>
                </c:pt>
                <c:pt idx="2">
                  <c:v>43921</c:v>
                </c:pt>
                <c:pt idx="3">
                  <c:v>43951</c:v>
                </c:pt>
                <c:pt idx="4">
                  <c:v>43982</c:v>
                </c:pt>
                <c:pt idx="5">
                  <c:v>44012</c:v>
                </c:pt>
                <c:pt idx="6">
                  <c:v>44043</c:v>
                </c:pt>
                <c:pt idx="7">
                  <c:v>44074</c:v>
                </c:pt>
                <c:pt idx="8">
                  <c:v>44104</c:v>
                </c:pt>
                <c:pt idx="9">
                  <c:v>44135</c:v>
                </c:pt>
                <c:pt idx="10">
                  <c:v>44165</c:v>
                </c:pt>
                <c:pt idx="11">
                  <c:v>44196</c:v>
                </c:pt>
                <c:pt idx="12">
                  <c:v>44227</c:v>
                </c:pt>
                <c:pt idx="13">
                  <c:v>44255</c:v>
                </c:pt>
                <c:pt idx="14">
                  <c:v>44286</c:v>
                </c:pt>
                <c:pt idx="15">
                  <c:v>44316</c:v>
                </c:pt>
                <c:pt idx="16">
                  <c:v>44347</c:v>
                </c:pt>
                <c:pt idx="17">
                  <c:v>44377</c:v>
                </c:pt>
                <c:pt idx="18">
                  <c:v>44408</c:v>
                </c:pt>
                <c:pt idx="19">
                  <c:v>44439</c:v>
                </c:pt>
                <c:pt idx="20">
                  <c:v>44469</c:v>
                </c:pt>
                <c:pt idx="21">
                  <c:v>44500</c:v>
                </c:pt>
                <c:pt idx="22">
                  <c:v>44530</c:v>
                </c:pt>
                <c:pt idx="23">
                  <c:v>44561</c:v>
                </c:pt>
                <c:pt idx="24">
                  <c:v>44592</c:v>
                </c:pt>
                <c:pt idx="25">
                  <c:v>44620</c:v>
                </c:pt>
                <c:pt idx="26">
                  <c:v>44651</c:v>
                </c:pt>
                <c:pt idx="27">
                  <c:v>44681</c:v>
                </c:pt>
                <c:pt idx="28">
                  <c:v>44712</c:v>
                </c:pt>
                <c:pt idx="29">
                  <c:v>44742</c:v>
                </c:pt>
                <c:pt idx="30">
                  <c:v>44773</c:v>
                </c:pt>
                <c:pt idx="31">
                  <c:v>44804</c:v>
                </c:pt>
                <c:pt idx="32">
                  <c:v>44834</c:v>
                </c:pt>
              </c:numCache>
            </c:numRef>
          </c:cat>
          <c:val>
            <c:numRef>
              <c:f>'Sheet1 (2)'!$I$12:$I$44</c:f>
              <c:numCache>
                <c:formatCode>General</c:formatCode>
                <c:ptCount val="33"/>
                <c:pt idx="0">
                  <c:v>2.2999999999999998</c:v>
                </c:pt>
                <c:pt idx="1">
                  <c:v>2.4</c:v>
                </c:pt>
                <c:pt idx="2">
                  <c:v>2.1</c:v>
                </c:pt>
                <c:pt idx="3">
                  <c:v>1.4</c:v>
                </c:pt>
                <c:pt idx="4">
                  <c:v>1.2</c:v>
                </c:pt>
                <c:pt idx="5">
                  <c:v>1.2</c:v>
                </c:pt>
                <c:pt idx="6">
                  <c:v>1.6</c:v>
                </c:pt>
                <c:pt idx="7">
                  <c:v>1.7</c:v>
                </c:pt>
                <c:pt idx="8">
                  <c:v>1.7</c:v>
                </c:pt>
                <c:pt idx="9">
                  <c:v>1.6</c:v>
                </c:pt>
                <c:pt idx="10">
                  <c:v>1.6</c:v>
                </c:pt>
                <c:pt idx="11">
                  <c:v>1.6</c:v>
                </c:pt>
                <c:pt idx="12">
                  <c:v>1.4</c:v>
                </c:pt>
                <c:pt idx="13">
                  <c:v>1.3</c:v>
                </c:pt>
                <c:pt idx="14">
                  <c:v>1.6</c:v>
                </c:pt>
                <c:pt idx="15">
                  <c:v>3</c:v>
                </c:pt>
                <c:pt idx="16">
                  <c:v>3.8</c:v>
                </c:pt>
                <c:pt idx="17">
                  <c:v>4.5</c:v>
                </c:pt>
                <c:pt idx="18">
                  <c:v>4.3</c:v>
                </c:pt>
                <c:pt idx="19">
                  <c:v>4</c:v>
                </c:pt>
                <c:pt idx="20">
                  <c:v>4</c:v>
                </c:pt>
                <c:pt idx="21">
                  <c:v>4.5999999999999996</c:v>
                </c:pt>
                <c:pt idx="22">
                  <c:v>4.9000000000000004</c:v>
                </c:pt>
                <c:pt idx="23">
                  <c:v>5.5</c:v>
                </c:pt>
                <c:pt idx="24">
                  <c:v>6</c:v>
                </c:pt>
                <c:pt idx="25">
                  <c:v>6.4</c:v>
                </c:pt>
                <c:pt idx="26">
                  <c:v>6.5</c:v>
                </c:pt>
                <c:pt idx="27">
                  <c:v>6.2</c:v>
                </c:pt>
                <c:pt idx="28">
                  <c:v>6</c:v>
                </c:pt>
                <c:pt idx="29">
                  <c:v>5.9</c:v>
                </c:pt>
                <c:pt idx="30">
                  <c:v>5.9</c:v>
                </c:pt>
                <c:pt idx="31">
                  <c:v>6.3</c:v>
                </c:pt>
                <c:pt idx="32">
                  <c:v>6.6</c:v>
                </c:pt>
              </c:numCache>
            </c:numRef>
          </c:val>
          <c:smooth val="0"/>
          <c:extLst>
            <c:ext xmlns:c16="http://schemas.microsoft.com/office/drawing/2014/chart" uri="{C3380CC4-5D6E-409C-BE32-E72D297353CC}">
              <c16:uniqueId val="{00000000-7A0C-488E-A335-9CC5DF3A3F0A}"/>
            </c:ext>
          </c:extLst>
        </c:ser>
        <c:dLbls>
          <c:showLegendKey val="0"/>
          <c:showVal val="0"/>
          <c:showCatName val="0"/>
          <c:showSerName val="0"/>
          <c:showPercent val="0"/>
          <c:showBubbleSize val="0"/>
        </c:dLbls>
        <c:smooth val="0"/>
        <c:axId val="131122496"/>
        <c:axId val="131122912"/>
      </c:lineChart>
      <c:dateAx>
        <c:axId val="131122496"/>
        <c:scaling>
          <c:orientation val="minMax"/>
        </c:scaling>
        <c:delete val="0"/>
        <c:axPos val="b"/>
        <c:numFmt formatCode="yyyy" sourceLinked="0"/>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crossAx val="131122912"/>
        <c:crosses val="autoZero"/>
        <c:auto val="1"/>
        <c:lblOffset val="100"/>
        <c:baseTimeUnit val="months"/>
        <c:majorUnit val="10"/>
      </c:dateAx>
      <c:valAx>
        <c:axId val="131122912"/>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600" b="0" i="0" u="none" strike="noStrike" kern="1200" baseline="0">
                <a:solidFill>
                  <a:srgbClr val="000000"/>
                </a:solidFill>
                <a:latin typeface="Frutiger 45 Light" panose="020B0603020202020204" pitchFamily="34" charset="0"/>
                <a:ea typeface="+mn-ea"/>
                <a:cs typeface="+mn-cs"/>
              </a:defRPr>
            </a:pPr>
            <a:endParaRPr lang="en-US"/>
          </a:p>
        </c:txPr>
        <c:crossAx val="131122496"/>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6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213462024725776E-2"/>
          <c:y val="7.8489100239055407E-2"/>
          <c:w val="0.9287485733040497"/>
          <c:h val="0.6804597710484086"/>
        </c:manualLayout>
      </c:layout>
      <c:areaChart>
        <c:grouping val="standard"/>
        <c:varyColors val="0"/>
        <c:ser>
          <c:idx val="5"/>
          <c:order val="5"/>
          <c:tx>
            <c:strRef>
              <c:f>CHART!$X$10</c:f>
              <c:strCache>
                <c:ptCount val="1"/>
                <c:pt idx="0">
                  <c:v>positive</c:v>
                </c:pt>
              </c:strCache>
            </c:strRef>
          </c:tx>
          <c:spPr>
            <a:solidFill>
              <a:schemeClr val="bg1">
                <a:lumMod val="85000"/>
              </a:schemeClr>
            </a:solidFill>
            <a:ln w="9525">
              <a:noFill/>
              <a:prstDash val="solid"/>
            </a:ln>
            <a:effectLst/>
          </c:spP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CHART!$Y$10:$CN$10</c:f>
              <c:numCache>
                <c:formatCode>General</c:formatCode>
                <c:ptCount val="68"/>
                <c:pt idx="63" formatCode="0.00">
                  <c:v>6</c:v>
                </c:pt>
                <c:pt idx="64" formatCode="0.00">
                  <c:v>6</c:v>
                </c:pt>
                <c:pt idx="65" formatCode="0.00">
                  <c:v>6</c:v>
                </c:pt>
                <c:pt idx="66" formatCode="0.00">
                  <c:v>6</c:v>
                </c:pt>
                <c:pt idx="67" formatCode="0.00">
                  <c:v>6</c:v>
                </c:pt>
              </c:numCache>
            </c:numRef>
          </c:val>
          <c:extLst>
            <c:ext xmlns:c16="http://schemas.microsoft.com/office/drawing/2014/chart" uri="{C3380CC4-5D6E-409C-BE32-E72D297353CC}">
              <c16:uniqueId val="{00000000-D0A2-4195-8933-6A322F29CDBB}"/>
            </c:ext>
          </c:extLst>
        </c:ser>
        <c:ser>
          <c:idx val="6"/>
          <c:order val="6"/>
          <c:tx>
            <c:strRef>
              <c:f>CHART!$X$11</c:f>
              <c:strCache>
                <c:ptCount val="1"/>
                <c:pt idx="0">
                  <c:v>negative</c:v>
                </c:pt>
              </c:strCache>
            </c:strRef>
          </c:tx>
          <c:spPr>
            <a:solidFill>
              <a:schemeClr val="bg1">
                <a:lumMod val="85000"/>
              </a:schemeClr>
            </a:solidFill>
            <a:ln w="9525">
              <a:solidFill>
                <a:srgbClr val="FFFFFF"/>
              </a:solidFill>
              <a:prstDash val="solid"/>
            </a:ln>
            <a:effectLst/>
          </c:spP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CHART!$Y$11:$CN$11</c:f>
              <c:numCache>
                <c:formatCode>General</c:formatCode>
                <c:ptCount val="68"/>
                <c:pt idx="63" formatCode="0.00">
                  <c:v>-1</c:v>
                </c:pt>
                <c:pt idx="64" formatCode="0.00">
                  <c:v>-1</c:v>
                </c:pt>
                <c:pt idx="65" formatCode="0.00">
                  <c:v>-1</c:v>
                </c:pt>
                <c:pt idx="66" formatCode="0.00">
                  <c:v>-1</c:v>
                </c:pt>
                <c:pt idx="67" formatCode="0.00">
                  <c:v>-1</c:v>
                </c:pt>
              </c:numCache>
            </c:numRef>
          </c:val>
          <c:extLst>
            <c:ext xmlns:c16="http://schemas.microsoft.com/office/drawing/2014/chart" uri="{C3380CC4-5D6E-409C-BE32-E72D297353CC}">
              <c16:uniqueId val="{00000001-D0A2-4195-8933-6A322F29CDBB}"/>
            </c:ext>
          </c:extLst>
        </c:ser>
        <c:dLbls>
          <c:showLegendKey val="0"/>
          <c:showVal val="0"/>
          <c:showCatName val="0"/>
          <c:showSerName val="0"/>
          <c:showPercent val="0"/>
          <c:showBubbleSize val="0"/>
        </c:dLbls>
        <c:axId val="718870016"/>
        <c:axId val="718871936"/>
      </c:areaChart>
      <c:lineChart>
        <c:grouping val="standard"/>
        <c:varyColors val="0"/>
        <c:ser>
          <c:idx val="0"/>
          <c:order val="0"/>
          <c:tx>
            <c:strRef>
              <c:f>CHART!$X$5</c:f>
              <c:strCache>
                <c:ptCount val="1"/>
                <c:pt idx="0">
                  <c:v>US Federal Reserve</c:v>
                </c:pt>
              </c:strCache>
            </c:strRef>
          </c:tx>
          <c:spPr>
            <a:ln w="38100" cap="rnd" cmpd="sng" algn="ctr">
              <a:solidFill>
                <a:srgbClr val="029BD2"/>
              </a:solidFill>
              <a:prstDash val="solid"/>
              <a:round/>
              <a:headEnd type="none" w="med" len="med"/>
              <a:tailEnd type="none" w="med" len="med"/>
            </a:ln>
            <a:effectLst/>
          </c:spPr>
          <c:marker>
            <c:symbol val="none"/>
          </c:marker>
          <c:dPt>
            <c:idx val="17"/>
            <c:bubble3D val="0"/>
            <c:extLst>
              <c:ext xmlns:c16="http://schemas.microsoft.com/office/drawing/2014/chart" uri="{C3380CC4-5D6E-409C-BE32-E72D297353CC}">
                <c16:uniqueId val="{00000002-D0A2-4195-8933-6A322F29CDBB}"/>
              </c:ext>
            </c:extLst>
          </c:dPt>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CHART!$Y$5:$CN$5</c:f>
              <c:numCache>
                <c:formatCode>0.00</c:formatCode>
                <c:ptCount val="68"/>
                <c:pt idx="0">
                  <c:v>5.25</c:v>
                </c:pt>
                <c:pt idx="1">
                  <c:v>5.25</c:v>
                </c:pt>
                <c:pt idx="2">
                  <c:v>4.75</c:v>
                </c:pt>
                <c:pt idx="3">
                  <c:v>4.25</c:v>
                </c:pt>
                <c:pt idx="4">
                  <c:v>2.25</c:v>
                </c:pt>
                <c:pt idx="5">
                  <c:v>2</c:v>
                </c:pt>
                <c:pt idx="6">
                  <c:v>2</c:v>
                </c:pt>
                <c:pt idx="7">
                  <c:v>0.125</c:v>
                </c:pt>
                <c:pt idx="8">
                  <c:v>0.125</c:v>
                </c:pt>
                <c:pt idx="9">
                  <c:v>0.125</c:v>
                </c:pt>
                <c:pt idx="10">
                  <c:v>0.125</c:v>
                </c:pt>
                <c:pt idx="11">
                  <c:v>0.125</c:v>
                </c:pt>
                <c:pt idx="12">
                  <c:v>0.125</c:v>
                </c:pt>
                <c:pt idx="13">
                  <c:v>0.125</c:v>
                </c:pt>
                <c:pt idx="14">
                  <c:v>0.125</c:v>
                </c:pt>
                <c:pt idx="15">
                  <c:v>0.125</c:v>
                </c:pt>
                <c:pt idx="16">
                  <c:v>0.125</c:v>
                </c:pt>
                <c:pt idx="17">
                  <c:v>0.125</c:v>
                </c:pt>
                <c:pt idx="18">
                  <c:v>0.125</c:v>
                </c:pt>
                <c:pt idx="19">
                  <c:v>0.125</c:v>
                </c:pt>
                <c:pt idx="20">
                  <c:v>0.125</c:v>
                </c:pt>
                <c:pt idx="21">
                  <c:v>0.125</c:v>
                </c:pt>
                <c:pt idx="22">
                  <c:v>0.125</c:v>
                </c:pt>
                <c:pt idx="23">
                  <c:v>0.125</c:v>
                </c:pt>
                <c:pt idx="24">
                  <c:v>0.125</c:v>
                </c:pt>
                <c:pt idx="25">
                  <c:v>0.125</c:v>
                </c:pt>
                <c:pt idx="26">
                  <c:v>0.125</c:v>
                </c:pt>
                <c:pt idx="27">
                  <c:v>0.125</c:v>
                </c:pt>
                <c:pt idx="28">
                  <c:v>0.125</c:v>
                </c:pt>
                <c:pt idx="29">
                  <c:v>0.125</c:v>
                </c:pt>
                <c:pt idx="30">
                  <c:v>0.125</c:v>
                </c:pt>
                <c:pt idx="31">
                  <c:v>0.125</c:v>
                </c:pt>
                <c:pt idx="32">
                  <c:v>0.125</c:v>
                </c:pt>
                <c:pt idx="33">
                  <c:v>0.125</c:v>
                </c:pt>
                <c:pt idx="34">
                  <c:v>0.125</c:v>
                </c:pt>
                <c:pt idx="35">
                  <c:v>0.375</c:v>
                </c:pt>
                <c:pt idx="36">
                  <c:v>0.25</c:v>
                </c:pt>
                <c:pt idx="37">
                  <c:v>0.3</c:v>
                </c:pt>
                <c:pt idx="38">
                  <c:v>0.28999999999999998</c:v>
                </c:pt>
                <c:pt idx="39">
                  <c:v>0.55000000000000004</c:v>
                </c:pt>
                <c:pt idx="40">
                  <c:v>0.82</c:v>
                </c:pt>
                <c:pt idx="41">
                  <c:v>1.06</c:v>
                </c:pt>
                <c:pt idx="42">
                  <c:v>1.06</c:v>
                </c:pt>
                <c:pt idx="43">
                  <c:v>1.33</c:v>
                </c:pt>
                <c:pt idx="44">
                  <c:v>1.67</c:v>
                </c:pt>
                <c:pt idx="45">
                  <c:v>1.91</c:v>
                </c:pt>
                <c:pt idx="46">
                  <c:v>2.1800000000000002</c:v>
                </c:pt>
                <c:pt idx="47">
                  <c:v>2.4</c:v>
                </c:pt>
                <c:pt idx="48">
                  <c:v>2.4300000000000002</c:v>
                </c:pt>
                <c:pt idx="49">
                  <c:v>2.4</c:v>
                </c:pt>
                <c:pt idx="50">
                  <c:v>1.9</c:v>
                </c:pt>
                <c:pt idx="51">
                  <c:v>1.55</c:v>
                </c:pt>
                <c:pt idx="52">
                  <c:v>0.08</c:v>
                </c:pt>
                <c:pt idx="53">
                  <c:v>0.08</c:v>
                </c:pt>
                <c:pt idx="54">
                  <c:v>0.09</c:v>
                </c:pt>
                <c:pt idx="55">
                  <c:v>0.09</c:v>
                </c:pt>
                <c:pt idx="56">
                  <c:v>0.06</c:v>
                </c:pt>
                <c:pt idx="57">
                  <c:v>0.08</c:v>
                </c:pt>
                <c:pt idx="58">
                  <c:v>0.06</c:v>
                </c:pt>
                <c:pt idx="59">
                  <c:v>7.0000000000000007E-2</c:v>
                </c:pt>
                <c:pt idx="60">
                  <c:v>0.33</c:v>
                </c:pt>
                <c:pt idx="61">
                  <c:v>1.58</c:v>
                </c:pt>
                <c:pt idx="62">
                  <c:v>3.08</c:v>
                </c:pt>
                <c:pt idx="63">
                  <c:v>4.33</c:v>
                </c:pt>
                <c:pt idx="64">
                  <c:v>4.33</c:v>
                </c:pt>
                <c:pt idx="65">
                  <c:v>4.33</c:v>
                </c:pt>
                <c:pt idx="66">
                  <c:v>4.08</c:v>
                </c:pt>
                <c:pt idx="67">
                  <c:v>3.58</c:v>
                </c:pt>
              </c:numCache>
            </c:numRef>
          </c:val>
          <c:smooth val="0"/>
          <c:extLst>
            <c:ext xmlns:c16="http://schemas.microsoft.com/office/drawing/2014/chart" uri="{C3380CC4-5D6E-409C-BE32-E72D297353CC}">
              <c16:uniqueId val="{00000003-D0A2-4195-8933-6A322F29CDBB}"/>
            </c:ext>
          </c:extLst>
        </c:ser>
        <c:ser>
          <c:idx val="1"/>
          <c:order val="1"/>
          <c:tx>
            <c:strRef>
              <c:f>CHART!$X$6</c:f>
              <c:strCache>
                <c:ptCount val="1"/>
                <c:pt idx="0">
                  <c:v>Bank of Japan</c:v>
                </c:pt>
              </c:strCache>
            </c:strRef>
          </c:tx>
          <c:spPr>
            <a:ln w="38100" cap="rnd" cmpd="sng" algn="ctr">
              <a:solidFill>
                <a:schemeClr val="tx1"/>
              </a:solidFill>
              <a:prstDash val="solid"/>
              <a:round/>
              <a:headEnd type="none" w="med" len="med"/>
              <a:tailEnd type="none" w="med" len="med"/>
            </a:ln>
            <a:effectLst/>
          </c:spPr>
          <c:marker>
            <c:symbol val="none"/>
          </c:marke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CHART!$Y$6:$CN$6</c:f>
              <c:numCache>
                <c:formatCode>General</c:formatCode>
                <c:ptCount val="68"/>
                <c:pt idx="36" formatCode="0.00">
                  <c:v>-0.1</c:v>
                </c:pt>
                <c:pt idx="37" formatCode="0.00">
                  <c:v>-0.1</c:v>
                </c:pt>
                <c:pt idx="38" formatCode="0.00">
                  <c:v>-0.1</c:v>
                </c:pt>
                <c:pt idx="39" formatCode="0.00">
                  <c:v>-0.1</c:v>
                </c:pt>
                <c:pt idx="40" formatCode="0.00">
                  <c:v>-0.1</c:v>
                </c:pt>
                <c:pt idx="41" formatCode="0.00">
                  <c:v>-0.1</c:v>
                </c:pt>
                <c:pt idx="42" formatCode="0.00">
                  <c:v>-0.1</c:v>
                </c:pt>
                <c:pt idx="43" formatCode="0.00">
                  <c:v>-0.1</c:v>
                </c:pt>
                <c:pt idx="44" formatCode="0.00">
                  <c:v>-0.1</c:v>
                </c:pt>
                <c:pt idx="45" formatCode="0.00">
                  <c:v>-0.1</c:v>
                </c:pt>
                <c:pt idx="46" formatCode="0.00">
                  <c:v>-0.1</c:v>
                </c:pt>
                <c:pt idx="47" formatCode="0.00">
                  <c:v>-0.1</c:v>
                </c:pt>
                <c:pt idx="48" formatCode="0.00">
                  <c:v>-0.1</c:v>
                </c:pt>
                <c:pt idx="49" formatCode="0.00">
                  <c:v>-0.1</c:v>
                </c:pt>
                <c:pt idx="50" formatCode="0.00">
                  <c:v>-0.1</c:v>
                </c:pt>
                <c:pt idx="51" formatCode="0.00">
                  <c:v>-0.1</c:v>
                </c:pt>
                <c:pt idx="52" formatCode="0.00">
                  <c:v>-0.1</c:v>
                </c:pt>
                <c:pt idx="53" formatCode="0.00">
                  <c:v>-0.1</c:v>
                </c:pt>
                <c:pt idx="54" formatCode="0.00">
                  <c:v>-0.1</c:v>
                </c:pt>
                <c:pt idx="55" formatCode="0.00">
                  <c:v>-0.1</c:v>
                </c:pt>
                <c:pt idx="56" formatCode="0.00">
                  <c:v>-0.1</c:v>
                </c:pt>
                <c:pt idx="57" formatCode="0.00">
                  <c:v>-0.1</c:v>
                </c:pt>
                <c:pt idx="58" formatCode="0.00">
                  <c:v>-0.1</c:v>
                </c:pt>
                <c:pt idx="59" formatCode="0.00">
                  <c:v>-0.1</c:v>
                </c:pt>
                <c:pt idx="60" formatCode="0.00">
                  <c:v>-0.1</c:v>
                </c:pt>
                <c:pt idx="61" formatCode="0.00">
                  <c:v>-0.1</c:v>
                </c:pt>
                <c:pt idx="62" formatCode="0.00">
                  <c:v>-0.1</c:v>
                </c:pt>
                <c:pt idx="63" formatCode="0.00">
                  <c:v>-0.1</c:v>
                </c:pt>
                <c:pt idx="64" formatCode="0.00">
                  <c:v>-0.1</c:v>
                </c:pt>
                <c:pt idx="65" formatCode="0.00">
                  <c:v>-0.1</c:v>
                </c:pt>
                <c:pt idx="66" formatCode="0.00">
                  <c:v>-0.1</c:v>
                </c:pt>
                <c:pt idx="67" formatCode="0.00">
                  <c:v>-0.1</c:v>
                </c:pt>
              </c:numCache>
            </c:numRef>
          </c:val>
          <c:smooth val="0"/>
          <c:extLst>
            <c:ext xmlns:c16="http://schemas.microsoft.com/office/drawing/2014/chart" uri="{C3380CC4-5D6E-409C-BE32-E72D297353CC}">
              <c16:uniqueId val="{00000004-D0A2-4195-8933-6A322F29CDBB}"/>
            </c:ext>
          </c:extLst>
        </c:ser>
        <c:ser>
          <c:idx val="2"/>
          <c:order val="2"/>
          <c:tx>
            <c:strRef>
              <c:f>CHART!$X$7</c:f>
              <c:strCache>
                <c:ptCount val="1"/>
                <c:pt idx="0">
                  <c:v>European Central Bank</c:v>
                </c:pt>
              </c:strCache>
            </c:strRef>
          </c:tx>
          <c:spPr>
            <a:ln w="38100" cap="rnd" cmpd="sng" algn="ctr">
              <a:solidFill>
                <a:srgbClr val="E5B01C"/>
              </a:solidFill>
              <a:prstDash val="solid"/>
              <a:round/>
              <a:headEnd type="none" w="med" len="med"/>
              <a:tailEnd type="none" w="med" len="med"/>
            </a:ln>
            <a:effectLst/>
          </c:spPr>
          <c:marker>
            <c:symbol val="none"/>
          </c:marke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CHART!$Y$7:$CN$7</c:f>
              <c:numCache>
                <c:formatCode>0.00</c:formatCode>
                <c:ptCount val="68"/>
                <c:pt idx="0">
                  <c:v>3.75</c:v>
                </c:pt>
                <c:pt idx="1">
                  <c:v>4</c:v>
                </c:pt>
                <c:pt idx="2">
                  <c:v>4</c:v>
                </c:pt>
                <c:pt idx="3">
                  <c:v>4</c:v>
                </c:pt>
                <c:pt idx="4">
                  <c:v>4</c:v>
                </c:pt>
                <c:pt idx="5">
                  <c:v>4</c:v>
                </c:pt>
                <c:pt idx="6">
                  <c:v>4.25</c:v>
                </c:pt>
                <c:pt idx="7">
                  <c:v>2.5</c:v>
                </c:pt>
                <c:pt idx="8">
                  <c:v>1.5</c:v>
                </c:pt>
                <c:pt idx="9">
                  <c:v>1</c:v>
                </c:pt>
                <c:pt idx="10">
                  <c:v>1</c:v>
                </c:pt>
                <c:pt idx="11">
                  <c:v>1</c:v>
                </c:pt>
                <c:pt idx="12">
                  <c:v>1</c:v>
                </c:pt>
                <c:pt idx="13">
                  <c:v>1</c:v>
                </c:pt>
                <c:pt idx="14">
                  <c:v>1</c:v>
                </c:pt>
                <c:pt idx="15">
                  <c:v>1</c:v>
                </c:pt>
                <c:pt idx="16">
                  <c:v>1</c:v>
                </c:pt>
                <c:pt idx="17">
                  <c:v>1.25</c:v>
                </c:pt>
                <c:pt idx="18">
                  <c:v>1.5</c:v>
                </c:pt>
                <c:pt idx="19">
                  <c:v>0.25</c:v>
                </c:pt>
                <c:pt idx="20">
                  <c:v>0.25</c:v>
                </c:pt>
                <c:pt idx="21">
                  <c:v>0.25</c:v>
                </c:pt>
                <c:pt idx="22">
                  <c:v>0</c:v>
                </c:pt>
                <c:pt idx="23">
                  <c:v>0</c:v>
                </c:pt>
                <c:pt idx="24">
                  <c:v>0</c:v>
                </c:pt>
                <c:pt idx="25">
                  <c:v>0</c:v>
                </c:pt>
                <c:pt idx="26">
                  <c:v>0</c:v>
                </c:pt>
                <c:pt idx="27">
                  <c:v>0</c:v>
                </c:pt>
                <c:pt idx="28">
                  <c:v>0</c:v>
                </c:pt>
                <c:pt idx="29">
                  <c:v>-0.1</c:v>
                </c:pt>
                <c:pt idx="30">
                  <c:v>-0.2</c:v>
                </c:pt>
                <c:pt idx="31">
                  <c:v>-0.2</c:v>
                </c:pt>
                <c:pt idx="32">
                  <c:v>-0.2</c:v>
                </c:pt>
                <c:pt idx="33">
                  <c:v>-0.2</c:v>
                </c:pt>
                <c:pt idx="34">
                  <c:v>-0.2</c:v>
                </c:pt>
                <c:pt idx="35">
                  <c:v>-0.3</c:v>
                </c:pt>
                <c:pt idx="36">
                  <c:v>-0.4</c:v>
                </c:pt>
                <c:pt idx="37">
                  <c:v>-0.4</c:v>
                </c:pt>
                <c:pt idx="38">
                  <c:v>-0.4</c:v>
                </c:pt>
                <c:pt idx="39">
                  <c:v>-0.4</c:v>
                </c:pt>
                <c:pt idx="40">
                  <c:v>-0.4</c:v>
                </c:pt>
                <c:pt idx="41">
                  <c:v>-0.4</c:v>
                </c:pt>
                <c:pt idx="42">
                  <c:v>-0.4</c:v>
                </c:pt>
                <c:pt idx="43">
                  <c:v>-0.4</c:v>
                </c:pt>
                <c:pt idx="44">
                  <c:v>-0.4</c:v>
                </c:pt>
                <c:pt idx="45">
                  <c:v>-0.4</c:v>
                </c:pt>
                <c:pt idx="46">
                  <c:v>-0.4</c:v>
                </c:pt>
                <c:pt idx="47">
                  <c:v>-0.4</c:v>
                </c:pt>
                <c:pt idx="48">
                  <c:v>-0.4</c:v>
                </c:pt>
                <c:pt idx="49">
                  <c:v>-0.4</c:v>
                </c:pt>
                <c:pt idx="50">
                  <c:v>-0.5</c:v>
                </c:pt>
                <c:pt idx="51">
                  <c:v>-0.5</c:v>
                </c:pt>
                <c:pt idx="52">
                  <c:v>-0.5</c:v>
                </c:pt>
                <c:pt idx="53">
                  <c:v>-0.5</c:v>
                </c:pt>
                <c:pt idx="54">
                  <c:v>-0.5</c:v>
                </c:pt>
                <c:pt idx="55">
                  <c:v>-0.5</c:v>
                </c:pt>
                <c:pt idx="56">
                  <c:v>-0.5</c:v>
                </c:pt>
                <c:pt idx="57">
                  <c:v>-0.5</c:v>
                </c:pt>
                <c:pt idx="58">
                  <c:v>-0.5</c:v>
                </c:pt>
                <c:pt idx="59">
                  <c:v>-0.5</c:v>
                </c:pt>
                <c:pt idx="60">
                  <c:v>-0.5</c:v>
                </c:pt>
                <c:pt idx="61">
                  <c:v>-0.5</c:v>
                </c:pt>
                <c:pt idx="62">
                  <c:v>0.75</c:v>
                </c:pt>
                <c:pt idx="63">
                  <c:v>2</c:v>
                </c:pt>
                <c:pt idx="64">
                  <c:v>2.25</c:v>
                </c:pt>
                <c:pt idx="65">
                  <c:v>2.25</c:v>
                </c:pt>
                <c:pt idx="66">
                  <c:v>2.25</c:v>
                </c:pt>
                <c:pt idx="67">
                  <c:v>2.25</c:v>
                </c:pt>
              </c:numCache>
            </c:numRef>
          </c:val>
          <c:smooth val="0"/>
          <c:extLst>
            <c:ext xmlns:c16="http://schemas.microsoft.com/office/drawing/2014/chart" uri="{C3380CC4-5D6E-409C-BE32-E72D297353CC}">
              <c16:uniqueId val="{00000005-D0A2-4195-8933-6A322F29CDBB}"/>
            </c:ext>
          </c:extLst>
        </c:ser>
        <c:ser>
          <c:idx val="3"/>
          <c:order val="3"/>
          <c:tx>
            <c:strRef>
              <c:f>CHART!$X$8</c:f>
              <c:strCache>
                <c:ptCount val="1"/>
                <c:pt idx="0">
                  <c:v>Bank of England</c:v>
                </c:pt>
              </c:strCache>
            </c:strRef>
          </c:tx>
          <c:spPr>
            <a:ln w="38100" cap="rnd" cmpd="sng" algn="ctr">
              <a:solidFill>
                <a:schemeClr val="bg1">
                  <a:lumMod val="50000"/>
                </a:schemeClr>
              </a:solidFill>
              <a:prstDash val="solid"/>
              <a:round/>
              <a:headEnd type="none" w="med" len="med"/>
              <a:tailEnd type="none" w="med" len="med"/>
            </a:ln>
            <a:effectLst/>
          </c:spPr>
          <c:marker>
            <c:symbol val="none"/>
          </c:marke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CHART!$Y$8:$CN$8</c:f>
              <c:numCache>
                <c:formatCode>0.00</c:formatCode>
                <c:ptCount val="68"/>
                <c:pt idx="0">
                  <c:v>5.25</c:v>
                </c:pt>
                <c:pt idx="1">
                  <c:v>5.5</c:v>
                </c:pt>
                <c:pt idx="2">
                  <c:v>5.75</c:v>
                </c:pt>
                <c:pt idx="3">
                  <c:v>5.5</c:v>
                </c:pt>
                <c:pt idx="4">
                  <c:v>5.25</c:v>
                </c:pt>
                <c:pt idx="5">
                  <c:v>5</c:v>
                </c:pt>
                <c:pt idx="6">
                  <c:v>5</c:v>
                </c:pt>
                <c:pt idx="7">
                  <c:v>2</c:v>
                </c:pt>
                <c:pt idx="8">
                  <c:v>0.5</c:v>
                </c:pt>
                <c:pt idx="9">
                  <c:v>0.5</c:v>
                </c:pt>
                <c:pt idx="10">
                  <c:v>0.5</c:v>
                </c:pt>
                <c:pt idx="11">
                  <c:v>0.5</c:v>
                </c:pt>
                <c:pt idx="12">
                  <c:v>0.5</c:v>
                </c:pt>
                <c:pt idx="13">
                  <c:v>0.5</c:v>
                </c:pt>
                <c:pt idx="14">
                  <c:v>0.5</c:v>
                </c:pt>
                <c:pt idx="15">
                  <c:v>0.5</c:v>
                </c:pt>
                <c:pt idx="16">
                  <c:v>0.5</c:v>
                </c:pt>
                <c:pt idx="17">
                  <c:v>0.5</c:v>
                </c:pt>
                <c:pt idx="18">
                  <c:v>0.5</c:v>
                </c:pt>
                <c:pt idx="19">
                  <c:v>0.5</c:v>
                </c:pt>
                <c:pt idx="20">
                  <c:v>0.5</c:v>
                </c:pt>
                <c:pt idx="21">
                  <c:v>0.5</c:v>
                </c:pt>
                <c:pt idx="22">
                  <c:v>0.5</c:v>
                </c:pt>
                <c:pt idx="23">
                  <c:v>0.5</c:v>
                </c:pt>
                <c:pt idx="24">
                  <c:v>0.5</c:v>
                </c:pt>
                <c:pt idx="25">
                  <c:v>0.5</c:v>
                </c:pt>
                <c:pt idx="26">
                  <c:v>0.5</c:v>
                </c:pt>
                <c:pt idx="27">
                  <c:v>0.5</c:v>
                </c:pt>
                <c:pt idx="28">
                  <c:v>0.5</c:v>
                </c:pt>
                <c:pt idx="29">
                  <c:v>0.5</c:v>
                </c:pt>
                <c:pt idx="30">
                  <c:v>0.5</c:v>
                </c:pt>
                <c:pt idx="31">
                  <c:v>0.5</c:v>
                </c:pt>
                <c:pt idx="32">
                  <c:v>0.5</c:v>
                </c:pt>
                <c:pt idx="33">
                  <c:v>0.5</c:v>
                </c:pt>
                <c:pt idx="34">
                  <c:v>0.5</c:v>
                </c:pt>
                <c:pt idx="35">
                  <c:v>0.5</c:v>
                </c:pt>
                <c:pt idx="36">
                  <c:v>0.5</c:v>
                </c:pt>
                <c:pt idx="37">
                  <c:v>0.5</c:v>
                </c:pt>
                <c:pt idx="38">
                  <c:v>0.25</c:v>
                </c:pt>
                <c:pt idx="39">
                  <c:v>0.25</c:v>
                </c:pt>
                <c:pt idx="40">
                  <c:v>0.25</c:v>
                </c:pt>
                <c:pt idx="41">
                  <c:v>0.25</c:v>
                </c:pt>
                <c:pt idx="42">
                  <c:v>0.25</c:v>
                </c:pt>
                <c:pt idx="43">
                  <c:v>0.5</c:v>
                </c:pt>
                <c:pt idx="44">
                  <c:v>0.5</c:v>
                </c:pt>
                <c:pt idx="45">
                  <c:v>0.5</c:v>
                </c:pt>
                <c:pt idx="46">
                  <c:v>0.75</c:v>
                </c:pt>
                <c:pt idx="47">
                  <c:v>0.75</c:v>
                </c:pt>
                <c:pt idx="48">
                  <c:v>0.75</c:v>
                </c:pt>
                <c:pt idx="49">
                  <c:v>0.75</c:v>
                </c:pt>
                <c:pt idx="50">
                  <c:v>0.75</c:v>
                </c:pt>
                <c:pt idx="51">
                  <c:v>0.75</c:v>
                </c:pt>
                <c:pt idx="52">
                  <c:v>0.1</c:v>
                </c:pt>
                <c:pt idx="53">
                  <c:v>0.1</c:v>
                </c:pt>
                <c:pt idx="54">
                  <c:v>0.1</c:v>
                </c:pt>
                <c:pt idx="55">
                  <c:v>0.1</c:v>
                </c:pt>
                <c:pt idx="56">
                  <c:v>0.1</c:v>
                </c:pt>
                <c:pt idx="57">
                  <c:v>0.1</c:v>
                </c:pt>
                <c:pt idx="58">
                  <c:v>0.1</c:v>
                </c:pt>
                <c:pt idx="59">
                  <c:v>0.25</c:v>
                </c:pt>
                <c:pt idx="60">
                  <c:v>0.75</c:v>
                </c:pt>
                <c:pt idx="61">
                  <c:v>1.25</c:v>
                </c:pt>
                <c:pt idx="62">
                  <c:v>2.25</c:v>
                </c:pt>
                <c:pt idx="63">
                  <c:v>3.75</c:v>
                </c:pt>
                <c:pt idx="64">
                  <c:v>4.5</c:v>
                </c:pt>
                <c:pt idx="65">
                  <c:v>4.5</c:v>
                </c:pt>
                <c:pt idx="66">
                  <c:v>4.5</c:v>
                </c:pt>
                <c:pt idx="67">
                  <c:v>4.5</c:v>
                </c:pt>
              </c:numCache>
            </c:numRef>
          </c:val>
          <c:smooth val="0"/>
          <c:extLst>
            <c:ext xmlns:c16="http://schemas.microsoft.com/office/drawing/2014/chart" uri="{C3380CC4-5D6E-409C-BE32-E72D297353CC}">
              <c16:uniqueId val="{00000006-D0A2-4195-8933-6A322F29CDBB}"/>
            </c:ext>
          </c:extLst>
        </c:ser>
        <c:ser>
          <c:idx val="4"/>
          <c:order val="4"/>
          <c:tx>
            <c:strRef>
              <c:f>CHART!$X$9</c:f>
              <c:strCache>
                <c:ptCount val="1"/>
                <c:pt idx="0">
                  <c:v>Swiss National Bank</c:v>
                </c:pt>
              </c:strCache>
            </c:strRef>
          </c:tx>
          <c:spPr>
            <a:ln w="38100" cap="rnd" cmpd="sng" algn="ctr">
              <a:solidFill>
                <a:srgbClr val="55B4B1"/>
              </a:solidFill>
              <a:prstDash val="solid"/>
              <a:round/>
              <a:headEnd type="none" w="med" len="med"/>
              <a:tailEnd type="none" w="med" len="med"/>
            </a:ln>
            <a:effectLst/>
          </c:spPr>
          <c:marker>
            <c:symbol val="none"/>
          </c:marker>
          <c:cat>
            <c:numRef>
              <c:f>CHART!$Y$4:$CN$4</c:f>
              <c:numCache>
                <c:formatCode>mmm\-yy</c:formatCode>
                <c:ptCount val="68"/>
                <c:pt idx="0">
                  <c:v>39172</c:v>
                </c:pt>
                <c:pt idx="1">
                  <c:v>39263</c:v>
                </c:pt>
                <c:pt idx="2">
                  <c:v>39355</c:v>
                </c:pt>
                <c:pt idx="3">
                  <c:v>39447</c:v>
                </c:pt>
                <c:pt idx="4">
                  <c:v>39538</c:v>
                </c:pt>
                <c:pt idx="5">
                  <c:v>39629</c:v>
                </c:pt>
                <c:pt idx="6">
                  <c:v>39721</c:v>
                </c:pt>
                <c:pt idx="7">
                  <c:v>39813</c:v>
                </c:pt>
                <c:pt idx="8">
                  <c:v>39903</c:v>
                </c:pt>
                <c:pt idx="9">
                  <c:v>39994</c:v>
                </c:pt>
                <c:pt idx="10">
                  <c:v>40086</c:v>
                </c:pt>
                <c:pt idx="11">
                  <c:v>40178</c:v>
                </c:pt>
                <c:pt idx="12">
                  <c:v>40268</c:v>
                </c:pt>
                <c:pt idx="13">
                  <c:v>40359</c:v>
                </c:pt>
                <c:pt idx="14">
                  <c:v>40451</c:v>
                </c:pt>
                <c:pt idx="15">
                  <c:v>40543</c:v>
                </c:pt>
                <c:pt idx="16">
                  <c:v>40633</c:v>
                </c:pt>
                <c:pt idx="17">
                  <c:v>40724</c:v>
                </c:pt>
                <c:pt idx="18">
                  <c:v>40816</c:v>
                </c:pt>
                <c:pt idx="19">
                  <c:v>40908</c:v>
                </c:pt>
                <c:pt idx="20">
                  <c:v>40999</c:v>
                </c:pt>
                <c:pt idx="21">
                  <c:v>41090</c:v>
                </c:pt>
                <c:pt idx="22">
                  <c:v>41182</c:v>
                </c:pt>
                <c:pt idx="23">
                  <c:v>41274</c:v>
                </c:pt>
                <c:pt idx="24">
                  <c:v>41364</c:v>
                </c:pt>
                <c:pt idx="25">
                  <c:v>41455</c:v>
                </c:pt>
                <c:pt idx="26">
                  <c:v>41547</c:v>
                </c:pt>
                <c:pt idx="27">
                  <c:v>41639</c:v>
                </c:pt>
                <c:pt idx="28">
                  <c:v>41729</c:v>
                </c:pt>
                <c:pt idx="29">
                  <c:v>41820</c:v>
                </c:pt>
                <c:pt idx="30">
                  <c:v>41912</c:v>
                </c:pt>
                <c:pt idx="31">
                  <c:v>42004</c:v>
                </c:pt>
                <c:pt idx="32">
                  <c:v>42094</c:v>
                </c:pt>
                <c:pt idx="33">
                  <c:v>42185</c:v>
                </c:pt>
                <c:pt idx="34">
                  <c:v>42277</c:v>
                </c:pt>
                <c:pt idx="35">
                  <c:v>42369</c:v>
                </c:pt>
                <c:pt idx="36">
                  <c:v>42460</c:v>
                </c:pt>
                <c:pt idx="37">
                  <c:v>42551</c:v>
                </c:pt>
                <c:pt idx="38">
                  <c:v>42643</c:v>
                </c:pt>
                <c:pt idx="39">
                  <c:v>42735</c:v>
                </c:pt>
                <c:pt idx="40">
                  <c:v>42825</c:v>
                </c:pt>
                <c:pt idx="41">
                  <c:v>42916</c:v>
                </c:pt>
                <c:pt idx="42">
                  <c:v>43008</c:v>
                </c:pt>
                <c:pt idx="43">
                  <c:v>43100</c:v>
                </c:pt>
                <c:pt idx="44">
                  <c:v>43190</c:v>
                </c:pt>
                <c:pt idx="45">
                  <c:v>43281</c:v>
                </c:pt>
                <c:pt idx="46">
                  <c:v>43373</c:v>
                </c:pt>
                <c:pt idx="47">
                  <c:v>43465</c:v>
                </c:pt>
                <c:pt idx="48">
                  <c:v>43555</c:v>
                </c:pt>
                <c:pt idx="49">
                  <c:v>43646</c:v>
                </c:pt>
                <c:pt idx="50">
                  <c:v>43738</c:v>
                </c:pt>
                <c:pt idx="51">
                  <c:v>43830</c:v>
                </c:pt>
                <c:pt idx="52">
                  <c:v>43921</c:v>
                </c:pt>
                <c:pt idx="53">
                  <c:v>44012</c:v>
                </c:pt>
                <c:pt idx="54">
                  <c:v>44104</c:v>
                </c:pt>
                <c:pt idx="55">
                  <c:v>44196</c:v>
                </c:pt>
                <c:pt idx="56">
                  <c:v>44286</c:v>
                </c:pt>
                <c:pt idx="57">
                  <c:v>44377</c:v>
                </c:pt>
                <c:pt idx="58">
                  <c:v>44469</c:v>
                </c:pt>
                <c:pt idx="59">
                  <c:v>44561</c:v>
                </c:pt>
                <c:pt idx="60">
                  <c:v>44651</c:v>
                </c:pt>
                <c:pt idx="61">
                  <c:v>44742</c:v>
                </c:pt>
                <c:pt idx="62">
                  <c:v>44834</c:v>
                </c:pt>
                <c:pt idx="63">
                  <c:v>44926</c:v>
                </c:pt>
                <c:pt idx="64">
                  <c:v>45016</c:v>
                </c:pt>
                <c:pt idx="65">
                  <c:v>45107</c:v>
                </c:pt>
                <c:pt idx="66">
                  <c:v>45199</c:v>
                </c:pt>
                <c:pt idx="67">
                  <c:v>45291</c:v>
                </c:pt>
              </c:numCache>
            </c:numRef>
          </c:cat>
          <c:val>
            <c:numRef>
              <c:f>CHART!$Y$9:$CN$9</c:f>
              <c:numCache>
                <c:formatCode>0.00</c:formatCode>
                <c:ptCount val="68"/>
                <c:pt idx="0">
                  <c:v>2.25</c:v>
                </c:pt>
                <c:pt idx="1">
                  <c:v>2.5</c:v>
                </c:pt>
                <c:pt idx="2">
                  <c:v>2.75</c:v>
                </c:pt>
                <c:pt idx="3">
                  <c:v>2.75</c:v>
                </c:pt>
                <c:pt idx="4">
                  <c:v>2.75</c:v>
                </c:pt>
                <c:pt idx="5">
                  <c:v>2.75</c:v>
                </c:pt>
                <c:pt idx="6">
                  <c:v>2.75</c:v>
                </c:pt>
                <c:pt idx="7">
                  <c:v>0.5</c:v>
                </c:pt>
                <c:pt idx="8">
                  <c:v>0.25</c:v>
                </c:pt>
                <c:pt idx="9">
                  <c:v>0.25</c:v>
                </c:pt>
                <c:pt idx="10">
                  <c:v>0.25</c:v>
                </c:pt>
                <c:pt idx="11">
                  <c:v>0.25</c:v>
                </c:pt>
                <c:pt idx="12">
                  <c:v>0.25</c:v>
                </c:pt>
                <c:pt idx="13">
                  <c:v>0.25</c:v>
                </c:pt>
                <c:pt idx="14">
                  <c:v>0.25</c:v>
                </c:pt>
                <c:pt idx="15">
                  <c:v>0.25</c:v>
                </c:pt>
                <c:pt idx="16">
                  <c:v>0.25</c:v>
                </c:pt>
                <c:pt idx="17">
                  <c:v>0.25</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-0.25</c:v>
                </c:pt>
                <c:pt idx="32">
                  <c:v>-0.75</c:v>
                </c:pt>
                <c:pt idx="33">
                  <c:v>-0.75</c:v>
                </c:pt>
                <c:pt idx="34">
                  <c:v>-0.75</c:v>
                </c:pt>
                <c:pt idx="35">
                  <c:v>-0.75</c:v>
                </c:pt>
                <c:pt idx="36">
                  <c:v>-0.75</c:v>
                </c:pt>
                <c:pt idx="37">
                  <c:v>-0.75</c:v>
                </c:pt>
                <c:pt idx="38">
                  <c:v>-0.75</c:v>
                </c:pt>
                <c:pt idx="39">
                  <c:v>-0.75</c:v>
                </c:pt>
                <c:pt idx="40">
                  <c:v>-0.75</c:v>
                </c:pt>
                <c:pt idx="41">
                  <c:v>-0.75</c:v>
                </c:pt>
                <c:pt idx="42">
                  <c:v>-0.75</c:v>
                </c:pt>
                <c:pt idx="43">
                  <c:v>-0.75</c:v>
                </c:pt>
                <c:pt idx="44">
                  <c:v>-0.75</c:v>
                </c:pt>
                <c:pt idx="45">
                  <c:v>-0.75</c:v>
                </c:pt>
                <c:pt idx="46">
                  <c:v>-0.75</c:v>
                </c:pt>
                <c:pt idx="47">
                  <c:v>-0.75</c:v>
                </c:pt>
                <c:pt idx="48">
                  <c:v>-0.75</c:v>
                </c:pt>
                <c:pt idx="49">
                  <c:v>-0.75</c:v>
                </c:pt>
                <c:pt idx="50">
                  <c:v>-0.75</c:v>
                </c:pt>
                <c:pt idx="51">
                  <c:v>-0.75</c:v>
                </c:pt>
                <c:pt idx="52">
                  <c:v>-0.75</c:v>
                </c:pt>
                <c:pt idx="53">
                  <c:v>-0.75</c:v>
                </c:pt>
                <c:pt idx="54">
                  <c:v>-0.75</c:v>
                </c:pt>
                <c:pt idx="55">
                  <c:v>-0.75</c:v>
                </c:pt>
                <c:pt idx="56">
                  <c:v>-0.75</c:v>
                </c:pt>
                <c:pt idx="57">
                  <c:v>-0.75</c:v>
                </c:pt>
                <c:pt idx="58">
                  <c:v>-0.75</c:v>
                </c:pt>
                <c:pt idx="59">
                  <c:v>-0.75</c:v>
                </c:pt>
                <c:pt idx="60">
                  <c:v>-0.75</c:v>
                </c:pt>
                <c:pt idx="61">
                  <c:v>-0.25</c:v>
                </c:pt>
                <c:pt idx="62">
                  <c:v>0.5</c:v>
                </c:pt>
                <c:pt idx="63">
                  <c:v>1</c:v>
                </c:pt>
                <c:pt idx="64">
                  <c:v>1.25</c:v>
                </c:pt>
                <c:pt idx="65">
                  <c:v>1.25</c:v>
                </c:pt>
                <c:pt idx="66">
                  <c:v>1.25</c:v>
                </c:pt>
                <c:pt idx="67">
                  <c:v>1.25</c:v>
                </c:pt>
              </c:numCache>
            </c:numRef>
          </c:val>
          <c:smooth val="0"/>
          <c:extLst>
            <c:ext xmlns:c16="http://schemas.microsoft.com/office/drawing/2014/chart" uri="{C3380CC4-5D6E-409C-BE32-E72D297353CC}">
              <c16:uniqueId val="{00000007-D0A2-4195-8933-6A322F29CDBB}"/>
            </c:ext>
          </c:extLst>
        </c:ser>
        <c:dLbls>
          <c:showLegendKey val="0"/>
          <c:showVal val="0"/>
          <c:showCatName val="0"/>
          <c:showSerName val="0"/>
          <c:showPercent val="0"/>
          <c:showBubbleSize val="0"/>
        </c:dLbls>
        <c:marker val="1"/>
        <c:smooth val="0"/>
        <c:axId val="718870016"/>
        <c:axId val="718871936"/>
      </c:lineChart>
      <c:dateAx>
        <c:axId val="718870016"/>
        <c:scaling>
          <c:orientation val="minMax"/>
        </c:scaling>
        <c:delete val="0"/>
        <c:axPos val="b"/>
        <c:numFmt formatCode="yyyy" sourceLinked="0"/>
        <c:majorTickMark val="none"/>
        <c:minorTickMark val="none"/>
        <c:tickLblPos val="low"/>
        <c:spPr>
          <a:ln w="12700">
            <a:noFill/>
          </a:ln>
        </c:spPr>
        <c:txPr>
          <a:bodyPr/>
          <a:lstStyle/>
          <a:p>
            <a:pPr>
              <a:defRPr sz="1600"/>
            </a:pPr>
            <a:endParaRPr lang="en-US"/>
          </a:p>
        </c:txPr>
        <c:crossAx val="718871936"/>
        <c:crosses val="autoZero"/>
        <c:auto val="1"/>
        <c:lblOffset val="100"/>
        <c:baseTimeUnit val="months"/>
        <c:majorUnit val="2"/>
        <c:majorTimeUnit val="years"/>
        <c:minorUnit val="1"/>
        <c:minorTimeUnit val="years"/>
      </c:dateAx>
      <c:valAx>
        <c:axId val="718871936"/>
        <c:scaling>
          <c:orientation val="minMax"/>
          <c:max val="6"/>
          <c:min val="-1"/>
        </c:scaling>
        <c:delete val="0"/>
        <c:axPos val="l"/>
        <c:numFmt formatCode="#,##0;\(#,##0\)" sourceLinked="0"/>
        <c:majorTickMark val="none"/>
        <c:minorTickMark val="none"/>
        <c:tickLblPos val="nextTo"/>
        <c:spPr>
          <a:ln>
            <a:noFill/>
          </a:ln>
        </c:spPr>
        <c:txPr>
          <a:bodyPr/>
          <a:lstStyle/>
          <a:p>
            <a:pPr>
              <a:defRPr sz="1600"/>
            </a:pPr>
            <a:endParaRPr lang="en-US"/>
          </a:p>
        </c:txPr>
        <c:crossAx val="718870016"/>
        <c:crosses val="autoZero"/>
        <c:crossBetween val="between"/>
        <c:majorUnit val="1"/>
      </c:valAx>
      <c:spPr>
        <a:solidFill>
          <a:srgbClr val="FFFFFF"/>
        </a:solidFill>
      </c:spPr>
    </c:plotArea>
    <c:legend>
      <c:legendPos val="b"/>
      <c:legendEntry>
        <c:idx val="0"/>
        <c:delete val="1"/>
      </c:legendEntry>
      <c:legendEntry>
        <c:idx val="1"/>
        <c:delete val="1"/>
      </c:legendEntry>
      <c:overlay val="0"/>
      <c:txPr>
        <a:bodyPr/>
        <a:lstStyle/>
        <a:p>
          <a:pPr>
            <a:defRPr sz="1600"/>
          </a:pPr>
          <a:endParaRPr lang="en-US"/>
        </a:p>
      </c:txPr>
    </c:legend>
    <c:plotVisOnly val="1"/>
    <c:dispBlanksAs val="gap"/>
    <c:showDLblsOverMax val="0"/>
  </c:chart>
  <c:spPr>
    <a:solidFill>
      <a:srgbClr val="FFFFFF"/>
    </a:solidFill>
    <a:ln>
      <a:noFill/>
    </a:ln>
  </c:spPr>
  <c:txPr>
    <a:bodyPr/>
    <a:lstStyle/>
    <a:p>
      <a:pPr>
        <a:defRPr sz="1800">
          <a:solidFill>
            <a:srgbClr val="000000"/>
          </a:solidFill>
          <a:latin typeface="+mn-lt"/>
          <a:ea typeface="+mn-ea"/>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723400332814218E-2"/>
          <c:y val="0.14606311696002974"/>
          <c:w val="0.89321981627296587"/>
          <c:h val="0.68146216097987755"/>
        </c:manualLayout>
      </c:layout>
      <c:lineChart>
        <c:grouping val="standard"/>
        <c:varyColors val="0"/>
        <c:ser>
          <c:idx val="0"/>
          <c:order val="0"/>
          <c:spPr>
            <a:ln w="31750" cap="rnd" cmpd="sng" algn="ctr">
              <a:solidFill>
                <a:srgbClr val="CCCCCC"/>
              </a:solidFill>
              <a:prstDash val="solid"/>
              <a:round/>
              <a:headEnd type="none" w="med" len="med"/>
              <a:tailEnd type="none" w="med" len="med"/>
            </a:ln>
            <a:effectLst/>
          </c:spPr>
          <c:marker>
            <c:symbol val="none"/>
          </c:marker>
          <c:cat>
            <c:numRef>
              <c:f>Sheet1!$E$13:$E$1252</c:f>
              <c:numCache>
                <c:formatCode>dd\.mm\.yyyy</c:formatCode>
                <c:ptCount val="1240"/>
                <c:pt idx="0">
                  <c:v>43101</c:v>
                </c:pt>
                <c:pt idx="1">
                  <c:v>43102</c:v>
                </c:pt>
                <c:pt idx="2">
                  <c:v>43103</c:v>
                </c:pt>
                <c:pt idx="3">
                  <c:v>43104</c:v>
                </c:pt>
                <c:pt idx="4">
                  <c:v>43105</c:v>
                </c:pt>
                <c:pt idx="5">
                  <c:v>43108</c:v>
                </c:pt>
                <c:pt idx="6">
                  <c:v>43109</c:v>
                </c:pt>
                <c:pt idx="7">
                  <c:v>43110</c:v>
                </c:pt>
                <c:pt idx="8">
                  <c:v>43111</c:v>
                </c:pt>
                <c:pt idx="9">
                  <c:v>43112</c:v>
                </c:pt>
                <c:pt idx="10">
                  <c:v>43115</c:v>
                </c:pt>
                <c:pt idx="11">
                  <c:v>43116</c:v>
                </c:pt>
                <c:pt idx="12">
                  <c:v>43117</c:v>
                </c:pt>
                <c:pt idx="13">
                  <c:v>43118</c:v>
                </c:pt>
                <c:pt idx="14">
                  <c:v>43119</c:v>
                </c:pt>
                <c:pt idx="15">
                  <c:v>43122</c:v>
                </c:pt>
                <c:pt idx="16">
                  <c:v>43123</c:v>
                </c:pt>
                <c:pt idx="17">
                  <c:v>43124</c:v>
                </c:pt>
                <c:pt idx="18">
                  <c:v>43125</c:v>
                </c:pt>
                <c:pt idx="19">
                  <c:v>43126</c:v>
                </c:pt>
                <c:pt idx="20">
                  <c:v>43129</c:v>
                </c:pt>
                <c:pt idx="21">
                  <c:v>43130</c:v>
                </c:pt>
                <c:pt idx="22">
                  <c:v>43131</c:v>
                </c:pt>
                <c:pt idx="23">
                  <c:v>43132</c:v>
                </c:pt>
                <c:pt idx="24">
                  <c:v>43133</c:v>
                </c:pt>
                <c:pt idx="25">
                  <c:v>43136</c:v>
                </c:pt>
                <c:pt idx="26">
                  <c:v>43137</c:v>
                </c:pt>
                <c:pt idx="27">
                  <c:v>43138</c:v>
                </c:pt>
                <c:pt idx="28">
                  <c:v>43139</c:v>
                </c:pt>
                <c:pt idx="29">
                  <c:v>43140</c:v>
                </c:pt>
                <c:pt idx="30">
                  <c:v>43143</c:v>
                </c:pt>
                <c:pt idx="31">
                  <c:v>43144</c:v>
                </c:pt>
                <c:pt idx="32">
                  <c:v>43145</c:v>
                </c:pt>
                <c:pt idx="33">
                  <c:v>43146</c:v>
                </c:pt>
                <c:pt idx="34">
                  <c:v>43147</c:v>
                </c:pt>
                <c:pt idx="35">
                  <c:v>43150</c:v>
                </c:pt>
                <c:pt idx="36">
                  <c:v>43151</c:v>
                </c:pt>
                <c:pt idx="37">
                  <c:v>43152</c:v>
                </c:pt>
                <c:pt idx="38">
                  <c:v>43153</c:v>
                </c:pt>
                <c:pt idx="39">
                  <c:v>43154</c:v>
                </c:pt>
                <c:pt idx="40">
                  <c:v>43157</c:v>
                </c:pt>
                <c:pt idx="41">
                  <c:v>43158</c:v>
                </c:pt>
                <c:pt idx="42">
                  <c:v>43159</c:v>
                </c:pt>
                <c:pt idx="43">
                  <c:v>43160</c:v>
                </c:pt>
                <c:pt idx="44">
                  <c:v>43161</c:v>
                </c:pt>
                <c:pt idx="45">
                  <c:v>43164</c:v>
                </c:pt>
                <c:pt idx="46">
                  <c:v>43165</c:v>
                </c:pt>
                <c:pt idx="47">
                  <c:v>43166</c:v>
                </c:pt>
                <c:pt idx="48">
                  <c:v>43167</c:v>
                </c:pt>
                <c:pt idx="49">
                  <c:v>43168</c:v>
                </c:pt>
                <c:pt idx="50">
                  <c:v>43171</c:v>
                </c:pt>
                <c:pt idx="51">
                  <c:v>43172</c:v>
                </c:pt>
                <c:pt idx="52">
                  <c:v>43173</c:v>
                </c:pt>
                <c:pt idx="53">
                  <c:v>43174</c:v>
                </c:pt>
                <c:pt idx="54">
                  <c:v>43175</c:v>
                </c:pt>
                <c:pt idx="55">
                  <c:v>43178</c:v>
                </c:pt>
                <c:pt idx="56">
                  <c:v>43179</c:v>
                </c:pt>
                <c:pt idx="57">
                  <c:v>43180</c:v>
                </c:pt>
                <c:pt idx="58">
                  <c:v>43181</c:v>
                </c:pt>
                <c:pt idx="59">
                  <c:v>43182</c:v>
                </c:pt>
                <c:pt idx="60">
                  <c:v>43185</c:v>
                </c:pt>
                <c:pt idx="61">
                  <c:v>43186</c:v>
                </c:pt>
                <c:pt idx="62">
                  <c:v>43187</c:v>
                </c:pt>
                <c:pt idx="63">
                  <c:v>43188</c:v>
                </c:pt>
                <c:pt idx="64">
                  <c:v>43189</c:v>
                </c:pt>
                <c:pt idx="65">
                  <c:v>43192</c:v>
                </c:pt>
                <c:pt idx="66">
                  <c:v>43193</c:v>
                </c:pt>
                <c:pt idx="67">
                  <c:v>43194</c:v>
                </c:pt>
                <c:pt idx="68">
                  <c:v>43195</c:v>
                </c:pt>
                <c:pt idx="69">
                  <c:v>43196</c:v>
                </c:pt>
                <c:pt idx="70">
                  <c:v>43199</c:v>
                </c:pt>
                <c:pt idx="71">
                  <c:v>43200</c:v>
                </c:pt>
                <c:pt idx="72">
                  <c:v>43201</c:v>
                </c:pt>
                <c:pt idx="73">
                  <c:v>43202</c:v>
                </c:pt>
                <c:pt idx="74">
                  <c:v>43203</c:v>
                </c:pt>
                <c:pt idx="75">
                  <c:v>43206</c:v>
                </c:pt>
                <c:pt idx="76">
                  <c:v>43207</c:v>
                </c:pt>
                <c:pt idx="77">
                  <c:v>43208</c:v>
                </c:pt>
                <c:pt idx="78">
                  <c:v>43209</c:v>
                </c:pt>
                <c:pt idx="79">
                  <c:v>43210</c:v>
                </c:pt>
                <c:pt idx="80">
                  <c:v>43213</c:v>
                </c:pt>
                <c:pt idx="81">
                  <c:v>43214</c:v>
                </c:pt>
                <c:pt idx="82">
                  <c:v>43215</c:v>
                </c:pt>
                <c:pt idx="83">
                  <c:v>43216</c:v>
                </c:pt>
                <c:pt idx="84">
                  <c:v>43217</c:v>
                </c:pt>
                <c:pt idx="85">
                  <c:v>43220</c:v>
                </c:pt>
                <c:pt idx="86">
                  <c:v>43221</c:v>
                </c:pt>
                <c:pt idx="87">
                  <c:v>43222</c:v>
                </c:pt>
                <c:pt idx="88">
                  <c:v>43223</c:v>
                </c:pt>
                <c:pt idx="89">
                  <c:v>43224</c:v>
                </c:pt>
                <c:pt idx="90">
                  <c:v>43227</c:v>
                </c:pt>
                <c:pt idx="91">
                  <c:v>43228</c:v>
                </c:pt>
                <c:pt idx="92">
                  <c:v>43229</c:v>
                </c:pt>
                <c:pt idx="93">
                  <c:v>43230</c:v>
                </c:pt>
                <c:pt idx="94">
                  <c:v>43231</c:v>
                </c:pt>
                <c:pt idx="95">
                  <c:v>43234</c:v>
                </c:pt>
                <c:pt idx="96">
                  <c:v>43235</c:v>
                </c:pt>
                <c:pt idx="97">
                  <c:v>43236</c:v>
                </c:pt>
                <c:pt idx="98">
                  <c:v>43237</c:v>
                </c:pt>
                <c:pt idx="99">
                  <c:v>43238</c:v>
                </c:pt>
                <c:pt idx="100">
                  <c:v>43241</c:v>
                </c:pt>
                <c:pt idx="101">
                  <c:v>43242</c:v>
                </c:pt>
                <c:pt idx="102">
                  <c:v>43243</c:v>
                </c:pt>
                <c:pt idx="103">
                  <c:v>43244</c:v>
                </c:pt>
                <c:pt idx="104">
                  <c:v>43245</c:v>
                </c:pt>
                <c:pt idx="105">
                  <c:v>43248</c:v>
                </c:pt>
                <c:pt idx="106">
                  <c:v>43249</c:v>
                </c:pt>
                <c:pt idx="107">
                  <c:v>43250</c:v>
                </c:pt>
                <c:pt idx="108">
                  <c:v>43251</c:v>
                </c:pt>
                <c:pt idx="109">
                  <c:v>43252</c:v>
                </c:pt>
                <c:pt idx="110">
                  <c:v>43255</c:v>
                </c:pt>
                <c:pt idx="111">
                  <c:v>43256</c:v>
                </c:pt>
                <c:pt idx="112">
                  <c:v>43257</c:v>
                </c:pt>
                <c:pt idx="113">
                  <c:v>43258</c:v>
                </c:pt>
                <c:pt idx="114">
                  <c:v>43259</c:v>
                </c:pt>
                <c:pt idx="115">
                  <c:v>43262</c:v>
                </c:pt>
                <c:pt idx="116">
                  <c:v>43263</c:v>
                </c:pt>
                <c:pt idx="117">
                  <c:v>43264</c:v>
                </c:pt>
                <c:pt idx="118">
                  <c:v>43265</c:v>
                </c:pt>
                <c:pt idx="119">
                  <c:v>43266</c:v>
                </c:pt>
                <c:pt idx="120">
                  <c:v>43269</c:v>
                </c:pt>
                <c:pt idx="121">
                  <c:v>43270</c:v>
                </c:pt>
                <c:pt idx="122">
                  <c:v>43271</c:v>
                </c:pt>
                <c:pt idx="123">
                  <c:v>43272</c:v>
                </c:pt>
                <c:pt idx="124">
                  <c:v>43273</c:v>
                </c:pt>
                <c:pt idx="125">
                  <c:v>43276</c:v>
                </c:pt>
                <c:pt idx="126">
                  <c:v>43277</c:v>
                </c:pt>
                <c:pt idx="127">
                  <c:v>43278</c:v>
                </c:pt>
                <c:pt idx="128">
                  <c:v>43279</c:v>
                </c:pt>
                <c:pt idx="129">
                  <c:v>43280</c:v>
                </c:pt>
                <c:pt idx="130">
                  <c:v>43283</c:v>
                </c:pt>
                <c:pt idx="131">
                  <c:v>43284</c:v>
                </c:pt>
                <c:pt idx="132">
                  <c:v>43285</c:v>
                </c:pt>
                <c:pt idx="133">
                  <c:v>43286</c:v>
                </c:pt>
                <c:pt idx="134">
                  <c:v>43287</c:v>
                </c:pt>
                <c:pt idx="135">
                  <c:v>43290</c:v>
                </c:pt>
                <c:pt idx="136">
                  <c:v>43291</c:v>
                </c:pt>
                <c:pt idx="137">
                  <c:v>43292</c:v>
                </c:pt>
                <c:pt idx="138">
                  <c:v>43293</c:v>
                </c:pt>
                <c:pt idx="139">
                  <c:v>43294</c:v>
                </c:pt>
                <c:pt idx="140">
                  <c:v>43297</c:v>
                </c:pt>
                <c:pt idx="141">
                  <c:v>43298</c:v>
                </c:pt>
                <c:pt idx="142">
                  <c:v>43299</c:v>
                </c:pt>
                <c:pt idx="143">
                  <c:v>43300</c:v>
                </c:pt>
                <c:pt idx="144">
                  <c:v>43301</c:v>
                </c:pt>
                <c:pt idx="145">
                  <c:v>43304</c:v>
                </c:pt>
                <c:pt idx="146">
                  <c:v>43305</c:v>
                </c:pt>
                <c:pt idx="147">
                  <c:v>43306</c:v>
                </c:pt>
                <c:pt idx="148">
                  <c:v>43307</c:v>
                </c:pt>
                <c:pt idx="149">
                  <c:v>43308</c:v>
                </c:pt>
                <c:pt idx="150">
                  <c:v>43311</c:v>
                </c:pt>
                <c:pt idx="151">
                  <c:v>43312</c:v>
                </c:pt>
                <c:pt idx="152">
                  <c:v>43313</c:v>
                </c:pt>
                <c:pt idx="153">
                  <c:v>43314</c:v>
                </c:pt>
                <c:pt idx="154">
                  <c:v>43315</c:v>
                </c:pt>
                <c:pt idx="155">
                  <c:v>43318</c:v>
                </c:pt>
                <c:pt idx="156">
                  <c:v>43319</c:v>
                </c:pt>
                <c:pt idx="157">
                  <c:v>43320</c:v>
                </c:pt>
                <c:pt idx="158">
                  <c:v>43321</c:v>
                </c:pt>
                <c:pt idx="159">
                  <c:v>43322</c:v>
                </c:pt>
                <c:pt idx="160">
                  <c:v>43325</c:v>
                </c:pt>
                <c:pt idx="161">
                  <c:v>43326</c:v>
                </c:pt>
                <c:pt idx="162">
                  <c:v>43327</c:v>
                </c:pt>
                <c:pt idx="163">
                  <c:v>43328</c:v>
                </c:pt>
                <c:pt idx="164">
                  <c:v>43329</c:v>
                </c:pt>
                <c:pt idx="165">
                  <c:v>43332</c:v>
                </c:pt>
                <c:pt idx="166">
                  <c:v>43333</c:v>
                </c:pt>
                <c:pt idx="167">
                  <c:v>43334</c:v>
                </c:pt>
                <c:pt idx="168">
                  <c:v>43335</c:v>
                </c:pt>
                <c:pt idx="169">
                  <c:v>43336</c:v>
                </c:pt>
                <c:pt idx="170">
                  <c:v>43339</c:v>
                </c:pt>
                <c:pt idx="171">
                  <c:v>43340</c:v>
                </c:pt>
                <c:pt idx="172">
                  <c:v>43341</c:v>
                </c:pt>
                <c:pt idx="173">
                  <c:v>43342</c:v>
                </c:pt>
                <c:pt idx="174">
                  <c:v>43343</c:v>
                </c:pt>
                <c:pt idx="175">
                  <c:v>43346</c:v>
                </c:pt>
                <c:pt idx="176">
                  <c:v>43347</c:v>
                </c:pt>
                <c:pt idx="177">
                  <c:v>43348</c:v>
                </c:pt>
                <c:pt idx="178">
                  <c:v>43349</c:v>
                </c:pt>
                <c:pt idx="179">
                  <c:v>43350</c:v>
                </c:pt>
                <c:pt idx="180">
                  <c:v>43353</c:v>
                </c:pt>
                <c:pt idx="181">
                  <c:v>43354</c:v>
                </c:pt>
                <c:pt idx="182">
                  <c:v>43355</c:v>
                </c:pt>
                <c:pt idx="183">
                  <c:v>43356</c:v>
                </c:pt>
                <c:pt idx="184">
                  <c:v>43357</c:v>
                </c:pt>
                <c:pt idx="185">
                  <c:v>43360</c:v>
                </c:pt>
                <c:pt idx="186">
                  <c:v>43361</c:v>
                </c:pt>
                <c:pt idx="187">
                  <c:v>43362</c:v>
                </c:pt>
                <c:pt idx="188">
                  <c:v>43363</c:v>
                </c:pt>
                <c:pt idx="189">
                  <c:v>43364</c:v>
                </c:pt>
                <c:pt idx="190">
                  <c:v>43367</c:v>
                </c:pt>
                <c:pt idx="191">
                  <c:v>43368</c:v>
                </c:pt>
                <c:pt idx="192">
                  <c:v>43369</c:v>
                </c:pt>
                <c:pt idx="193">
                  <c:v>43370</c:v>
                </c:pt>
                <c:pt idx="194">
                  <c:v>43371</c:v>
                </c:pt>
                <c:pt idx="195">
                  <c:v>43374</c:v>
                </c:pt>
                <c:pt idx="196">
                  <c:v>43375</c:v>
                </c:pt>
                <c:pt idx="197">
                  <c:v>43376</c:v>
                </c:pt>
                <c:pt idx="198">
                  <c:v>43377</c:v>
                </c:pt>
                <c:pt idx="199">
                  <c:v>43378</c:v>
                </c:pt>
                <c:pt idx="200">
                  <c:v>43381</c:v>
                </c:pt>
                <c:pt idx="201">
                  <c:v>43382</c:v>
                </c:pt>
                <c:pt idx="202">
                  <c:v>43383</c:v>
                </c:pt>
                <c:pt idx="203">
                  <c:v>43384</c:v>
                </c:pt>
                <c:pt idx="204">
                  <c:v>43385</c:v>
                </c:pt>
                <c:pt idx="205">
                  <c:v>43388</c:v>
                </c:pt>
                <c:pt idx="206">
                  <c:v>43389</c:v>
                </c:pt>
                <c:pt idx="207">
                  <c:v>43390</c:v>
                </c:pt>
                <c:pt idx="208">
                  <c:v>43391</c:v>
                </c:pt>
                <c:pt idx="209">
                  <c:v>43392</c:v>
                </c:pt>
                <c:pt idx="210">
                  <c:v>43395</c:v>
                </c:pt>
                <c:pt idx="211">
                  <c:v>43396</c:v>
                </c:pt>
                <c:pt idx="212">
                  <c:v>43397</c:v>
                </c:pt>
                <c:pt idx="213">
                  <c:v>43398</c:v>
                </c:pt>
                <c:pt idx="214">
                  <c:v>43399</c:v>
                </c:pt>
                <c:pt idx="215">
                  <c:v>43402</c:v>
                </c:pt>
                <c:pt idx="216">
                  <c:v>43403</c:v>
                </c:pt>
                <c:pt idx="217">
                  <c:v>43404</c:v>
                </c:pt>
                <c:pt idx="218">
                  <c:v>43405</c:v>
                </c:pt>
                <c:pt idx="219">
                  <c:v>43406</c:v>
                </c:pt>
                <c:pt idx="220">
                  <c:v>43409</c:v>
                </c:pt>
                <c:pt idx="221">
                  <c:v>43410</c:v>
                </c:pt>
                <c:pt idx="222">
                  <c:v>43411</c:v>
                </c:pt>
                <c:pt idx="223">
                  <c:v>43412</c:v>
                </c:pt>
                <c:pt idx="224">
                  <c:v>43413</c:v>
                </c:pt>
                <c:pt idx="225">
                  <c:v>43416</c:v>
                </c:pt>
                <c:pt idx="226">
                  <c:v>43417</c:v>
                </c:pt>
                <c:pt idx="227">
                  <c:v>43418</c:v>
                </c:pt>
                <c:pt idx="228">
                  <c:v>43419</c:v>
                </c:pt>
                <c:pt idx="229">
                  <c:v>43420</c:v>
                </c:pt>
                <c:pt idx="230">
                  <c:v>43423</c:v>
                </c:pt>
                <c:pt idx="231">
                  <c:v>43424</c:v>
                </c:pt>
                <c:pt idx="232">
                  <c:v>43425</c:v>
                </c:pt>
                <c:pt idx="233">
                  <c:v>43426</c:v>
                </c:pt>
                <c:pt idx="234">
                  <c:v>43427</c:v>
                </c:pt>
                <c:pt idx="235">
                  <c:v>43430</c:v>
                </c:pt>
                <c:pt idx="236">
                  <c:v>43431</c:v>
                </c:pt>
                <c:pt idx="237">
                  <c:v>43432</c:v>
                </c:pt>
                <c:pt idx="238">
                  <c:v>43433</c:v>
                </c:pt>
                <c:pt idx="239">
                  <c:v>43434</c:v>
                </c:pt>
                <c:pt idx="240">
                  <c:v>43437</c:v>
                </c:pt>
                <c:pt idx="241">
                  <c:v>43438</c:v>
                </c:pt>
                <c:pt idx="242">
                  <c:v>43439</c:v>
                </c:pt>
                <c:pt idx="243">
                  <c:v>43440</c:v>
                </c:pt>
                <c:pt idx="244">
                  <c:v>43441</c:v>
                </c:pt>
                <c:pt idx="245">
                  <c:v>43444</c:v>
                </c:pt>
                <c:pt idx="246">
                  <c:v>43445</c:v>
                </c:pt>
                <c:pt idx="247">
                  <c:v>43446</c:v>
                </c:pt>
                <c:pt idx="248">
                  <c:v>43447</c:v>
                </c:pt>
                <c:pt idx="249">
                  <c:v>43448</c:v>
                </c:pt>
                <c:pt idx="250">
                  <c:v>43451</c:v>
                </c:pt>
                <c:pt idx="251">
                  <c:v>43452</c:v>
                </c:pt>
                <c:pt idx="252">
                  <c:v>43453</c:v>
                </c:pt>
                <c:pt idx="253">
                  <c:v>43454</c:v>
                </c:pt>
                <c:pt idx="254">
                  <c:v>43455</c:v>
                </c:pt>
                <c:pt idx="255">
                  <c:v>43458</c:v>
                </c:pt>
                <c:pt idx="256">
                  <c:v>43459</c:v>
                </c:pt>
                <c:pt idx="257">
                  <c:v>43460</c:v>
                </c:pt>
                <c:pt idx="258">
                  <c:v>43461</c:v>
                </c:pt>
                <c:pt idx="259">
                  <c:v>43462</c:v>
                </c:pt>
                <c:pt idx="260">
                  <c:v>43465</c:v>
                </c:pt>
                <c:pt idx="261">
                  <c:v>43466</c:v>
                </c:pt>
                <c:pt idx="262">
                  <c:v>43467</c:v>
                </c:pt>
                <c:pt idx="263">
                  <c:v>43468</c:v>
                </c:pt>
                <c:pt idx="264">
                  <c:v>43469</c:v>
                </c:pt>
                <c:pt idx="265">
                  <c:v>43472</c:v>
                </c:pt>
                <c:pt idx="266">
                  <c:v>43473</c:v>
                </c:pt>
                <c:pt idx="267">
                  <c:v>43474</c:v>
                </c:pt>
                <c:pt idx="268">
                  <c:v>43475</c:v>
                </c:pt>
                <c:pt idx="269">
                  <c:v>43476</c:v>
                </c:pt>
                <c:pt idx="270">
                  <c:v>43479</c:v>
                </c:pt>
                <c:pt idx="271">
                  <c:v>43480</c:v>
                </c:pt>
                <c:pt idx="272">
                  <c:v>43481</c:v>
                </c:pt>
                <c:pt idx="273">
                  <c:v>43482</c:v>
                </c:pt>
                <c:pt idx="274">
                  <c:v>43483</c:v>
                </c:pt>
                <c:pt idx="275">
                  <c:v>43486</c:v>
                </c:pt>
                <c:pt idx="276">
                  <c:v>43487</c:v>
                </c:pt>
                <c:pt idx="277">
                  <c:v>43488</c:v>
                </c:pt>
                <c:pt idx="278">
                  <c:v>43489</c:v>
                </c:pt>
                <c:pt idx="279">
                  <c:v>43490</c:v>
                </c:pt>
                <c:pt idx="280">
                  <c:v>43493</c:v>
                </c:pt>
                <c:pt idx="281">
                  <c:v>43494</c:v>
                </c:pt>
                <c:pt idx="282">
                  <c:v>43495</c:v>
                </c:pt>
                <c:pt idx="283">
                  <c:v>43496</c:v>
                </c:pt>
                <c:pt idx="284">
                  <c:v>43497</c:v>
                </c:pt>
                <c:pt idx="285">
                  <c:v>43500</c:v>
                </c:pt>
                <c:pt idx="286">
                  <c:v>43501</c:v>
                </c:pt>
                <c:pt idx="287">
                  <c:v>43502</c:v>
                </c:pt>
                <c:pt idx="288">
                  <c:v>43503</c:v>
                </c:pt>
                <c:pt idx="289">
                  <c:v>43504</c:v>
                </c:pt>
                <c:pt idx="290">
                  <c:v>43507</c:v>
                </c:pt>
                <c:pt idx="291">
                  <c:v>43508</c:v>
                </c:pt>
                <c:pt idx="292">
                  <c:v>43509</c:v>
                </c:pt>
                <c:pt idx="293">
                  <c:v>43510</c:v>
                </c:pt>
                <c:pt idx="294">
                  <c:v>43511</c:v>
                </c:pt>
                <c:pt idx="295">
                  <c:v>43514</c:v>
                </c:pt>
                <c:pt idx="296">
                  <c:v>43515</c:v>
                </c:pt>
                <c:pt idx="297">
                  <c:v>43516</c:v>
                </c:pt>
                <c:pt idx="298">
                  <c:v>43517</c:v>
                </c:pt>
                <c:pt idx="299">
                  <c:v>43518</c:v>
                </c:pt>
                <c:pt idx="300">
                  <c:v>43521</c:v>
                </c:pt>
                <c:pt idx="301">
                  <c:v>43522</c:v>
                </c:pt>
                <c:pt idx="302">
                  <c:v>43523</c:v>
                </c:pt>
                <c:pt idx="303">
                  <c:v>43524</c:v>
                </c:pt>
                <c:pt idx="304">
                  <c:v>43525</c:v>
                </c:pt>
                <c:pt idx="305">
                  <c:v>43528</c:v>
                </c:pt>
                <c:pt idx="306">
                  <c:v>43529</c:v>
                </c:pt>
                <c:pt idx="307">
                  <c:v>43530</c:v>
                </c:pt>
                <c:pt idx="308">
                  <c:v>43531</c:v>
                </c:pt>
                <c:pt idx="309">
                  <c:v>43532</c:v>
                </c:pt>
                <c:pt idx="310">
                  <c:v>43535</c:v>
                </c:pt>
                <c:pt idx="311">
                  <c:v>43536</c:v>
                </c:pt>
                <c:pt idx="312">
                  <c:v>43537</c:v>
                </c:pt>
                <c:pt idx="313">
                  <c:v>43538</c:v>
                </c:pt>
                <c:pt idx="314">
                  <c:v>43539</c:v>
                </c:pt>
                <c:pt idx="315">
                  <c:v>43542</c:v>
                </c:pt>
                <c:pt idx="316">
                  <c:v>43543</c:v>
                </c:pt>
                <c:pt idx="317">
                  <c:v>43544</c:v>
                </c:pt>
                <c:pt idx="318">
                  <c:v>43545</c:v>
                </c:pt>
                <c:pt idx="319">
                  <c:v>43546</c:v>
                </c:pt>
                <c:pt idx="320">
                  <c:v>43549</c:v>
                </c:pt>
                <c:pt idx="321">
                  <c:v>43550</c:v>
                </c:pt>
                <c:pt idx="322">
                  <c:v>43551</c:v>
                </c:pt>
                <c:pt idx="323">
                  <c:v>43552</c:v>
                </c:pt>
                <c:pt idx="324">
                  <c:v>43553</c:v>
                </c:pt>
                <c:pt idx="325">
                  <c:v>43556</c:v>
                </c:pt>
                <c:pt idx="326">
                  <c:v>43557</c:v>
                </c:pt>
                <c:pt idx="327">
                  <c:v>43558</c:v>
                </c:pt>
                <c:pt idx="328">
                  <c:v>43559</c:v>
                </c:pt>
                <c:pt idx="329">
                  <c:v>43560</c:v>
                </c:pt>
                <c:pt idx="330">
                  <c:v>43563</c:v>
                </c:pt>
                <c:pt idx="331">
                  <c:v>43564</c:v>
                </c:pt>
                <c:pt idx="332">
                  <c:v>43565</c:v>
                </c:pt>
                <c:pt idx="333">
                  <c:v>43566</c:v>
                </c:pt>
                <c:pt idx="334">
                  <c:v>43567</c:v>
                </c:pt>
                <c:pt idx="335">
                  <c:v>43570</c:v>
                </c:pt>
                <c:pt idx="336">
                  <c:v>43571</c:v>
                </c:pt>
                <c:pt idx="337">
                  <c:v>43572</c:v>
                </c:pt>
                <c:pt idx="338">
                  <c:v>43573</c:v>
                </c:pt>
                <c:pt idx="339">
                  <c:v>43574</c:v>
                </c:pt>
                <c:pt idx="340">
                  <c:v>43577</c:v>
                </c:pt>
                <c:pt idx="341">
                  <c:v>43578</c:v>
                </c:pt>
                <c:pt idx="342">
                  <c:v>43579</c:v>
                </c:pt>
                <c:pt idx="343">
                  <c:v>43580</c:v>
                </c:pt>
                <c:pt idx="344">
                  <c:v>43581</c:v>
                </c:pt>
                <c:pt idx="345">
                  <c:v>43584</c:v>
                </c:pt>
                <c:pt idx="346">
                  <c:v>43585</c:v>
                </c:pt>
                <c:pt idx="347">
                  <c:v>43586</c:v>
                </c:pt>
                <c:pt idx="348">
                  <c:v>43587</c:v>
                </c:pt>
                <c:pt idx="349">
                  <c:v>43588</c:v>
                </c:pt>
                <c:pt idx="350">
                  <c:v>43591</c:v>
                </c:pt>
                <c:pt idx="351">
                  <c:v>43592</c:v>
                </c:pt>
                <c:pt idx="352">
                  <c:v>43593</c:v>
                </c:pt>
                <c:pt idx="353">
                  <c:v>43594</c:v>
                </c:pt>
                <c:pt idx="354">
                  <c:v>43595</c:v>
                </c:pt>
                <c:pt idx="355">
                  <c:v>43598</c:v>
                </c:pt>
                <c:pt idx="356">
                  <c:v>43599</c:v>
                </c:pt>
                <c:pt idx="357">
                  <c:v>43600</c:v>
                </c:pt>
                <c:pt idx="358">
                  <c:v>43601</c:v>
                </c:pt>
                <c:pt idx="359">
                  <c:v>43602</c:v>
                </c:pt>
                <c:pt idx="360">
                  <c:v>43605</c:v>
                </c:pt>
                <c:pt idx="361">
                  <c:v>43606</c:v>
                </c:pt>
                <c:pt idx="362">
                  <c:v>43607</c:v>
                </c:pt>
                <c:pt idx="363">
                  <c:v>43608</c:v>
                </c:pt>
                <c:pt idx="364">
                  <c:v>43609</c:v>
                </c:pt>
                <c:pt idx="365">
                  <c:v>43612</c:v>
                </c:pt>
                <c:pt idx="366">
                  <c:v>43613</c:v>
                </c:pt>
                <c:pt idx="367">
                  <c:v>43614</c:v>
                </c:pt>
                <c:pt idx="368">
                  <c:v>43615</c:v>
                </c:pt>
                <c:pt idx="369">
                  <c:v>43616</c:v>
                </c:pt>
                <c:pt idx="370">
                  <c:v>43619</c:v>
                </c:pt>
                <c:pt idx="371">
                  <c:v>43620</c:v>
                </c:pt>
                <c:pt idx="372">
                  <c:v>43621</c:v>
                </c:pt>
                <c:pt idx="373">
                  <c:v>43622</c:v>
                </c:pt>
                <c:pt idx="374">
                  <c:v>43623</c:v>
                </c:pt>
                <c:pt idx="375">
                  <c:v>43626</c:v>
                </c:pt>
                <c:pt idx="376">
                  <c:v>43627</c:v>
                </c:pt>
                <c:pt idx="377">
                  <c:v>43628</c:v>
                </c:pt>
                <c:pt idx="378">
                  <c:v>43629</c:v>
                </c:pt>
                <c:pt idx="379">
                  <c:v>43630</c:v>
                </c:pt>
                <c:pt idx="380">
                  <c:v>43633</c:v>
                </c:pt>
                <c:pt idx="381">
                  <c:v>43634</c:v>
                </c:pt>
                <c:pt idx="382">
                  <c:v>43635</c:v>
                </c:pt>
                <c:pt idx="383">
                  <c:v>43636</c:v>
                </c:pt>
                <c:pt idx="384">
                  <c:v>43637</c:v>
                </c:pt>
                <c:pt idx="385">
                  <c:v>43640</c:v>
                </c:pt>
                <c:pt idx="386">
                  <c:v>43641</c:v>
                </c:pt>
                <c:pt idx="387">
                  <c:v>43642</c:v>
                </c:pt>
                <c:pt idx="388">
                  <c:v>43643</c:v>
                </c:pt>
                <c:pt idx="389">
                  <c:v>43644</c:v>
                </c:pt>
                <c:pt idx="390">
                  <c:v>43647</c:v>
                </c:pt>
                <c:pt idx="391">
                  <c:v>43648</c:v>
                </c:pt>
                <c:pt idx="392">
                  <c:v>43649</c:v>
                </c:pt>
                <c:pt idx="393">
                  <c:v>43650</c:v>
                </c:pt>
                <c:pt idx="394">
                  <c:v>43651</c:v>
                </c:pt>
                <c:pt idx="395">
                  <c:v>43654</c:v>
                </c:pt>
                <c:pt idx="396">
                  <c:v>43655</c:v>
                </c:pt>
                <c:pt idx="397">
                  <c:v>43656</c:v>
                </c:pt>
                <c:pt idx="398">
                  <c:v>43657</c:v>
                </c:pt>
                <c:pt idx="399">
                  <c:v>43658</c:v>
                </c:pt>
                <c:pt idx="400">
                  <c:v>43661</c:v>
                </c:pt>
                <c:pt idx="401">
                  <c:v>43662</c:v>
                </c:pt>
                <c:pt idx="402">
                  <c:v>43663</c:v>
                </c:pt>
                <c:pt idx="403">
                  <c:v>43664</c:v>
                </c:pt>
                <c:pt idx="404">
                  <c:v>43665</c:v>
                </c:pt>
                <c:pt idx="405">
                  <c:v>43668</c:v>
                </c:pt>
                <c:pt idx="406">
                  <c:v>43669</c:v>
                </c:pt>
                <c:pt idx="407">
                  <c:v>43670</c:v>
                </c:pt>
                <c:pt idx="408">
                  <c:v>43671</c:v>
                </c:pt>
                <c:pt idx="409">
                  <c:v>43672</c:v>
                </c:pt>
                <c:pt idx="410">
                  <c:v>43675</c:v>
                </c:pt>
                <c:pt idx="411">
                  <c:v>43676</c:v>
                </c:pt>
                <c:pt idx="412">
                  <c:v>43677</c:v>
                </c:pt>
                <c:pt idx="413">
                  <c:v>43678</c:v>
                </c:pt>
                <c:pt idx="414">
                  <c:v>43679</c:v>
                </c:pt>
                <c:pt idx="415">
                  <c:v>43682</c:v>
                </c:pt>
                <c:pt idx="416">
                  <c:v>43683</c:v>
                </c:pt>
                <c:pt idx="417">
                  <c:v>43684</c:v>
                </c:pt>
                <c:pt idx="418">
                  <c:v>43685</c:v>
                </c:pt>
                <c:pt idx="419">
                  <c:v>43686</c:v>
                </c:pt>
                <c:pt idx="420">
                  <c:v>43689</c:v>
                </c:pt>
                <c:pt idx="421">
                  <c:v>43690</c:v>
                </c:pt>
                <c:pt idx="422">
                  <c:v>43691</c:v>
                </c:pt>
                <c:pt idx="423">
                  <c:v>43692</c:v>
                </c:pt>
                <c:pt idx="424">
                  <c:v>43693</c:v>
                </c:pt>
                <c:pt idx="425">
                  <c:v>43696</c:v>
                </c:pt>
                <c:pt idx="426">
                  <c:v>43697</c:v>
                </c:pt>
                <c:pt idx="427">
                  <c:v>43698</c:v>
                </c:pt>
                <c:pt idx="428">
                  <c:v>43699</c:v>
                </c:pt>
                <c:pt idx="429">
                  <c:v>43700</c:v>
                </c:pt>
                <c:pt idx="430">
                  <c:v>43703</c:v>
                </c:pt>
                <c:pt idx="431">
                  <c:v>43704</c:v>
                </c:pt>
                <c:pt idx="432">
                  <c:v>43705</c:v>
                </c:pt>
                <c:pt idx="433">
                  <c:v>43706</c:v>
                </c:pt>
                <c:pt idx="434">
                  <c:v>43707</c:v>
                </c:pt>
                <c:pt idx="435">
                  <c:v>43710</c:v>
                </c:pt>
                <c:pt idx="436">
                  <c:v>43711</c:v>
                </c:pt>
                <c:pt idx="437">
                  <c:v>43712</c:v>
                </c:pt>
                <c:pt idx="438">
                  <c:v>43713</c:v>
                </c:pt>
                <c:pt idx="439">
                  <c:v>43714</c:v>
                </c:pt>
                <c:pt idx="440">
                  <c:v>43717</c:v>
                </c:pt>
                <c:pt idx="441">
                  <c:v>43718</c:v>
                </c:pt>
                <c:pt idx="442">
                  <c:v>43719</c:v>
                </c:pt>
                <c:pt idx="443">
                  <c:v>43720</c:v>
                </c:pt>
                <c:pt idx="444">
                  <c:v>43721</c:v>
                </c:pt>
                <c:pt idx="445">
                  <c:v>43724</c:v>
                </c:pt>
                <c:pt idx="446">
                  <c:v>43725</c:v>
                </c:pt>
                <c:pt idx="447">
                  <c:v>43726</c:v>
                </c:pt>
                <c:pt idx="448">
                  <c:v>43727</c:v>
                </c:pt>
                <c:pt idx="449">
                  <c:v>43728</c:v>
                </c:pt>
                <c:pt idx="450">
                  <c:v>43731</c:v>
                </c:pt>
                <c:pt idx="451">
                  <c:v>43732</c:v>
                </c:pt>
                <c:pt idx="452">
                  <c:v>43733</c:v>
                </c:pt>
                <c:pt idx="453">
                  <c:v>43734</c:v>
                </c:pt>
                <c:pt idx="454">
                  <c:v>43735</c:v>
                </c:pt>
                <c:pt idx="455">
                  <c:v>43738</c:v>
                </c:pt>
                <c:pt idx="456">
                  <c:v>43739</c:v>
                </c:pt>
                <c:pt idx="457">
                  <c:v>43740</c:v>
                </c:pt>
                <c:pt idx="458">
                  <c:v>43741</c:v>
                </c:pt>
                <c:pt idx="459">
                  <c:v>43742</c:v>
                </c:pt>
                <c:pt idx="460">
                  <c:v>43745</c:v>
                </c:pt>
                <c:pt idx="461">
                  <c:v>43746</c:v>
                </c:pt>
                <c:pt idx="462">
                  <c:v>43747</c:v>
                </c:pt>
                <c:pt idx="463">
                  <c:v>43748</c:v>
                </c:pt>
                <c:pt idx="464">
                  <c:v>43749</c:v>
                </c:pt>
                <c:pt idx="465">
                  <c:v>43752</c:v>
                </c:pt>
                <c:pt idx="466">
                  <c:v>43753</c:v>
                </c:pt>
                <c:pt idx="467">
                  <c:v>43754</c:v>
                </c:pt>
                <c:pt idx="468">
                  <c:v>43755</c:v>
                </c:pt>
                <c:pt idx="469">
                  <c:v>43756</c:v>
                </c:pt>
                <c:pt idx="470">
                  <c:v>43759</c:v>
                </c:pt>
                <c:pt idx="471">
                  <c:v>43760</c:v>
                </c:pt>
                <c:pt idx="472">
                  <c:v>43761</c:v>
                </c:pt>
                <c:pt idx="473">
                  <c:v>43762</c:v>
                </c:pt>
                <c:pt idx="474">
                  <c:v>43763</c:v>
                </c:pt>
                <c:pt idx="475">
                  <c:v>43766</c:v>
                </c:pt>
                <c:pt idx="476">
                  <c:v>43767</c:v>
                </c:pt>
                <c:pt idx="477">
                  <c:v>43768</c:v>
                </c:pt>
                <c:pt idx="478">
                  <c:v>43769</c:v>
                </c:pt>
                <c:pt idx="479">
                  <c:v>43770</c:v>
                </c:pt>
                <c:pt idx="480">
                  <c:v>43773</c:v>
                </c:pt>
                <c:pt idx="481">
                  <c:v>43774</c:v>
                </c:pt>
                <c:pt idx="482">
                  <c:v>43775</c:v>
                </c:pt>
                <c:pt idx="483">
                  <c:v>43776</c:v>
                </c:pt>
                <c:pt idx="484">
                  <c:v>43777</c:v>
                </c:pt>
                <c:pt idx="485">
                  <c:v>43780</c:v>
                </c:pt>
                <c:pt idx="486">
                  <c:v>43781</c:v>
                </c:pt>
                <c:pt idx="487">
                  <c:v>43782</c:v>
                </c:pt>
                <c:pt idx="488">
                  <c:v>43783</c:v>
                </c:pt>
                <c:pt idx="489">
                  <c:v>43784</c:v>
                </c:pt>
                <c:pt idx="490">
                  <c:v>43787</c:v>
                </c:pt>
                <c:pt idx="491">
                  <c:v>43788</c:v>
                </c:pt>
                <c:pt idx="492">
                  <c:v>43789</c:v>
                </c:pt>
                <c:pt idx="493">
                  <c:v>43790</c:v>
                </c:pt>
                <c:pt idx="494">
                  <c:v>43791</c:v>
                </c:pt>
                <c:pt idx="495">
                  <c:v>43794</c:v>
                </c:pt>
                <c:pt idx="496">
                  <c:v>43795</c:v>
                </c:pt>
                <c:pt idx="497">
                  <c:v>43796</c:v>
                </c:pt>
                <c:pt idx="498">
                  <c:v>43797</c:v>
                </c:pt>
                <c:pt idx="499">
                  <c:v>43798</c:v>
                </c:pt>
                <c:pt idx="500">
                  <c:v>43801</c:v>
                </c:pt>
                <c:pt idx="501">
                  <c:v>43802</c:v>
                </c:pt>
                <c:pt idx="502">
                  <c:v>43803</c:v>
                </c:pt>
                <c:pt idx="503">
                  <c:v>43804</c:v>
                </c:pt>
                <c:pt idx="504">
                  <c:v>43805</c:v>
                </c:pt>
                <c:pt idx="505">
                  <c:v>43808</c:v>
                </c:pt>
                <c:pt idx="506">
                  <c:v>43809</c:v>
                </c:pt>
                <c:pt idx="507">
                  <c:v>43810</c:v>
                </c:pt>
                <c:pt idx="508">
                  <c:v>43811</c:v>
                </c:pt>
                <c:pt idx="509">
                  <c:v>43812</c:v>
                </c:pt>
                <c:pt idx="510">
                  <c:v>43815</c:v>
                </c:pt>
                <c:pt idx="511">
                  <c:v>43816</c:v>
                </c:pt>
                <c:pt idx="512">
                  <c:v>43817</c:v>
                </c:pt>
                <c:pt idx="513">
                  <c:v>43818</c:v>
                </c:pt>
                <c:pt idx="514">
                  <c:v>43819</c:v>
                </c:pt>
                <c:pt idx="515">
                  <c:v>43822</c:v>
                </c:pt>
                <c:pt idx="516">
                  <c:v>43823</c:v>
                </c:pt>
                <c:pt idx="517">
                  <c:v>43824</c:v>
                </c:pt>
                <c:pt idx="518">
                  <c:v>43825</c:v>
                </c:pt>
                <c:pt idx="519">
                  <c:v>43826</c:v>
                </c:pt>
                <c:pt idx="520">
                  <c:v>43829</c:v>
                </c:pt>
                <c:pt idx="521">
                  <c:v>43830</c:v>
                </c:pt>
                <c:pt idx="522">
                  <c:v>43831</c:v>
                </c:pt>
                <c:pt idx="523">
                  <c:v>43832</c:v>
                </c:pt>
                <c:pt idx="524">
                  <c:v>43833</c:v>
                </c:pt>
                <c:pt idx="525">
                  <c:v>43836</c:v>
                </c:pt>
                <c:pt idx="526">
                  <c:v>43837</c:v>
                </c:pt>
                <c:pt idx="527">
                  <c:v>43838</c:v>
                </c:pt>
                <c:pt idx="528">
                  <c:v>43839</c:v>
                </c:pt>
                <c:pt idx="529">
                  <c:v>43840</c:v>
                </c:pt>
                <c:pt idx="530">
                  <c:v>43843</c:v>
                </c:pt>
                <c:pt idx="531">
                  <c:v>43844</c:v>
                </c:pt>
                <c:pt idx="532">
                  <c:v>43845</c:v>
                </c:pt>
                <c:pt idx="533">
                  <c:v>43846</c:v>
                </c:pt>
                <c:pt idx="534">
                  <c:v>43847</c:v>
                </c:pt>
                <c:pt idx="535">
                  <c:v>43850</c:v>
                </c:pt>
                <c:pt idx="536">
                  <c:v>43851</c:v>
                </c:pt>
                <c:pt idx="537">
                  <c:v>43852</c:v>
                </c:pt>
                <c:pt idx="538">
                  <c:v>43853</c:v>
                </c:pt>
                <c:pt idx="539">
                  <c:v>43854</c:v>
                </c:pt>
                <c:pt idx="540">
                  <c:v>43857</c:v>
                </c:pt>
                <c:pt idx="541">
                  <c:v>43858</c:v>
                </c:pt>
                <c:pt idx="542">
                  <c:v>43859</c:v>
                </c:pt>
                <c:pt idx="543">
                  <c:v>43860</c:v>
                </c:pt>
                <c:pt idx="544">
                  <c:v>43861</c:v>
                </c:pt>
                <c:pt idx="545">
                  <c:v>43864</c:v>
                </c:pt>
                <c:pt idx="546">
                  <c:v>43865</c:v>
                </c:pt>
                <c:pt idx="547">
                  <c:v>43866</c:v>
                </c:pt>
                <c:pt idx="548">
                  <c:v>43867</c:v>
                </c:pt>
                <c:pt idx="549">
                  <c:v>43868</c:v>
                </c:pt>
                <c:pt idx="550">
                  <c:v>43871</c:v>
                </c:pt>
                <c:pt idx="551">
                  <c:v>43872</c:v>
                </c:pt>
                <c:pt idx="552">
                  <c:v>43873</c:v>
                </c:pt>
                <c:pt idx="553">
                  <c:v>43874</c:v>
                </c:pt>
                <c:pt idx="554">
                  <c:v>43875</c:v>
                </c:pt>
                <c:pt idx="555">
                  <c:v>43878</c:v>
                </c:pt>
                <c:pt idx="556">
                  <c:v>43879</c:v>
                </c:pt>
                <c:pt idx="557">
                  <c:v>43880</c:v>
                </c:pt>
                <c:pt idx="558">
                  <c:v>43881</c:v>
                </c:pt>
                <c:pt idx="559">
                  <c:v>43882</c:v>
                </c:pt>
                <c:pt idx="560">
                  <c:v>43885</c:v>
                </c:pt>
                <c:pt idx="561">
                  <c:v>43886</c:v>
                </c:pt>
                <c:pt idx="562">
                  <c:v>43887</c:v>
                </c:pt>
                <c:pt idx="563">
                  <c:v>43888</c:v>
                </c:pt>
                <c:pt idx="564">
                  <c:v>43889</c:v>
                </c:pt>
                <c:pt idx="565">
                  <c:v>43892</c:v>
                </c:pt>
                <c:pt idx="566">
                  <c:v>43893</c:v>
                </c:pt>
                <c:pt idx="567">
                  <c:v>43894</c:v>
                </c:pt>
                <c:pt idx="568">
                  <c:v>43895</c:v>
                </c:pt>
                <c:pt idx="569">
                  <c:v>43896</c:v>
                </c:pt>
                <c:pt idx="570">
                  <c:v>43899</c:v>
                </c:pt>
                <c:pt idx="571">
                  <c:v>43900</c:v>
                </c:pt>
                <c:pt idx="572">
                  <c:v>43901</c:v>
                </c:pt>
                <c:pt idx="573">
                  <c:v>43902</c:v>
                </c:pt>
                <c:pt idx="574">
                  <c:v>43903</c:v>
                </c:pt>
                <c:pt idx="575">
                  <c:v>43906</c:v>
                </c:pt>
                <c:pt idx="576">
                  <c:v>43907</c:v>
                </c:pt>
                <c:pt idx="577">
                  <c:v>43908</c:v>
                </c:pt>
                <c:pt idx="578">
                  <c:v>43909</c:v>
                </c:pt>
                <c:pt idx="579">
                  <c:v>43910</c:v>
                </c:pt>
                <c:pt idx="580">
                  <c:v>43913</c:v>
                </c:pt>
                <c:pt idx="581">
                  <c:v>43914</c:v>
                </c:pt>
                <c:pt idx="582">
                  <c:v>43915</c:v>
                </c:pt>
                <c:pt idx="583">
                  <c:v>43916</c:v>
                </c:pt>
                <c:pt idx="584">
                  <c:v>43917</c:v>
                </c:pt>
                <c:pt idx="585">
                  <c:v>43920</c:v>
                </c:pt>
                <c:pt idx="586">
                  <c:v>43921</c:v>
                </c:pt>
                <c:pt idx="587">
                  <c:v>43922</c:v>
                </c:pt>
                <c:pt idx="588">
                  <c:v>43923</c:v>
                </c:pt>
                <c:pt idx="589">
                  <c:v>43924</c:v>
                </c:pt>
                <c:pt idx="590">
                  <c:v>43927</c:v>
                </c:pt>
                <c:pt idx="591">
                  <c:v>43928</c:v>
                </c:pt>
                <c:pt idx="592">
                  <c:v>43929</c:v>
                </c:pt>
                <c:pt idx="593">
                  <c:v>43930</c:v>
                </c:pt>
                <c:pt idx="594">
                  <c:v>43931</c:v>
                </c:pt>
                <c:pt idx="595">
                  <c:v>43934</c:v>
                </c:pt>
                <c:pt idx="596">
                  <c:v>43935</c:v>
                </c:pt>
                <c:pt idx="597">
                  <c:v>43936</c:v>
                </c:pt>
                <c:pt idx="598">
                  <c:v>43937</c:v>
                </c:pt>
                <c:pt idx="599">
                  <c:v>43938</c:v>
                </c:pt>
                <c:pt idx="600">
                  <c:v>43941</c:v>
                </c:pt>
                <c:pt idx="601">
                  <c:v>43942</c:v>
                </c:pt>
                <c:pt idx="602">
                  <c:v>43943</c:v>
                </c:pt>
                <c:pt idx="603">
                  <c:v>43944</c:v>
                </c:pt>
                <c:pt idx="604">
                  <c:v>43945</c:v>
                </c:pt>
                <c:pt idx="605">
                  <c:v>43948</c:v>
                </c:pt>
                <c:pt idx="606">
                  <c:v>43949</c:v>
                </c:pt>
                <c:pt idx="607">
                  <c:v>43950</c:v>
                </c:pt>
                <c:pt idx="608">
                  <c:v>43951</c:v>
                </c:pt>
                <c:pt idx="609">
                  <c:v>43952</c:v>
                </c:pt>
                <c:pt idx="610">
                  <c:v>43955</c:v>
                </c:pt>
                <c:pt idx="611">
                  <c:v>43956</c:v>
                </c:pt>
                <c:pt idx="612">
                  <c:v>43957</c:v>
                </c:pt>
                <c:pt idx="613">
                  <c:v>43958</c:v>
                </c:pt>
                <c:pt idx="614">
                  <c:v>43959</c:v>
                </c:pt>
                <c:pt idx="615">
                  <c:v>43962</c:v>
                </c:pt>
                <c:pt idx="616">
                  <c:v>43963</c:v>
                </c:pt>
                <c:pt idx="617">
                  <c:v>43964</c:v>
                </c:pt>
                <c:pt idx="618">
                  <c:v>43965</c:v>
                </c:pt>
                <c:pt idx="619">
                  <c:v>43966</c:v>
                </c:pt>
                <c:pt idx="620">
                  <c:v>43969</c:v>
                </c:pt>
                <c:pt idx="621">
                  <c:v>43970</c:v>
                </c:pt>
                <c:pt idx="622">
                  <c:v>43971</c:v>
                </c:pt>
                <c:pt idx="623">
                  <c:v>43972</c:v>
                </c:pt>
                <c:pt idx="624">
                  <c:v>43973</c:v>
                </c:pt>
                <c:pt idx="625">
                  <c:v>43976</c:v>
                </c:pt>
                <c:pt idx="626">
                  <c:v>43977</c:v>
                </c:pt>
                <c:pt idx="627">
                  <c:v>43978</c:v>
                </c:pt>
                <c:pt idx="628">
                  <c:v>43979</c:v>
                </c:pt>
                <c:pt idx="629">
                  <c:v>43980</c:v>
                </c:pt>
                <c:pt idx="630">
                  <c:v>43983</c:v>
                </c:pt>
                <c:pt idx="631">
                  <c:v>43984</c:v>
                </c:pt>
                <c:pt idx="632">
                  <c:v>43985</c:v>
                </c:pt>
                <c:pt idx="633">
                  <c:v>43986</c:v>
                </c:pt>
                <c:pt idx="634">
                  <c:v>43987</c:v>
                </c:pt>
                <c:pt idx="635">
                  <c:v>43990</c:v>
                </c:pt>
                <c:pt idx="636">
                  <c:v>43991</c:v>
                </c:pt>
                <c:pt idx="637">
                  <c:v>43992</c:v>
                </c:pt>
                <c:pt idx="638">
                  <c:v>43993</c:v>
                </c:pt>
                <c:pt idx="639">
                  <c:v>43994</c:v>
                </c:pt>
                <c:pt idx="640">
                  <c:v>43997</c:v>
                </c:pt>
                <c:pt idx="641">
                  <c:v>43998</c:v>
                </c:pt>
                <c:pt idx="642">
                  <c:v>43999</c:v>
                </c:pt>
                <c:pt idx="643">
                  <c:v>44000</c:v>
                </c:pt>
                <c:pt idx="644">
                  <c:v>44001</c:v>
                </c:pt>
                <c:pt idx="645">
                  <c:v>44004</c:v>
                </c:pt>
                <c:pt idx="646">
                  <c:v>44005</c:v>
                </c:pt>
                <c:pt idx="647">
                  <c:v>44006</c:v>
                </c:pt>
                <c:pt idx="648">
                  <c:v>44007</c:v>
                </c:pt>
                <c:pt idx="649">
                  <c:v>44008</c:v>
                </c:pt>
                <c:pt idx="650">
                  <c:v>44011</c:v>
                </c:pt>
                <c:pt idx="651">
                  <c:v>44012</c:v>
                </c:pt>
                <c:pt idx="652">
                  <c:v>44013</c:v>
                </c:pt>
                <c:pt idx="653">
                  <c:v>44014</c:v>
                </c:pt>
                <c:pt idx="654">
                  <c:v>44015</c:v>
                </c:pt>
                <c:pt idx="655">
                  <c:v>44018</c:v>
                </c:pt>
                <c:pt idx="656">
                  <c:v>44019</c:v>
                </c:pt>
                <c:pt idx="657">
                  <c:v>44020</c:v>
                </c:pt>
                <c:pt idx="658">
                  <c:v>44021</c:v>
                </c:pt>
                <c:pt idx="659">
                  <c:v>44022</c:v>
                </c:pt>
                <c:pt idx="660">
                  <c:v>44025</c:v>
                </c:pt>
                <c:pt idx="661">
                  <c:v>44026</c:v>
                </c:pt>
                <c:pt idx="662">
                  <c:v>44027</c:v>
                </c:pt>
                <c:pt idx="663">
                  <c:v>44028</c:v>
                </c:pt>
                <c:pt idx="664">
                  <c:v>44029</c:v>
                </c:pt>
                <c:pt idx="665">
                  <c:v>44032</c:v>
                </c:pt>
                <c:pt idx="666">
                  <c:v>44033</c:v>
                </c:pt>
                <c:pt idx="667">
                  <c:v>44034</c:v>
                </c:pt>
                <c:pt idx="668">
                  <c:v>44035</c:v>
                </c:pt>
                <c:pt idx="669">
                  <c:v>44036</c:v>
                </c:pt>
                <c:pt idx="670">
                  <c:v>44039</c:v>
                </c:pt>
                <c:pt idx="671">
                  <c:v>44040</c:v>
                </c:pt>
                <c:pt idx="672">
                  <c:v>44041</c:v>
                </c:pt>
                <c:pt idx="673">
                  <c:v>44042</c:v>
                </c:pt>
                <c:pt idx="674">
                  <c:v>44043</c:v>
                </c:pt>
                <c:pt idx="675">
                  <c:v>44046</c:v>
                </c:pt>
                <c:pt idx="676">
                  <c:v>44047</c:v>
                </c:pt>
                <c:pt idx="677">
                  <c:v>44048</c:v>
                </c:pt>
                <c:pt idx="678">
                  <c:v>44049</c:v>
                </c:pt>
                <c:pt idx="679">
                  <c:v>44050</c:v>
                </c:pt>
                <c:pt idx="680">
                  <c:v>44053</c:v>
                </c:pt>
                <c:pt idx="681">
                  <c:v>44054</c:v>
                </c:pt>
                <c:pt idx="682">
                  <c:v>44055</c:v>
                </c:pt>
                <c:pt idx="683">
                  <c:v>44056</c:v>
                </c:pt>
                <c:pt idx="684">
                  <c:v>44057</c:v>
                </c:pt>
                <c:pt idx="685">
                  <c:v>44060</c:v>
                </c:pt>
                <c:pt idx="686">
                  <c:v>44061</c:v>
                </c:pt>
                <c:pt idx="687">
                  <c:v>44062</c:v>
                </c:pt>
                <c:pt idx="688">
                  <c:v>44063</c:v>
                </c:pt>
                <c:pt idx="689">
                  <c:v>44064</c:v>
                </c:pt>
                <c:pt idx="690">
                  <c:v>44067</c:v>
                </c:pt>
                <c:pt idx="691">
                  <c:v>44068</c:v>
                </c:pt>
                <c:pt idx="692">
                  <c:v>44069</c:v>
                </c:pt>
                <c:pt idx="693">
                  <c:v>44070</c:v>
                </c:pt>
                <c:pt idx="694">
                  <c:v>44071</c:v>
                </c:pt>
                <c:pt idx="695">
                  <c:v>44074</c:v>
                </c:pt>
                <c:pt idx="696">
                  <c:v>44075</c:v>
                </c:pt>
                <c:pt idx="697">
                  <c:v>44076</c:v>
                </c:pt>
                <c:pt idx="698">
                  <c:v>44077</c:v>
                </c:pt>
                <c:pt idx="699">
                  <c:v>44078</c:v>
                </c:pt>
                <c:pt idx="700">
                  <c:v>44081</c:v>
                </c:pt>
                <c:pt idx="701">
                  <c:v>44082</c:v>
                </c:pt>
                <c:pt idx="702">
                  <c:v>44083</c:v>
                </c:pt>
                <c:pt idx="703">
                  <c:v>44084</c:v>
                </c:pt>
                <c:pt idx="704">
                  <c:v>44085</c:v>
                </c:pt>
                <c:pt idx="705">
                  <c:v>44088</c:v>
                </c:pt>
                <c:pt idx="706">
                  <c:v>44089</c:v>
                </c:pt>
                <c:pt idx="707">
                  <c:v>44090</c:v>
                </c:pt>
                <c:pt idx="708">
                  <c:v>44091</c:v>
                </c:pt>
                <c:pt idx="709">
                  <c:v>44092</c:v>
                </c:pt>
                <c:pt idx="710">
                  <c:v>44095</c:v>
                </c:pt>
                <c:pt idx="711">
                  <c:v>44096</c:v>
                </c:pt>
                <c:pt idx="712">
                  <c:v>44097</c:v>
                </c:pt>
                <c:pt idx="713">
                  <c:v>44098</c:v>
                </c:pt>
                <c:pt idx="714">
                  <c:v>44099</c:v>
                </c:pt>
                <c:pt idx="715">
                  <c:v>44102</c:v>
                </c:pt>
                <c:pt idx="716">
                  <c:v>44103</c:v>
                </c:pt>
                <c:pt idx="717">
                  <c:v>44104</c:v>
                </c:pt>
                <c:pt idx="718">
                  <c:v>44105</c:v>
                </c:pt>
                <c:pt idx="719">
                  <c:v>44106</c:v>
                </c:pt>
                <c:pt idx="720">
                  <c:v>44109</c:v>
                </c:pt>
                <c:pt idx="721">
                  <c:v>44110</c:v>
                </c:pt>
                <c:pt idx="722">
                  <c:v>44111</c:v>
                </c:pt>
                <c:pt idx="723">
                  <c:v>44112</c:v>
                </c:pt>
                <c:pt idx="724">
                  <c:v>44113</c:v>
                </c:pt>
                <c:pt idx="725">
                  <c:v>44116</c:v>
                </c:pt>
                <c:pt idx="726">
                  <c:v>44117</c:v>
                </c:pt>
                <c:pt idx="727">
                  <c:v>44118</c:v>
                </c:pt>
                <c:pt idx="728">
                  <c:v>44119</c:v>
                </c:pt>
                <c:pt idx="729">
                  <c:v>44120</c:v>
                </c:pt>
                <c:pt idx="730">
                  <c:v>44123</c:v>
                </c:pt>
                <c:pt idx="731">
                  <c:v>44124</c:v>
                </c:pt>
                <c:pt idx="732">
                  <c:v>44125</c:v>
                </c:pt>
                <c:pt idx="733">
                  <c:v>44126</c:v>
                </c:pt>
                <c:pt idx="734">
                  <c:v>44127</c:v>
                </c:pt>
                <c:pt idx="735">
                  <c:v>44130</c:v>
                </c:pt>
                <c:pt idx="736">
                  <c:v>44131</c:v>
                </c:pt>
                <c:pt idx="737">
                  <c:v>44132</c:v>
                </c:pt>
                <c:pt idx="738">
                  <c:v>44133</c:v>
                </c:pt>
                <c:pt idx="739">
                  <c:v>44134</c:v>
                </c:pt>
                <c:pt idx="740">
                  <c:v>44137</c:v>
                </c:pt>
                <c:pt idx="741">
                  <c:v>44138</c:v>
                </c:pt>
                <c:pt idx="742">
                  <c:v>44139</c:v>
                </c:pt>
                <c:pt idx="743">
                  <c:v>44140</c:v>
                </c:pt>
                <c:pt idx="744">
                  <c:v>44141</c:v>
                </c:pt>
                <c:pt idx="745">
                  <c:v>44144</c:v>
                </c:pt>
                <c:pt idx="746">
                  <c:v>44145</c:v>
                </c:pt>
                <c:pt idx="747">
                  <c:v>44146</c:v>
                </c:pt>
                <c:pt idx="748">
                  <c:v>44147</c:v>
                </c:pt>
                <c:pt idx="749">
                  <c:v>44148</c:v>
                </c:pt>
                <c:pt idx="750">
                  <c:v>44151</c:v>
                </c:pt>
                <c:pt idx="751">
                  <c:v>44152</c:v>
                </c:pt>
                <c:pt idx="752">
                  <c:v>44153</c:v>
                </c:pt>
                <c:pt idx="753">
                  <c:v>44154</c:v>
                </c:pt>
                <c:pt idx="754">
                  <c:v>44155</c:v>
                </c:pt>
                <c:pt idx="755">
                  <c:v>44158</c:v>
                </c:pt>
                <c:pt idx="756">
                  <c:v>44159</c:v>
                </c:pt>
                <c:pt idx="757">
                  <c:v>44160</c:v>
                </c:pt>
                <c:pt idx="758">
                  <c:v>44161</c:v>
                </c:pt>
                <c:pt idx="759">
                  <c:v>44162</c:v>
                </c:pt>
                <c:pt idx="760">
                  <c:v>44165</c:v>
                </c:pt>
                <c:pt idx="761">
                  <c:v>44166</c:v>
                </c:pt>
                <c:pt idx="762">
                  <c:v>44167</c:v>
                </c:pt>
                <c:pt idx="763">
                  <c:v>44168</c:v>
                </c:pt>
                <c:pt idx="764">
                  <c:v>44169</c:v>
                </c:pt>
                <c:pt idx="765">
                  <c:v>44172</c:v>
                </c:pt>
                <c:pt idx="766">
                  <c:v>44173</c:v>
                </c:pt>
                <c:pt idx="767">
                  <c:v>44174</c:v>
                </c:pt>
                <c:pt idx="768">
                  <c:v>44175</c:v>
                </c:pt>
                <c:pt idx="769">
                  <c:v>44176</c:v>
                </c:pt>
                <c:pt idx="770">
                  <c:v>44179</c:v>
                </c:pt>
                <c:pt idx="771">
                  <c:v>44180</c:v>
                </c:pt>
                <c:pt idx="772">
                  <c:v>44181</c:v>
                </c:pt>
                <c:pt idx="773">
                  <c:v>44182</c:v>
                </c:pt>
                <c:pt idx="774">
                  <c:v>44183</c:v>
                </c:pt>
                <c:pt idx="775">
                  <c:v>44186</c:v>
                </c:pt>
                <c:pt idx="776">
                  <c:v>44187</c:v>
                </c:pt>
                <c:pt idx="777">
                  <c:v>44188</c:v>
                </c:pt>
                <c:pt idx="778">
                  <c:v>44189</c:v>
                </c:pt>
                <c:pt idx="779">
                  <c:v>44190</c:v>
                </c:pt>
                <c:pt idx="780">
                  <c:v>44193</c:v>
                </c:pt>
                <c:pt idx="781">
                  <c:v>44194</c:v>
                </c:pt>
                <c:pt idx="782">
                  <c:v>44195</c:v>
                </c:pt>
                <c:pt idx="783">
                  <c:v>44196</c:v>
                </c:pt>
                <c:pt idx="784">
                  <c:v>44197</c:v>
                </c:pt>
                <c:pt idx="785">
                  <c:v>44200</c:v>
                </c:pt>
                <c:pt idx="786">
                  <c:v>44201</c:v>
                </c:pt>
                <c:pt idx="787">
                  <c:v>44202</c:v>
                </c:pt>
                <c:pt idx="788">
                  <c:v>44203</c:v>
                </c:pt>
                <c:pt idx="789">
                  <c:v>44204</c:v>
                </c:pt>
                <c:pt idx="790">
                  <c:v>44207</c:v>
                </c:pt>
                <c:pt idx="791">
                  <c:v>44208</c:v>
                </c:pt>
                <c:pt idx="792">
                  <c:v>44209</c:v>
                </c:pt>
                <c:pt idx="793">
                  <c:v>44210</c:v>
                </c:pt>
                <c:pt idx="794">
                  <c:v>44211</c:v>
                </c:pt>
                <c:pt idx="795">
                  <c:v>44214</c:v>
                </c:pt>
                <c:pt idx="796">
                  <c:v>44215</c:v>
                </c:pt>
                <c:pt idx="797">
                  <c:v>44216</c:v>
                </c:pt>
                <c:pt idx="798">
                  <c:v>44217</c:v>
                </c:pt>
                <c:pt idx="799">
                  <c:v>44218</c:v>
                </c:pt>
                <c:pt idx="800">
                  <c:v>44221</c:v>
                </c:pt>
                <c:pt idx="801">
                  <c:v>44222</c:v>
                </c:pt>
                <c:pt idx="802">
                  <c:v>44223</c:v>
                </c:pt>
                <c:pt idx="803">
                  <c:v>44224</c:v>
                </c:pt>
                <c:pt idx="804">
                  <c:v>44225</c:v>
                </c:pt>
                <c:pt idx="805">
                  <c:v>44228</c:v>
                </c:pt>
                <c:pt idx="806">
                  <c:v>44229</c:v>
                </c:pt>
                <c:pt idx="807">
                  <c:v>44230</c:v>
                </c:pt>
                <c:pt idx="808">
                  <c:v>44231</c:v>
                </c:pt>
                <c:pt idx="809">
                  <c:v>44232</c:v>
                </c:pt>
                <c:pt idx="810">
                  <c:v>44235</c:v>
                </c:pt>
                <c:pt idx="811">
                  <c:v>44236</c:v>
                </c:pt>
                <c:pt idx="812">
                  <c:v>44237</c:v>
                </c:pt>
                <c:pt idx="813">
                  <c:v>44238</c:v>
                </c:pt>
                <c:pt idx="814">
                  <c:v>44239</c:v>
                </c:pt>
                <c:pt idx="815">
                  <c:v>44242</c:v>
                </c:pt>
                <c:pt idx="816">
                  <c:v>44243</c:v>
                </c:pt>
                <c:pt idx="817">
                  <c:v>44244</c:v>
                </c:pt>
                <c:pt idx="818">
                  <c:v>44245</c:v>
                </c:pt>
                <c:pt idx="819">
                  <c:v>44246</c:v>
                </c:pt>
                <c:pt idx="820">
                  <c:v>44249</c:v>
                </c:pt>
                <c:pt idx="821">
                  <c:v>44250</c:v>
                </c:pt>
                <c:pt idx="822">
                  <c:v>44251</c:v>
                </c:pt>
                <c:pt idx="823">
                  <c:v>44252</c:v>
                </c:pt>
                <c:pt idx="824">
                  <c:v>44253</c:v>
                </c:pt>
                <c:pt idx="825">
                  <c:v>44256</c:v>
                </c:pt>
                <c:pt idx="826">
                  <c:v>44257</c:v>
                </c:pt>
                <c:pt idx="827">
                  <c:v>44258</c:v>
                </c:pt>
                <c:pt idx="828">
                  <c:v>44259</c:v>
                </c:pt>
                <c:pt idx="829">
                  <c:v>44260</c:v>
                </c:pt>
                <c:pt idx="830">
                  <c:v>44263</c:v>
                </c:pt>
                <c:pt idx="831">
                  <c:v>44264</c:v>
                </c:pt>
                <c:pt idx="832">
                  <c:v>44265</c:v>
                </c:pt>
                <c:pt idx="833">
                  <c:v>44266</c:v>
                </c:pt>
                <c:pt idx="834">
                  <c:v>44267</c:v>
                </c:pt>
                <c:pt idx="835">
                  <c:v>44270</c:v>
                </c:pt>
                <c:pt idx="836">
                  <c:v>44271</c:v>
                </c:pt>
                <c:pt idx="837">
                  <c:v>44272</c:v>
                </c:pt>
                <c:pt idx="838">
                  <c:v>44273</c:v>
                </c:pt>
                <c:pt idx="839">
                  <c:v>44274</c:v>
                </c:pt>
                <c:pt idx="840">
                  <c:v>44277</c:v>
                </c:pt>
                <c:pt idx="841">
                  <c:v>44278</c:v>
                </c:pt>
                <c:pt idx="842">
                  <c:v>44279</c:v>
                </c:pt>
                <c:pt idx="843">
                  <c:v>44280</c:v>
                </c:pt>
                <c:pt idx="844">
                  <c:v>44281</c:v>
                </c:pt>
                <c:pt idx="845">
                  <c:v>44284</c:v>
                </c:pt>
                <c:pt idx="846">
                  <c:v>44285</c:v>
                </c:pt>
                <c:pt idx="847">
                  <c:v>44286</c:v>
                </c:pt>
                <c:pt idx="848">
                  <c:v>44287</c:v>
                </c:pt>
                <c:pt idx="849">
                  <c:v>44288</c:v>
                </c:pt>
                <c:pt idx="850">
                  <c:v>44291</c:v>
                </c:pt>
                <c:pt idx="851">
                  <c:v>44292</c:v>
                </c:pt>
                <c:pt idx="852">
                  <c:v>44293</c:v>
                </c:pt>
                <c:pt idx="853">
                  <c:v>44294</c:v>
                </c:pt>
                <c:pt idx="854">
                  <c:v>44295</c:v>
                </c:pt>
                <c:pt idx="855">
                  <c:v>44298</c:v>
                </c:pt>
                <c:pt idx="856">
                  <c:v>44299</c:v>
                </c:pt>
                <c:pt idx="857">
                  <c:v>44300</c:v>
                </c:pt>
                <c:pt idx="858">
                  <c:v>44301</c:v>
                </c:pt>
                <c:pt idx="859">
                  <c:v>44302</c:v>
                </c:pt>
                <c:pt idx="860">
                  <c:v>44305</c:v>
                </c:pt>
                <c:pt idx="861">
                  <c:v>44306</c:v>
                </c:pt>
                <c:pt idx="862">
                  <c:v>44307</c:v>
                </c:pt>
                <c:pt idx="863">
                  <c:v>44308</c:v>
                </c:pt>
                <c:pt idx="864">
                  <c:v>44309</c:v>
                </c:pt>
                <c:pt idx="865">
                  <c:v>44312</c:v>
                </c:pt>
                <c:pt idx="866">
                  <c:v>44313</c:v>
                </c:pt>
                <c:pt idx="867">
                  <c:v>44314</c:v>
                </c:pt>
                <c:pt idx="868">
                  <c:v>44315</c:v>
                </c:pt>
                <c:pt idx="869">
                  <c:v>44316</c:v>
                </c:pt>
                <c:pt idx="870">
                  <c:v>44319</c:v>
                </c:pt>
                <c:pt idx="871">
                  <c:v>44320</c:v>
                </c:pt>
                <c:pt idx="872">
                  <c:v>44321</c:v>
                </c:pt>
                <c:pt idx="873">
                  <c:v>44322</c:v>
                </c:pt>
                <c:pt idx="874">
                  <c:v>44323</c:v>
                </c:pt>
                <c:pt idx="875">
                  <c:v>44326</c:v>
                </c:pt>
                <c:pt idx="876">
                  <c:v>44327</c:v>
                </c:pt>
                <c:pt idx="877">
                  <c:v>44328</c:v>
                </c:pt>
                <c:pt idx="878">
                  <c:v>44329</c:v>
                </c:pt>
                <c:pt idx="879">
                  <c:v>44330</c:v>
                </c:pt>
                <c:pt idx="880">
                  <c:v>44333</c:v>
                </c:pt>
                <c:pt idx="881">
                  <c:v>44334</c:v>
                </c:pt>
                <c:pt idx="882">
                  <c:v>44335</c:v>
                </c:pt>
                <c:pt idx="883">
                  <c:v>44336</c:v>
                </c:pt>
                <c:pt idx="884">
                  <c:v>44337</c:v>
                </c:pt>
                <c:pt idx="885">
                  <c:v>44340</c:v>
                </c:pt>
                <c:pt idx="886">
                  <c:v>44341</c:v>
                </c:pt>
                <c:pt idx="887">
                  <c:v>44342</c:v>
                </c:pt>
                <c:pt idx="888">
                  <c:v>44343</c:v>
                </c:pt>
                <c:pt idx="889">
                  <c:v>44344</c:v>
                </c:pt>
                <c:pt idx="890">
                  <c:v>44347</c:v>
                </c:pt>
                <c:pt idx="891">
                  <c:v>44348</c:v>
                </c:pt>
                <c:pt idx="892">
                  <c:v>44349</c:v>
                </c:pt>
                <c:pt idx="893">
                  <c:v>44350</c:v>
                </c:pt>
                <c:pt idx="894">
                  <c:v>44351</c:v>
                </c:pt>
                <c:pt idx="895">
                  <c:v>44354</c:v>
                </c:pt>
                <c:pt idx="896">
                  <c:v>44355</c:v>
                </c:pt>
                <c:pt idx="897">
                  <c:v>44356</c:v>
                </c:pt>
                <c:pt idx="898">
                  <c:v>44357</c:v>
                </c:pt>
                <c:pt idx="899">
                  <c:v>44358</c:v>
                </c:pt>
                <c:pt idx="900">
                  <c:v>44361</c:v>
                </c:pt>
                <c:pt idx="901">
                  <c:v>44362</c:v>
                </c:pt>
                <c:pt idx="902">
                  <c:v>44363</c:v>
                </c:pt>
                <c:pt idx="903">
                  <c:v>44364</c:v>
                </c:pt>
                <c:pt idx="904">
                  <c:v>44365</c:v>
                </c:pt>
                <c:pt idx="905">
                  <c:v>44368</c:v>
                </c:pt>
                <c:pt idx="906">
                  <c:v>44369</c:v>
                </c:pt>
                <c:pt idx="907">
                  <c:v>44370</c:v>
                </c:pt>
                <c:pt idx="908">
                  <c:v>44371</c:v>
                </c:pt>
                <c:pt idx="909">
                  <c:v>44372</c:v>
                </c:pt>
                <c:pt idx="910">
                  <c:v>44375</c:v>
                </c:pt>
                <c:pt idx="911">
                  <c:v>44376</c:v>
                </c:pt>
                <c:pt idx="912">
                  <c:v>44377</c:v>
                </c:pt>
                <c:pt idx="913">
                  <c:v>44378</c:v>
                </c:pt>
                <c:pt idx="914">
                  <c:v>44379</c:v>
                </c:pt>
                <c:pt idx="915">
                  <c:v>44382</c:v>
                </c:pt>
                <c:pt idx="916">
                  <c:v>44383</c:v>
                </c:pt>
                <c:pt idx="917">
                  <c:v>44384</c:v>
                </c:pt>
                <c:pt idx="918">
                  <c:v>44385</c:v>
                </c:pt>
                <c:pt idx="919">
                  <c:v>44386</c:v>
                </c:pt>
                <c:pt idx="920">
                  <c:v>44389</c:v>
                </c:pt>
                <c:pt idx="921">
                  <c:v>44390</c:v>
                </c:pt>
                <c:pt idx="922">
                  <c:v>44391</c:v>
                </c:pt>
                <c:pt idx="923">
                  <c:v>44392</c:v>
                </c:pt>
                <c:pt idx="924">
                  <c:v>44393</c:v>
                </c:pt>
                <c:pt idx="925">
                  <c:v>44396</c:v>
                </c:pt>
                <c:pt idx="926">
                  <c:v>44397</c:v>
                </c:pt>
                <c:pt idx="927">
                  <c:v>44398</c:v>
                </c:pt>
                <c:pt idx="928">
                  <c:v>44399</c:v>
                </c:pt>
                <c:pt idx="929">
                  <c:v>44400</c:v>
                </c:pt>
                <c:pt idx="930">
                  <c:v>44403</c:v>
                </c:pt>
                <c:pt idx="931">
                  <c:v>44404</c:v>
                </c:pt>
                <c:pt idx="932">
                  <c:v>44405</c:v>
                </c:pt>
                <c:pt idx="933">
                  <c:v>44406</c:v>
                </c:pt>
                <c:pt idx="934">
                  <c:v>44407</c:v>
                </c:pt>
                <c:pt idx="935">
                  <c:v>44410</c:v>
                </c:pt>
                <c:pt idx="936">
                  <c:v>44411</c:v>
                </c:pt>
                <c:pt idx="937">
                  <c:v>44412</c:v>
                </c:pt>
                <c:pt idx="938">
                  <c:v>44413</c:v>
                </c:pt>
                <c:pt idx="939">
                  <c:v>44414</c:v>
                </c:pt>
                <c:pt idx="940">
                  <c:v>44417</c:v>
                </c:pt>
                <c:pt idx="941">
                  <c:v>44418</c:v>
                </c:pt>
                <c:pt idx="942">
                  <c:v>44419</c:v>
                </c:pt>
                <c:pt idx="943">
                  <c:v>44420</c:v>
                </c:pt>
                <c:pt idx="944">
                  <c:v>44421</c:v>
                </c:pt>
                <c:pt idx="945">
                  <c:v>44424</c:v>
                </c:pt>
                <c:pt idx="946">
                  <c:v>44425</c:v>
                </c:pt>
                <c:pt idx="947">
                  <c:v>44426</c:v>
                </c:pt>
                <c:pt idx="948">
                  <c:v>44427</c:v>
                </c:pt>
                <c:pt idx="949">
                  <c:v>44428</c:v>
                </c:pt>
                <c:pt idx="950">
                  <c:v>44431</c:v>
                </c:pt>
                <c:pt idx="951">
                  <c:v>44432</c:v>
                </c:pt>
                <c:pt idx="952">
                  <c:v>44433</c:v>
                </c:pt>
                <c:pt idx="953">
                  <c:v>44434</c:v>
                </c:pt>
                <c:pt idx="954">
                  <c:v>44435</c:v>
                </c:pt>
                <c:pt idx="955">
                  <c:v>44438</c:v>
                </c:pt>
                <c:pt idx="956">
                  <c:v>44439</c:v>
                </c:pt>
                <c:pt idx="957">
                  <c:v>44440</c:v>
                </c:pt>
                <c:pt idx="958">
                  <c:v>44441</c:v>
                </c:pt>
                <c:pt idx="959">
                  <c:v>44442</c:v>
                </c:pt>
                <c:pt idx="960">
                  <c:v>44445</c:v>
                </c:pt>
                <c:pt idx="961">
                  <c:v>44446</c:v>
                </c:pt>
                <c:pt idx="962">
                  <c:v>44447</c:v>
                </c:pt>
                <c:pt idx="963">
                  <c:v>44448</c:v>
                </c:pt>
                <c:pt idx="964">
                  <c:v>44449</c:v>
                </c:pt>
                <c:pt idx="965">
                  <c:v>44452</c:v>
                </c:pt>
                <c:pt idx="966">
                  <c:v>44453</c:v>
                </c:pt>
                <c:pt idx="967">
                  <c:v>44454</c:v>
                </c:pt>
                <c:pt idx="968">
                  <c:v>44455</c:v>
                </c:pt>
                <c:pt idx="969">
                  <c:v>44456</c:v>
                </c:pt>
                <c:pt idx="970">
                  <c:v>44459</c:v>
                </c:pt>
                <c:pt idx="971">
                  <c:v>44460</c:v>
                </c:pt>
                <c:pt idx="972">
                  <c:v>44461</c:v>
                </c:pt>
                <c:pt idx="973">
                  <c:v>44462</c:v>
                </c:pt>
                <c:pt idx="974">
                  <c:v>44463</c:v>
                </c:pt>
                <c:pt idx="975">
                  <c:v>44466</c:v>
                </c:pt>
                <c:pt idx="976">
                  <c:v>44467</c:v>
                </c:pt>
                <c:pt idx="977">
                  <c:v>44468</c:v>
                </c:pt>
                <c:pt idx="978">
                  <c:v>44469</c:v>
                </c:pt>
                <c:pt idx="979">
                  <c:v>44470</c:v>
                </c:pt>
                <c:pt idx="980">
                  <c:v>44473</c:v>
                </c:pt>
                <c:pt idx="981">
                  <c:v>44474</c:v>
                </c:pt>
                <c:pt idx="982">
                  <c:v>44475</c:v>
                </c:pt>
                <c:pt idx="983">
                  <c:v>44476</c:v>
                </c:pt>
                <c:pt idx="984">
                  <c:v>44477</c:v>
                </c:pt>
                <c:pt idx="985">
                  <c:v>44480</c:v>
                </c:pt>
                <c:pt idx="986">
                  <c:v>44481</c:v>
                </c:pt>
                <c:pt idx="987">
                  <c:v>44482</c:v>
                </c:pt>
                <c:pt idx="988">
                  <c:v>44483</c:v>
                </c:pt>
                <c:pt idx="989">
                  <c:v>44484</c:v>
                </c:pt>
                <c:pt idx="990">
                  <c:v>44487</c:v>
                </c:pt>
                <c:pt idx="991">
                  <c:v>44488</c:v>
                </c:pt>
                <c:pt idx="992">
                  <c:v>44489</c:v>
                </c:pt>
                <c:pt idx="993">
                  <c:v>44490</c:v>
                </c:pt>
                <c:pt idx="994">
                  <c:v>44491</c:v>
                </c:pt>
                <c:pt idx="995">
                  <c:v>44494</c:v>
                </c:pt>
                <c:pt idx="996">
                  <c:v>44495</c:v>
                </c:pt>
                <c:pt idx="997">
                  <c:v>44496</c:v>
                </c:pt>
                <c:pt idx="998">
                  <c:v>44497</c:v>
                </c:pt>
                <c:pt idx="999">
                  <c:v>44498</c:v>
                </c:pt>
                <c:pt idx="1000">
                  <c:v>44501</c:v>
                </c:pt>
                <c:pt idx="1001">
                  <c:v>44502</c:v>
                </c:pt>
                <c:pt idx="1002">
                  <c:v>44503</c:v>
                </c:pt>
                <c:pt idx="1003">
                  <c:v>44504</c:v>
                </c:pt>
                <c:pt idx="1004">
                  <c:v>44505</c:v>
                </c:pt>
                <c:pt idx="1005">
                  <c:v>44508</c:v>
                </c:pt>
                <c:pt idx="1006">
                  <c:v>44509</c:v>
                </c:pt>
                <c:pt idx="1007">
                  <c:v>44510</c:v>
                </c:pt>
                <c:pt idx="1008">
                  <c:v>44511</c:v>
                </c:pt>
                <c:pt idx="1009">
                  <c:v>44512</c:v>
                </c:pt>
                <c:pt idx="1010">
                  <c:v>44515</c:v>
                </c:pt>
                <c:pt idx="1011">
                  <c:v>44516</c:v>
                </c:pt>
                <c:pt idx="1012">
                  <c:v>44517</c:v>
                </c:pt>
                <c:pt idx="1013">
                  <c:v>44518</c:v>
                </c:pt>
                <c:pt idx="1014">
                  <c:v>44519</c:v>
                </c:pt>
                <c:pt idx="1015">
                  <c:v>44522</c:v>
                </c:pt>
                <c:pt idx="1016">
                  <c:v>44523</c:v>
                </c:pt>
                <c:pt idx="1017">
                  <c:v>44524</c:v>
                </c:pt>
                <c:pt idx="1018">
                  <c:v>44525</c:v>
                </c:pt>
                <c:pt idx="1019">
                  <c:v>44526</c:v>
                </c:pt>
                <c:pt idx="1020">
                  <c:v>44529</c:v>
                </c:pt>
                <c:pt idx="1021">
                  <c:v>44530</c:v>
                </c:pt>
                <c:pt idx="1022">
                  <c:v>44531</c:v>
                </c:pt>
                <c:pt idx="1023">
                  <c:v>44532</c:v>
                </c:pt>
                <c:pt idx="1024">
                  <c:v>44533</c:v>
                </c:pt>
                <c:pt idx="1025">
                  <c:v>44536</c:v>
                </c:pt>
                <c:pt idx="1026">
                  <c:v>44537</c:v>
                </c:pt>
                <c:pt idx="1027">
                  <c:v>44538</c:v>
                </c:pt>
                <c:pt idx="1028">
                  <c:v>44539</c:v>
                </c:pt>
                <c:pt idx="1029">
                  <c:v>44540</c:v>
                </c:pt>
                <c:pt idx="1030">
                  <c:v>44543</c:v>
                </c:pt>
                <c:pt idx="1031">
                  <c:v>44544</c:v>
                </c:pt>
                <c:pt idx="1032">
                  <c:v>44545</c:v>
                </c:pt>
                <c:pt idx="1033">
                  <c:v>44546</c:v>
                </c:pt>
                <c:pt idx="1034">
                  <c:v>44547</c:v>
                </c:pt>
                <c:pt idx="1035">
                  <c:v>44550</c:v>
                </c:pt>
                <c:pt idx="1036">
                  <c:v>44551</c:v>
                </c:pt>
                <c:pt idx="1037">
                  <c:v>44552</c:v>
                </c:pt>
                <c:pt idx="1038">
                  <c:v>44553</c:v>
                </c:pt>
                <c:pt idx="1039">
                  <c:v>44554</c:v>
                </c:pt>
                <c:pt idx="1040">
                  <c:v>44557</c:v>
                </c:pt>
                <c:pt idx="1041">
                  <c:v>44558</c:v>
                </c:pt>
                <c:pt idx="1042">
                  <c:v>44559</c:v>
                </c:pt>
                <c:pt idx="1043">
                  <c:v>44560</c:v>
                </c:pt>
                <c:pt idx="1044">
                  <c:v>44561</c:v>
                </c:pt>
                <c:pt idx="1045">
                  <c:v>44564</c:v>
                </c:pt>
                <c:pt idx="1046">
                  <c:v>44565</c:v>
                </c:pt>
                <c:pt idx="1047">
                  <c:v>44566</c:v>
                </c:pt>
                <c:pt idx="1048">
                  <c:v>44567</c:v>
                </c:pt>
                <c:pt idx="1049">
                  <c:v>44568</c:v>
                </c:pt>
                <c:pt idx="1050">
                  <c:v>44571</c:v>
                </c:pt>
                <c:pt idx="1051">
                  <c:v>44572</c:v>
                </c:pt>
                <c:pt idx="1052">
                  <c:v>44573</c:v>
                </c:pt>
                <c:pt idx="1053">
                  <c:v>44574</c:v>
                </c:pt>
                <c:pt idx="1054">
                  <c:v>44575</c:v>
                </c:pt>
                <c:pt idx="1055">
                  <c:v>44578</c:v>
                </c:pt>
                <c:pt idx="1056">
                  <c:v>44579</c:v>
                </c:pt>
                <c:pt idx="1057">
                  <c:v>44580</c:v>
                </c:pt>
                <c:pt idx="1058">
                  <c:v>44581</c:v>
                </c:pt>
                <c:pt idx="1059">
                  <c:v>44582</c:v>
                </c:pt>
                <c:pt idx="1060">
                  <c:v>44585</c:v>
                </c:pt>
                <c:pt idx="1061">
                  <c:v>44586</c:v>
                </c:pt>
                <c:pt idx="1062">
                  <c:v>44587</c:v>
                </c:pt>
                <c:pt idx="1063">
                  <c:v>44588</c:v>
                </c:pt>
                <c:pt idx="1064">
                  <c:v>44589</c:v>
                </c:pt>
                <c:pt idx="1065">
                  <c:v>44592</c:v>
                </c:pt>
                <c:pt idx="1066">
                  <c:v>44593</c:v>
                </c:pt>
                <c:pt idx="1067">
                  <c:v>44594</c:v>
                </c:pt>
                <c:pt idx="1068">
                  <c:v>44595</c:v>
                </c:pt>
                <c:pt idx="1069">
                  <c:v>44596</c:v>
                </c:pt>
                <c:pt idx="1070">
                  <c:v>44599</c:v>
                </c:pt>
                <c:pt idx="1071">
                  <c:v>44600</c:v>
                </c:pt>
                <c:pt idx="1072">
                  <c:v>44601</c:v>
                </c:pt>
                <c:pt idx="1073">
                  <c:v>44602</c:v>
                </c:pt>
                <c:pt idx="1074">
                  <c:v>44603</c:v>
                </c:pt>
                <c:pt idx="1075">
                  <c:v>44606</c:v>
                </c:pt>
                <c:pt idx="1076">
                  <c:v>44607</c:v>
                </c:pt>
                <c:pt idx="1077">
                  <c:v>44608</c:v>
                </c:pt>
                <c:pt idx="1078">
                  <c:v>44609</c:v>
                </c:pt>
                <c:pt idx="1079">
                  <c:v>44610</c:v>
                </c:pt>
                <c:pt idx="1080">
                  <c:v>44613</c:v>
                </c:pt>
                <c:pt idx="1081">
                  <c:v>44614</c:v>
                </c:pt>
                <c:pt idx="1082">
                  <c:v>44615</c:v>
                </c:pt>
                <c:pt idx="1083">
                  <c:v>44616</c:v>
                </c:pt>
                <c:pt idx="1084">
                  <c:v>44617</c:v>
                </c:pt>
                <c:pt idx="1085">
                  <c:v>44620</c:v>
                </c:pt>
                <c:pt idx="1086">
                  <c:v>44621</c:v>
                </c:pt>
                <c:pt idx="1087">
                  <c:v>44622</c:v>
                </c:pt>
                <c:pt idx="1088">
                  <c:v>44623</c:v>
                </c:pt>
                <c:pt idx="1089">
                  <c:v>44624</c:v>
                </c:pt>
                <c:pt idx="1090">
                  <c:v>44627</c:v>
                </c:pt>
                <c:pt idx="1091">
                  <c:v>44628</c:v>
                </c:pt>
                <c:pt idx="1092">
                  <c:v>44629</c:v>
                </c:pt>
                <c:pt idx="1093">
                  <c:v>44630</c:v>
                </c:pt>
                <c:pt idx="1094">
                  <c:v>44631</c:v>
                </c:pt>
                <c:pt idx="1095">
                  <c:v>44634</c:v>
                </c:pt>
                <c:pt idx="1096">
                  <c:v>44635</c:v>
                </c:pt>
                <c:pt idx="1097">
                  <c:v>44636</c:v>
                </c:pt>
                <c:pt idx="1098">
                  <c:v>44637</c:v>
                </c:pt>
                <c:pt idx="1099">
                  <c:v>44638</c:v>
                </c:pt>
                <c:pt idx="1100">
                  <c:v>44641</c:v>
                </c:pt>
                <c:pt idx="1101">
                  <c:v>44642</c:v>
                </c:pt>
                <c:pt idx="1102">
                  <c:v>44643</c:v>
                </c:pt>
                <c:pt idx="1103">
                  <c:v>44644</c:v>
                </c:pt>
                <c:pt idx="1104">
                  <c:v>44645</c:v>
                </c:pt>
                <c:pt idx="1105">
                  <c:v>44648</c:v>
                </c:pt>
                <c:pt idx="1106">
                  <c:v>44649</c:v>
                </c:pt>
                <c:pt idx="1107">
                  <c:v>44650</c:v>
                </c:pt>
                <c:pt idx="1108">
                  <c:v>44651</c:v>
                </c:pt>
                <c:pt idx="1109">
                  <c:v>44652</c:v>
                </c:pt>
                <c:pt idx="1110">
                  <c:v>44655</c:v>
                </c:pt>
                <c:pt idx="1111">
                  <c:v>44656</c:v>
                </c:pt>
                <c:pt idx="1112">
                  <c:v>44657</c:v>
                </c:pt>
                <c:pt idx="1113">
                  <c:v>44658</c:v>
                </c:pt>
                <c:pt idx="1114">
                  <c:v>44659</c:v>
                </c:pt>
                <c:pt idx="1115">
                  <c:v>44662</c:v>
                </c:pt>
                <c:pt idx="1116">
                  <c:v>44663</c:v>
                </c:pt>
                <c:pt idx="1117">
                  <c:v>44664</c:v>
                </c:pt>
                <c:pt idx="1118">
                  <c:v>44665</c:v>
                </c:pt>
                <c:pt idx="1119">
                  <c:v>44666</c:v>
                </c:pt>
                <c:pt idx="1120">
                  <c:v>44669</c:v>
                </c:pt>
                <c:pt idx="1121">
                  <c:v>44670</c:v>
                </c:pt>
                <c:pt idx="1122">
                  <c:v>44671</c:v>
                </c:pt>
                <c:pt idx="1123">
                  <c:v>44672</c:v>
                </c:pt>
                <c:pt idx="1124">
                  <c:v>44673</c:v>
                </c:pt>
                <c:pt idx="1125">
                  <c:v>44676</c:v>
                </c:pt>
                <c:pt idx="1126">
                  <c:v>44677</c:v>
                </c:pt>
                <c:pt idx="1127">
                  <c:v>44678</c:v>
                </c:pt>
                <c:pt idx="1128">
                  <c:v>44679</c:v>
                </c:pt>
                <c:pt idx="1129">
                  <c:v>44680</c:v>
                </c:pt>
                <c:pt idx="1130">
                  <c:v>44683</c:v>
                </c:pt>
                <c:pt idx="1131">
                  <c:v>44684</c:v>
                </c:pt>
                <c:pt idx="1132">
                  <c:v>44685</c:v>
                </c:pt>
                <c:pt idx="1133">
                  <c:v>44686</c:v>
                </c:pt>
                <c:pt idx="1134">
                  <c:v>44687</c:v>
                </c:pt>
                <c:pt idx="1135">
                  <c:v>44690</c:v>
                </c:pt>
                <c:pt idx="1136">
                  <c:v>44691</c:v>
                </c:pt>
                <c:pt idx="1137">
                  <c:v>44692</c:v>
                </c:pt>
                <c:pt idx="1138">
                  <c:v>44693</c:v>
                </c:pt>
                <c:pt idx="1139">
                  <c:v>44694</c:v>
                </c:pt>
                <c:pt idx="1140">
                  <c:v>44697</c:v>
                </c:pt>
                <c:pt idx="1141">
                  <c:v>44698</c:v>
                </c:pt>
                <c:pt idx="1142">
                  <c:v>44699</c:v>
                </c:pt>
                <c:pt idx="1143">
                  <c:v>44700</c:v>
                </c:pt>
                <c:pt idx="1144">
                  <c:v>44701</c:v>
                </c:pt>
                <c:pt idx="1145">
                  <c:v>44704</c:v>
                </c:pt>
                <c:pt idx="1146">
                  <c:v>44705</c:v>
                </c:pt>
                <c:pt idx="1147">
                  <c:v>44706</c:v>
                </c:pt>
                <c:pt idx="1148">
                  <c:v>44707</c:v>
                </c:pt>
                <c:pt idx="1149">
                  <c:v>44708</c:v>
                </c:pt>
                <c:pt idx="1150">
                  <c:v>44711</c:v>
                </c:pt>
                <c:pt idx="1151">
                  <c:v>44712</c:v>
                </c:pt>
                <c:pt idx="1152">
                  <c:v>44713</c:v>
                </c:pt>
                <c:pt idx="1153">
                  <c:v>44714</c:v>
                </c:pt>
                <c:pt idx="1154">
                  <c:v>44715</c:v>
                </c:pt>
                <c:pt idx="1155">
                  <c:v>44718</c:v>
                </c:pt>
                <c:pt idx="1156">
                  <c:v>44719</c:v>
                </c:pt>
                <c:pt idx="1157">
                  <c:v>44720</c:v>
                </c:pt>
                <c:pt idx="1158">
                  <c:v>44721</c:v>
                </c:pt>
                <c:pt idx="1159">
                  <c:v>44722</c:v>
                </c:pt>
                <c:pt idx="1160">
                  <c:v>44725</c:v>
                </c:pt>
                <c:pt idx="1161">
                  <c:v>44726</c:v>
                </c:pt>
                <c:pt idx="1162">
                  <c:v>44727</c:v>
                </c:pt>
                <c:pt idx="1163">
                  <c:v>44728</c:v>
                </c:pt>
                <c:pt idx="1164">
                  <c:v>44729</c:v>
                </c:pt>
                <c:pt idx="1165">
                  <c:v>44732</c:v>
                </c:pt>
                <c:pt idx="1166">
                  <c:v>44733</c:v>
                </c:pt>
                <c:pt idx="1167">
                  <c:v>44734</c:v>
                </c:pt>
                <c:pt idx="1168">
                  <c:v>44735</c:v>
                </c:pt>
                <c:pt idx="1169">
                  <c:v>44736</c:v>
                </c:pt>
                <c:pt idx="1170">
                  <c:v>44739</c:v>
                </c:pt>
                <c:pt idx="1171">
                  <c:v>44740</c:v>
                </c:pt>
                <c:pt idx="1172">
                  <c:v>44741</c:v>
                </c:pt>
                <c:pt idx="1173">
                  <c:v>44742</c:v>
                </c:pt>
                <c:pt idx="1174">
                  <c:v>44743</c:v>
                </c:pt>
                <c:pt idx="1175">
                  <c:v>44746</c:v>
                </c:pt>
                <c:pt idx="1176">
                  <c:v>44747</c:v>
                </c:pt>
                <c:pt idx="1177">
                  <c:v>44748</c:v>
                </c:pt>
                <c:pt idx="1178">
                  <c:v>44749</c:v>
                </c:pt>
                <c:pt idx="1179">
                  <c:v>44750</c:v>
                </c:pt>
                <c:pt idx="1180">
                  <c:v>44753</c:v>
                </c:pt>
                <c:pt idx="1181">
                  <c:v>44754</c:v>
                </c:pt>
                <c:pt idx="1182">
                  <c:v>44755</c:v>
                </c:pt>
                <c:pt idx="1183">
                  <c:v>44756</c:v>
                </c:pt>
                <c:pt idx="1184">
                  <c:v>44757</c:v>
                </c:pt>
                <c:pt idx="1185">
                  <c:v>44760</c:v>
                </c:pt>
                <c:pt idx="1186">
                  <c:v>44761</c:v>
                </c:pt>
                <c:pt idx="1187">
                  <c:v>44762</c:v>
                </c:pt>
                <c:pt idx="1188">
                  <c:v>44763</c:v>
                </c:pt>
                <c:pt idx="1189">
                  <c:v>44764</c:v>
                </c:pt>
                <c:pt idx="1190">
                  <c:v>44767</c:v>
                </c:pt>
                <c:pt idx="1191">
                  <c:v>44768</c:v>
                </c:pt>
                <c:pt idx="1192">
                  <c:v>44769</c:v>
                </c:pt>
                <c:pt idx="1193">
                  <c:v>44770</c:v>
                </c:pt>
                <c:pt idx="1194">
                  <c:v>44771</c:v>
                </c:pt>
                <c:pt idx="1195">
                  <c:v>44774</c:v>
                </c:pt>
                <c:pt idx="1196">
                  <c:v>44775</c:v>
                </c:pt>
                <c:pt idx="1197">
                  <c:v>44776</c:v>
                </c:pt>
                <c:pt idx="1198">
                  <c:v>44777</c:v>
                </c:pt>
                <c:pt idx="1199">
                  <c:v>44778</c:v>
                </c:pt>
                <c:pt idx="1200">
                  <c:v>44781</c:v>
                </c:pt>
                <c:pt idx="1201">
                  <c:v>44782</c:v>
                </c:pt>
                <c:pt idx="1202">
                  <c:v>44783</c:v>
                </c:pt>
                <c:pt idx="1203">
                  <c:v>44784</c:v>
                </c:pt>
                <c:pt idx="1204">
                  <c:v>44785</c:v>
                </c:pt>
                <c:pt idx="1205">
                  <c:v>44788</c:v>
                </c:pt>
                <c:pt idx="1206">
                  <c:v>44789</c:v>
                </c:pt>
                <c:pt idx="1207">
                  <c:v>44790</c:v>
                </c:pt>
                <c:pt idx="1208">
                  <c:v>44791</c:v>
                </c:pt>
                <c:pt idx="1209">
                  <c:v>44792</c:v>
                </c:pt>
                <c:pt idx="1210">
                  <c:v>44795</c:v>
                </c:pt>
                <c:pt idx="1211">
                  <c:v>44796</c:v>
                </c:pt>
                <c:pt idx="1212">
                  <c:v>44797</c:v>
                </c:pt>
                <c:pt idx="1213">
                  <c:v>44798</c:v>
                </c:pt>
                <c:pt idx="1214">
                  <c:v>44799</c:v>
                </c:pt>
                <c:pt idx="1215">
                  <c:v>44802</c:v>
                </c:pt>
                <c:pt idx="1216">
                  <c:v>44803</c:v>
                </c:pt>
                <c:pt idx="1217">
                  <c:v>44804</c:v>
                </c:pt>
                <c:pt idx="1218">
                  <c:v>44805</c:v>
                </c:pt>
                <c:pt idx="1219">
                  <c:v>44806</c:v>
                </c:pt>
                <c:pt idx="1220">
                  <c:v>44809</c:v>
                </c:pt>
                <c:pt idx="1221">
                  <c:v>44810</c:v>
                </c:pt>
                <c:pt idx="1222">
                  <c:v>44811</c:v>
                </c:pt>
                <c:pt idx="1223">
                  <c:v>44812</c:v>
                </c:pt>
                <c:pt idx="1224">
                  <c:v>44813</c:v>
                </c:pt>
                <c:pt idx="1225">
                  <c:v>44816</c:v>
                </c:pt>
                <c:pt idx="1226">
                  <c:v>44817</c:v>
                </c:pt>
                <c:pt idx="1227">
                  <c:v>44818</c:v>
                </c:pt>
                <c:pt idx="1228">
                  <c:v>44819</c:v>
                </c:pt>
                <c:pt idx="1229">
                  <c:v>44820</c:v>
                </c:pt>
                <c:pt idx="1230">
                  <c:v>44823</c:v>
                </c:pt>
                <c:pt idx="1231">
                  <c:v>44824</c:v>
                </c:pt>
                <c:pt idx="1232">
                  <c:v>44825</c:v>
                </c:pt>
                <c:pt idx="1233">
                  <c:v>44826</c:v>
                </c:pt>
                <c:pt idx="1234">
                  <c:v>44827</c:v>
                </c:pt>
                <c:pt idx="1235">
                  <c:v>44830</c:v>
                </c:pt>
                <c:pt idx="1236">
                  <c:v>44831</c:v>
                </c:pt>
                <c:pt idx="1237">
                  <c:v>44832</c:v>
                </c:pt>
                <c:pt idx="1238">
                  <c:v>44833</c:v>
                </c:pt>
                <c:pt idx="1239">
                  <c:v>44834</c:v>
                </c:pt>
              </c:numCache>
            </c:numRef>
          </c:cat>
          <c:val>
            <c:numRef>
              <c:f>Sheet1!$F$13:$F$1252</c:f>
              <c:numCache>
                <c:formatCode>General</c:formatCode>
                <c:ptCount val="124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0</c:v>
                </c:pt>
                <c:pt idx="413">
                  <c:v>0</c:v>
                </c:pt>
                <c:pt idx="414">
                  <c:v>0</c:v>
                </c:pt>
                <c:pt idx="415">
                  <c:v>0</c:v>
                </c:pt>
                <c:pt idx="416">
                  <c:v>0</c:v>
                </c:pt>
                <c:pt idx="417">
                  <c:v>0</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0</c:v>
                </c:pt>
                <c:pt idx="433">
                  <c:v>0</c:v>
                </c:pt>
                <c:pt idx="434">
                  <c:v>0</c:v>
                </c:pt>
                <c:pt idx="435">
                  <c:v>0</c:v>
                </c:pt>
                <c:pt idx="436">
                  <c:v>0</c:v>
                </c:pt>
                <c:pt idx="437">
                  <c:v>0</c:v>
                </c:pt>
                <c:pt idx="438">
                  <c:v>0</c:v>
                </c:pt>
                <c:pt idx="439">
                  <c:v>0</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0</c:v>
                </c:pt>
                <c:pt idx="512">
                  <c:v>0</c:v>
                </c:pt>
                <c:pt idx="513">
                  <c:v>0</c:v>
                </c:pt>
                <c:pt idx="514">
                  <c:v>0</c:v>
                </c:pt>
                <c:pt idx="515">
                  <c:v>0</c:v>
                </c:pt>
                <c:pt idx="516">
                  <c:v>0</c:v>
                </c:pt>
                <c:pt idx="517">
                  <c:v>0</c:v>
                </c:pt>
                <c:pt idx="518">
                  <c:v>0</c:v>
                </c:pt>
                <c:pt idx="519">
                  <c:v>0</c:v>
                </c:pt>
                <c:pt idx="520">
                  <c:v>0</c:v>
                </c:pt>
                <c:pt idx="521">
                  <c:v>0</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0</c:v>
                </c:pt>
                <c:pt idx="821">
                  <c:v>0</c:v>
                </c:pt>
                <c:pt idx="822">
                  <c:v>0</c:v>
                </c:pt>
                <c:pt idx="823">
                  <c:v>0</c:v>
                </c:pt>
                <c:pt idx="824">
                  <c:v>0</c:v>
                </c:pt>
                <c:pt idx="825">
                  <c:v>0</c:v>
                </c:pt>
                <c:pt idx="826">
                  <c:v>0</c:v>
                </c:pt>
                <c:pt idx="827">
                  <c:v>0</c:v>
                </c:pt>
                <c:pt idx="828">
                  <c:v>0</c:v>
                </c:pt>
                <c:pt idx="829">
                  <c:v>0</c:v>
                </c:pt>
                <c:pt idx="830">
                  <c:v>0</c:v>
                </c:pt>
                <c:pt idx="831">
                  <c:v>0</c:v>
                </c:pt>
                <c:pt idx="832">
                  <c:v>0</c:v>
                </c:pt>
                <c:pt idx="833">
                  <c:v>0</c:v>
                </c:pt>
                <c:pt idx="834">
                  <c:v>0</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pt idx="1001">
                  <c:v>0</c:v>
                </c:pt>
                <c:pt idx="1002">
                  <c:v>0</c:v>
                </c:pt>
                <c:pt idx="1003">
                  <c:v>0</c:v>
                </c:pt>
                <c:pt idx="1004">
                  <c:v>0</c:v>
                </c:pt>
                <c:pt idx="1005">
                  <c:v>0</c:v>
                </c:pt>
                <c:pt idx="1006">
                  <c:v>0</c:v>
                </c:pt>
                <c:pt idx="1007">
                  <c:v>0</c:v>
                </c:pt>
                <c:pt idx="1008">
                  <c:v>0</c:v>
                </c:pt>
                <c:pt idx="1009">
                  <c:v>0</c:v>
                </c:pt>
                <c:pt idx="1010">
                  <c:v>0</c:v>
                </c:pt>
                <c:pt idx="1011">
                  <c:v>0</c:v>
                </c:pt>
                <c:pt idx="1012">
                  <c:v>0</c:v>
                </c:pt>
                <c:pt idx="1013">
                  <c:v>0</c:v>
                </c:pt>
                <c:pt idx="1014">
                  <c:v>0</c:v>
                </c:pt>
                <c:pt idx="1015">
                  <c:v>0</c:v>
                </c:pt>
                <c:pt idx="1016">
                  <c:v>0</c:v>
                </c:pt>
                <c:pt idx="1017">
                  <c:v>0</c:v>
                </c:pt>
                <c:pt idx="1018">
                  <c:v>0</c:v>
                </c:pt>
                <c:pt idx="1019">
                  <c:v>0</c:v>
                </c:pt>
                <c:pt idx="1020">
                  <c:v>0</c:v>
                </c:pt>
                <c:pt idx="1021">
                  <c:v>0</c:v>
                </c:pt>
                <c:pt idx="1022">
                  <c:v>0</c:v>
                </c:pt>
                <c:pt idx="1023">
                  <c:v>0</c:v>
                </c:pt>
                <c:pt idx="1024">
                  <c:v>0</c:v>
                </c:pt>
                <c:pt idx="1025">
                  <c:v>0</c:v>
                </c:pt>
                <c:pt idx="1026">
                  <c:v>0</c:v>
                </c:pt>
                <c:pt idx="1027">
                  <c:v>0</c:v>
                </c:pt>
                <c:pt idx="1028">
                  <c:v>0</c:v>
                </c:pt>
                <c:pt idx="1029">
                  <c:v>0</c:v>
                </c:pt>
                <c:pt idx="1030">
                  <c:v>0</c:v>
                </c:pt>
                <c:pt idx="1031">
                  <c:v>0</c:v>
                </c:pt>
                <c:pt idx="1032">
                  <c:v>0</c:v>
                </c:pt>
                <c:pt idx="1033">
                  <c:v>0</c:v>
                </c:pt>
                <c:pt idx="1034">
                  <c:v>0</c:v>
                </c:pt>
                <c:pt idx="1035">
                  <c:v>0</c:v>
                </c:pt>
                <c:pt idx="1036">
                  <c:v>0</c:v>
                </c:pt>
                <c:pt idx="1037">
                  <c:v>0</c:v>
                </c:pt>
                <c:pt idx="1038">
                  <c:v>0</c:v>
                </c:pt>
                <c:pt idx="1039">
                  <c:v>0</c:v>
                </c:pt>
                <c:pt idx="1040">
                  <c:v>0</c:v>
                </c:pt>
                <c:pt idx="1041">
                  <c:v>0</c:v>
                </c:pt>
                <c:pt idx="1042">
                  <c:v>0</c:v>
                </c:pt>
                <c:pt idx="1043">
                  <c:v>0</c:v>
                </c:pt>
                <c:pt idx="1044">
                  <c:v>0</c:v>
                </c:pt>
                <c:pt idx="1045">
                  <c:v>0</c:v>
                </c:pt>
                <c:pt idx="1046">
                  <c:v>0</c:v>
                </c:pt>
                <c:pt idx="1047">
                  <c:v>0</c:v>
                </c:pt>
                <c:pt idx="1048">
                  <c:v>0</c:v>
                </c:pt>
                <c:pt idx="1049">
                  <c:v>0</c:v>
                </c:pt>
                <c:pt idx="1050">
                  <c:v>0</c:v>
                </c:pt>
                <c:pt idx="1051">
                  <c:v>0</c:v>
                </c:pt>
                <c:pt idx="1052">
                  <c:v>0</c:v>
                </c:pt>
                <c:pt idx="1053">
                  <c:v>0</c:v>
                </c:pt>
                <c:pt idx="1054">
                  <c:v>0</c:v>
                </c:pt>
                <c:pt idx="1055">
                  <c:v>0</c:v>
                </c:pt>
                <c:pt idx="1056">
                  <c:v>0</c:v>
                </c:pt>
                <c:pt idx="1057">
                  <c:v>0</c:v>
                </c:pt>
                <c:pt idx="1058">
                  <c:v>0</c:v>
                </c:pt>
                <c:pt idx="1059">
                  <c:v>0</c:v>
                </c:pt>
                <c:pt idx="1060">
                  <c:v>0</c:v>
                </c:pt>
                <c:pt idx="1061">
                  <c:v>0</c:v>
                </c:pt>
                <c:pt idx="1062">
                  <c:v>0</c:v>
                </c:pt>
                <c:pt idx="1063">
                  <c:v>0</c:v>
                </c:pt>
                <c:pt idx="1064">
                  <c:v>0</c:v>
                </c:pt>
                <c:pt idx="1065">
                  <c:v>0</c:v>
                </c:pt>
                <c:pt idx="1066">
                  <c:v>0</c:v>
                </c:pt>
                <c:pt idx="1067">
                  <c:v>0</c:v>
                </c:pt>
                <c:pt idx="1068">
                  <c:v>0</c:v>
                </c:pt>
                <c:pt idx="1069">
                  <c:v>0</c:v>
                </c:pt>
                <c:pt idx="1070">
                  <c:v>0</c:v>
                </c:pt>
                <c:pt idx="1071">
                  <c:v>0</c:v>
                </c:pt>
                <c:pt idx="1072">
                  <c:v>0</c:v>
                </c:pt>
                <c:pt idx="1073">
                  <c:v>0</c:v>
                </c:pt>
                <c:pt idx="1074">
                  <c:v>0</c:v>
                </c:pt>
                <c:pt idx="1075">
                  <c:v>0</c:v>
                </c:pt>
                <c:pt idx="1076">
                  <c:v>0</c:v>
                </c:pt>
                <c:pt idx="1077">
                  <c:v>0</c:v>
                </c:pt>
                <c:pt idx="1078">
                  <c:v>0</c:v>
                </c:pt>
                <c:pt idx="1079">
                  <c:v>0</c:v>
                </c:pt>
                <c:pt idx="1080">
                  <c:v>0</c:v>
                </c:pt>
                <c:pt idx="1081">
                  <c:v>0</c:v>
                </c:pt>
                <c:pt idx="1082">
                  <c:v>0</c:v>
                </c:pt>
                <c:pt idx="1083">
                  <c:v>0</c:v>
                </c:pt>
                <c:pt idx="1084">
                  <c:v>0</c:v>
                </c:pt>
                <c:pt idx="1085">
                  <c:v>0</c:v>
                </c:pt>
                <c:pt idx="1086">
                  <c:v>0</c:v>
                </c:pt>
                <c:pt idx="1087">
                  <c:v>0</c:v>
                </c:pt>
                <c:pt idx="1088">
                  <c:v>0</c:v>
                </c:pt>
                <c:pt idx="1089">
                  <c:v>0</c:v>
                </c:pt>
                <c:pt idx="1090">
                  <c:v>0</c:v>
                </c:pt>
                <c:pt idx="1091">
                  <c:v>0</c:v>
                </c:pt>
                <c:pt idx="1092">
                  <c:v>0</c:v>
                </c:pt>
                <c:pt idx="1093">
                  <c:v>0</c:v>
                </c:pt>
                <c:pt idx="1094">
                  <c:v>0</c:v>
                </c:pt>
                <c:pt idx="1095">
                  <c:v>0</c:v>
                </c:pt>
                <c:pt idx="1096">
                  <c:v>0</c:v>
                </c:pt>
                <c:pt idx="1097">
                  <c:v>0</c:v>
                </c:pt>
                <c:pt idx="1098">
                  <c:v>0</c:v>
                </c:pt>
                <c:pt idx="1099">
                  <c:v>0</c:v>
                </c:pt>
                <c:pt idx="1100">
                  <c:v>0</c:v>
                </c:pt>
                <c:pt idx="1101">
                  <c:v>0</c:v>
                </c:pt>
                <c:pt idx="1102">
                  <c:v>0</c:v>
                </c:pt>
                <c:pt idx="1103">
                  <c:v>0</c:v>
                </c:pt>
                <c:pt idx="1104">
                  <c:v>0</c:v>
                </c:pt>
                <c:pt idx="1105">
                  <c:v>0</c:v>
                </c:pt>
                <c:pt idx="1106">
                  <c:v>0</c:v>
                </c:pt>
                <c:pt idx="1107">
                  <c:v>0</c:v>
                </c:pt>
                <c:pt idx="1108">
                  <c:v>0</c:v>
                </c:pt>
                <c:pt idx="1109">
                  <c:v>0</c:v>
                </c:pt>
                <c:pt idx="1110">
                  <c:v>0</c:v>
                </c:pt>
                <c:pt idx="1111">
                  <c:v>0</c:v>
                </c:pt>
                <c:pt idx="1112">
                  <c:v>0</c:v>
                </c:pt>
                <c:pt idx="1113">
                  <c:v>0</c:v>
                </c:pt>
                <c:pt idx="1114">
                  <c:v>0</c:v>
                </c:pt>
                <c:pt idx="1115">
                  <c:v>0</c:v>
                </c:pt>
                <c:pt idx="1116">
                  <c:v>0</c:v>
                </c:pt>
                <c:pt idx="1117">
                  <c:v>0</c:v>
                </c:pt>
                <c:pt idx="1118">
                  <c:v>0</c:v>
                </c:pt>
                <c:pt idx="1119">
                  <c:v>0</c:v>
                </c:pt>
                <c:pt idx="1120">
                  <c:v>0</c:v>
                </c:pt>
                <c:pt idx="1121">
                  <c:v>0</c:v>
                </c:pt>
                <c:pt idx="1122">
                  <c:v>0</c:v>
                </c:pt>
                <c:pt idx="1123">
                  <c:v>0</c:v>
                </c:pt>
                <c:pt idx="1124">
                  <c:v>0</c:v>
                </c:pt>
                <c:pt idx="1125">
                  <c:v>0</c:v>
                </c:pt>
                <c:pt idx="1126">
                  <c:v>0</c:v>
                </c:pt>
                <c:pt idx="1127">
                  <c:v>0</c:v>
                </c:pt>
                <c:pt idx="1128">
                  <c:v>0</c:v>
                </c:pt>
                <c:pt idx="1129">
                  <c:v>0</c:v>
                </c:pt>
                <c:pt idx="1130">
                  <c:v>0</c:v>
                </c:pt>
                <c:pt idx="1131">
                  <c:v>0</c:v>
                </c:pt>
                <c:pt idx="1132">
                  <c:v>0</c:v>
                </c:pt>
                <c:pt idx="1133">
                  <c:v>0</c:v>
                </c:pt>
                <c:pt idx="1134">
                  <c:v>0</c:v>
                </c:pt>
                <c:pt idx="1135">
                  <c:v>0</c:v>
                </c:pt>
                <c:pt idx="1136">
                  <c:v>0</c:v>
                </c:pt>
                <c:pt idx="1137">
                  <c:v>0</c:v>
                </c:pt>
                <c:pt idx="1138">
                  <c:v>0</c:v>
                </c:pt>
                <c:pt idx="1139">
                  <c:v>0</c:v>
                </c:pt>
                <c:pt idx="1140">
                  <c:v>0</c:v>
                </c:pt>
                <c:pt idx="1141">
                  <c:v>0</c:v>
                </c:pt>
                <c:pt idx="1142">
                  <c:v>0</c:v>
                </c:pt>
                <c:pt idx="1143">
                  <c:v>0</c:v>
                </c:pt>
                <c:pt idx="1144">
                  <c:v>0</c:v>
                </c:pt>
                <c:pt idx="1145">
                  <c:v>0</c:v>
                </c:pt>
                <c:pt idx="1146">
                  <c:v>0</c:v>
                </c:pt>
                <c:pt idx="1147">
                  <c:v>0</c:v>
                </c:pt>
                <c:pt idx="1148">
                  <c:v>0</c:v>
                </c:pt>
                <c:pt idx="1149">
                  <c:v>0</c:v>
                </c:pt>
                <c:pt idx="1150">
                  <c:v>0</c:v>
                </c:pt>
                <c:pt idx="1151">
                  <c:v>0</c:v>
                </c:pt>
                <c:pt idx="1152">
                  <c:v>0</c:v>
                </c:pt>
                <c:pt idx="1153">
                  <c:v>0</c:v>
                </c:pt>
                <c:pt idx="1154">
                  <c:v>0</c:v>
                </c:pt>
                <c:pt idx="1155">
                  <c:v>0</c:v>
                </c:pt>
                <c:pt idx="1156">
                  <c:v>0</c:v>
                </c:pt>
                <c:pt idx="1157">
                  <c:v>0</c:v>
                </c:pt>
                <c:pt idx="1158">
                  <c:v>0</c:v>
                </c:pt>
                <c:pt idx="1159">
                  <c:v>0</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pt idx="1180">
                  <c:v>0</c:v>
                </c:pt>
                <c:pt idx="1181">
                  <c:v>0</c:v>
                </c:pt>
                <c:pt idx="1182">
                  <c:v>0</c:v>
                </c:pt>
                <c:pt idx="1183">
                  <c:v>0</c:v>
                </c:pt>
                <c:pt idx="1184">
                  <c:v>0</c:v>
                </c:pt>
                <c:pt idx="1185">
                  <c:v>0</c:v>
                </c:pt>
                <c:pt idx="1186">
                  <c:v>0</c:v>
                </c:pt>
                <c:pt idx="1187">
                  <c:v>0</c:v>
                </c:pt>
                <c:pt idx="1188">
                  <c:v>0.5</c:v>
                </c:pt>
                <c:pt idx="1189">
                  <c:v>0.5</c:v>
                </c:pt>
                <c:pt idx="1190">
                  <c:v>0.5</c:v>
                </c:pt>
                <c:pt idx="1191">
                  <c:v>0.5</c:v>
                </c:pt>
                <c:pt idx="1192">
                  <c:v>0.5</c:v>
                </c:pt>
                <c:pt idx="1193">
                  <c:v>0.5</c:v>
                </c:pt>
                <c:pt idx="1194">
                  <c:v>0.5</c:v>
                </c:pt>
                <c:pt idx="1195">
                  <c:v>0.5</c:v>
                </c:pt>
                <c:pt idx="1196">
                  <c:v>0.5</c:v>
                </c:pt>
                <c:pt idx="1197">
                  <c:v>0.5</c:v>
                </c:pt>
                <c:pt idx="1198">
                  <c:v>0.5</c:v>
                </c:pt>
                <c:pt idx="1199">
                  <c:v>0.5</c:v>
                </c:pt>
                <c:pt idx="1200">
                  <c:v>0.5</c:v>
                </c:pt>
                <c:pt idx="1201">
                  <c:v>0.5</c:v>
                </c:pt>
                <c:pt idx="1202">
                  <c:v>0.5</c:v>
                </c:pt>
                <c:pt idx="1203">
                  <c:v>0.5</c:v>
                </c:pt>
                <c:pt idx="1204">
                  <c:v>0.5</c:v>
                </c:pt>
                <c:pt idx="1205">
                  <c:v>0.5</c:v>
                </c:pt>
                <c:pt idx="1206">
                  <c:v>0.5</c:v>
                </c:pt>
                <c:pt idx="1207">
                  <c:v>0.5</c:v>
                </c:pt>
                <c:pt idx="1208">
                  <c:v>0.5</c:v>
                </c:pt>
                <c:pt idx="1209">
                  <c:v>0.5</c:v>
                </c:pt>
                <c:pt idx="1210">
                  <c:v>0.5</c:v>
                </c:pt>
                <c:pt idx="1211">
                  <c:v>0.5</c:v>
                </c:pt>
                <c:pt idx="1212">
                  <c:v>0.5</c:v>
                </c:pt>
                <c:pt idx="1213">
                  <c:v>0.5</c:v>
                </c:pt>
                <c:pt idx="1214">
                  <c:v>0.5</c:v>
                </c:pt>
                <c:pt idx="1215">
                  <c:v>0.5</c:v>
                </c:pt>
                <c:pt idx="1216">
                  <c:v>0.5</c:v>
                </c:pt>
                <c:pt idx="1217">
                  <c:v>0.5</c:v>
                </c:pt>
                <c:pt idx="1218">
                  <c:v>0.5</c:v>
                </c:pt>
                <c:pt idx="1219">
                  <c:v>0.5</c:v>
                </c:pt>
                <c:pt idx="1220">
                  <c:v>0.5</c:v>
                </c:pt>
                <c:pt idx="1221">
                  <c:v>0.5</c:v>
                </c:pt>
                <c:pt idx="1222">
                  <c:v>0.5</c:v>
                </c:pt>
                <c:pt idx="1223">
                  <c:v>1.25</c:v>
                </c:pt>
                <c:pt idx="1224">
                  <c:v>1.25</c:v>
                </c:pt>
                <c:pt idx="1225">
                  <c:v>1.25</c:v>
                </c:pt>
                <c:pt idx="1226">
                  <c:v>1.25</c:v>
                </c:pt>
                <c:pt idx="1227">
                  <c:v>1.25</c:v>
                </c:pt>
                <c:pt idx="1228">
                  <c:v>1.25</c:v>
                </c:pt>
                <c:pt idx="1229">
                  <c:v>1.25</c:v>
                </c:pt>
                <c:pt idx="1230">
                  <c:v>1.25</c:v>
                </c:pt>
                <c:pt idx="1231">
                  <c:v>1.25</c:v>
                </c:pt>
                <c:pt idx="1232">
                  <c:v>1.25</c:v>
                </c:pt>
                <c:pt idx="1233">
                  <c:v>1.25</c:v>
                </c:pt>
                <c:pt idx="1234">
                  <c:v>1.25</c:v>
                </c:pt>
                <c:pt idx="1235">
                  <c:v>1.25</c:v>
                </c:pt>
                <c:pt idx="1236">
                  <c:v>1.25</c:v>
                </c:pt>
                <c:pt idx="1237">
                  <c:v>1.25</c:v>
                </c:pt>
                <c:pt idx="1238">
                  <c:v>1.25</c:v>
                </c:pt>
                <c:pt idx="1239">
                  <c:v>1.25</c:v>
                </c:pt>
              </c:numCache>
            </c:numRef>
          </c:val>
          <c:smooth val="0"/>
          <c:extLst>
            <c:ext xmlns:c16="http://schemas.microsoft.com/office/drawing/2014/chart" uri="{C3380CC4-5D6E-409C-BE32-E72D297353CC}">
              <c16:uniqueId val="{00000000-EAC0-4B33-83E7-3E4121C5FAAE}"/>
            </c:ext>
          </c:extLst>
        </c:ser>
        <c:dLbls>
          <c:showLegendKey val="0"/>
          <c:showVal val="0"/>
          <c:showCatName val="0"/>
          <c:showSerName val="0"/>
          <c:showPercent val="0"/>
          <c:showBubbleSize val="0"/>
        </c:dLbls>
        <c:smooth val="0"/>
        <c:axId val="1914275920"/>
        <c:axId val="1914267600"/>
      </c:lineChart>
      <c:dateAx>
        <c:axId val="1914275920"/>
        <c:scaling>
          <c:orientation val="minMax"/>
        </c:scaling>
        <c:delete val="0"/>
        <c:axPos val="b"/>
        <c:numFmt formatCode="yyyy" sourceLinked="0"/>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1914267600"/>
        <c:crosses val="autoZero"/>
        <c:auto val="0"/>
        <c:lblOffset val="100"/>
        <c:baseTimeUnit val="days"/>
        <c:majorUnit val="1"/>
        <c:majorTimeUnit val="years"/>
      </c:dateAx>
      <c:valAx>
        <c:axId val="1914267600"/>
        <c:scaling>
          <c:orientation val="minMax"/>
        </c:scaling>
        <c:delete val="0"/>
        <c:axPos val="l"/>
        <c:numFmt formatCode="General"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1914275920"/>
        <c:crosses val="autoZero"/>
        <c:crossBetween val="between"/>
        <c:majorUnit val="0.30000000000000004"/>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6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11811023622048"/>
          <c:y val="3.7563813414888549E-2"/>
          <c:w val="0.79487489063867012"/>
          <c:h val="0.8137415817461161"/>
        </c:manualLayout>
      </c:layout>
      <c:lineChart>
        <c:grouping val="standard"/>
        <c:varyColors val="0"/>
        <c:ser>
          <c:idx val="0"/>
          <c:order val="0"/>
          <c:spPr>
            <a:ln w="31750" cap="rnd" cmpd="sng" algn="ctr">
              <a:solidFill>
                <a:srgbClr val="CCCCCC"/>
              </a:solidFill>
              <a:prstDash val="solid"/>
              <a:round/>
              <a:headEnd type="none" w="med" len="med"/>
              <a:tailEnd type="none" w="med" len="med"/>
            </a:ln>
            <a:effectLst/>
          </c:spPr>
          <c:marker>
            <c:symbol val="none"/>
          </c:marker>
          <c:cat>
            <c:numRef>
              <c:f>Sheet1!$G$11:$G$20</c:f>
              <c:numCache>
                <c:formatCode>dd\.mm\.yyyy</c:formatCode>
                <c:ptCount val="10"/>
                <c:pt idx="0">
                  <c:v>44561</c:v>
                </c:pt>
                <c:pt idx="1">
                  <c:v>44592</c:v>
                </c:pt>
                <c:pt idx="2">
                  <c:v>44620</c:v>
                </c:pt>
                <c:pt idx="3">
                  <c:v>44651</c:v>
                </c:pt>
                <c:pt idx="4">
                  <c:v>44681</c:v>
                </c:pt>
                <c:pt idx="5">
                  <c:v>44712</c:v>
                </c:pt>
                <c:pt idx="6">
                  <c:v>44742</c:v>
                </c:pt>
                <c:pt idx="7">
                  <c:v>44773</c:v>
                </c:pt>
                <c:pt idx="8">
                  <c:v>44804</c:v>
                </c:pt>
                <c:pt idx="9">
                  <c:v>44834</c:v>
                </c:pt>
              </c:numCache>
            </c:numRef>
          </c:cat>
          <c:val>
            <c:numRef>
              <c:f>Sheet1!$H$11:$H$20</c:f>
              <c:numCache>
                <c:formatCode>General</c:formatCode>
                <c:ptCount val="10"/>
                <c:pt idx="0">
                  <c:v>5</c:v>
                </c:pt>
                <c:pt idx="1">
                  <c:v>5.0999999999999996</c:v>
                </c:pt>
                <c:pt idx="2">
                  <c:v>5.9</c:v>
                </c:pt>
                <c:pt idx="3">
                  <c:v>7.4</c:v>
                </c:pt>
                <c:pt idx="4">
                  <c:v>7.4</c:v>
                </c:pt>
                <c:pt idx="5">
                  <c:v>8.1</c:v>
                </c:pt>
                <c:pt idx="6">
                  <c:v>8.6</c:v>
                </c:pt>
                <c:pt idx="7">
                  <c:v>8.9</c:v>
                </c:pt>
                <c:pt idx="8">
                  <c:v>9.1</c:v>
                </c:pt>
                <c:pt idx="9">
                  <c:v>9.9</c:v>
                </c:pt>
              </c:numCache>
            </c:numRef>
          </c:val>
          <c:smooth val="0"/>
          <c:extLst>
            <c:ext xmlns:c16="http://schemas.microsoft.com/office/drawing/2014/chart" uri="{C3380CC4-5D6E-409C-BE32-E72D297353CC}">
              <c16:uniqueId val="{00000000-EB8E-4EF3-9743-C42AD5F712C5}"/>
            </c:ext>
          </c:extLst>
        </c:ser>
        <c:dLbls>
          <c:showLegendKey val="0"/>
          <c:showVal val="0"/>
          <c:showCatName val="0"/>
          <c:showSerName val="0"/>
          <c:showPercent val="0"/>
          <c:showBubbleSize val="0"/>
        </c:dLbls>
        <c:smooth val="0"/>
        <c:axId val="2017267984"/>
        <c:axId val="2017272560"/>
      </c:lineChart>
      <c:dateAx>
        <c:axId val="2017267984"/>
        <c:scaling>
          <c:orientation val="minMax"/>
        </c:scaling>
        <c:delete val="0"/>
        <c:axPos val="b"/>
        <c:numFmt formatCode="mm\/yyyy" sourceLinked="0"/>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2017272560"/>
        <c:crosses val="autoZero"/>
        <c:auto val="0"/>
        <c:lblOffset val="100"/>
        <c:baseTimeUnit val="months"/>
        <c:majorUnit val="4"/>
        <c:majorTimeUnit val="months"/>
      </c:dateAx>
      <c:valAx>
        <c:axId val="2017272560"/>
        <c:scaling>
          <c:orientation val="minMax"/>
          <c:max val="10"/>
          <c:min val="4"/>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2017267984"/>
        <c:crosses val="autoZero"/>
        <c:crossBetween val="midCat"/>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6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06130749689206E-2"/>
          <c:y val="0.1221946572165465"/>
          <c:w val="0.87907888676363122"/>
          <c:h val="0.66141789302924325"/>
        </c:manualLayout>
      </c:layout>
      <c:barChart>
        <c:barDir val="col"/>
        <c:grouping val="clustered"/>
        <c:varyColors val="0"/>
        <c:ser>
          <c:idx val="0"/>
          <c:order val="0"/>
          <c:tx>
            <c:strRef>
              <c:f>'m fw PE'!$AB$3</c:f>
              <c:strCache>
                <c:ptCount val="1"/>
                <c:pt idx="0">
                  <c:v>Percentiles</c:v>
                </c:pt>
              </c:strCache>
            </c:strRef>
          </c:tx>
          <c:spPr>
            <a:solidFill>
              <a:schemeClr val="bg1">
                <a:lumMod val="85000"/>
              </a:schemeClr>
            </a:solidFill>
            <a:ln>
              <a:noFill/>
            </a:ln>
            <a:effectLst/>
          </c:spPr>
          <c:invertIfNegative val="0"/>
          <c:cat>
            <c:strRef>
              <c:f>'m fw PE'!$AC$2:$AL$2</c:f>
              <c:strCache>
                <c:ptCount val="10"/>
                <c:pt idx="0">
                  <c:v>ACWI</c:v>
                </c:pt>
                <c:pt idx="1">
                  <c:v>US</c:v>
                </c:pt>
                <c:pt idx="2">
                  <c:v>CA</c:v>
                </c:pt>
                <c:pt idx="3">
                  <c:v>EMU</c:v>
                </c:pt>
                <c:pt idx="4">
                  <c:v>UK$</c:v>
                </c:pt>
                <c:pt idx="5">
                  <c:v>SW</c:v>
                </c:pt>
                <c:pt idx="6">
                  <c:v>JP$</c:v>
                </c:pt>
                <c:pt idx="7">
                  <c:v>AU</c:v>
                </c:pt>
                <c:pt idx="8">
                  <c:v>EM</c:v>
                </c:pt>
                <c:pt idx="9">
                  <c:v>AxJ</c:v>
                </c:pt>
              </c:strCache>
            </c:strRef>
          </c:cat>
          <c:val>
            <c:numRef>
              <c:f>'m fw PE'!$AC$3:$AL$3</c:f>
              <c:numCache>
                <c:formatCode>General</c:formatCode>
                <c:ptCount val="10"/>
                <c:pt idx="0">
                  <c:v>1</c:v>
                </c:pt>
                <c:pt idx="1">
                  <c:v>1</c:v>
                </c:pt>
                <c:pt idx="2">
                  <c:v>1</c:v>
                </c:pt>
                <c:pt idx="3">
                  <c:v>1</c:v>
                </c:pt>
                <c:pt idx="4">
                  <c:v>1</c:v>
                </c:pt>
                <c:pt idx="5">
                  <c:v>1</c:v>
                </c:pt>
                <c:pt idx="6">
                  <c:v>1</c:v>
                </c:pt>
                <c:pt idx="7">
                  <c:v>1</c:v>
                </c:pt>
                <c:pt idx="8">
                  <c:v>1</c:v>
                </c:pt>
                <c:pt idx="9">
                  <c:v>1</c:v>
                </c:pt>
              </c:numCache>
            </c:numRef>
          </c:val>
          <c:extLst>
            <c:ext xmlns:c16="http://schemas.microsoft.com/office/drawing/2014/chart" uri="{C3380CC4-5D6E-409C-BE32-E72D297353CC}">
              <c16:uniqueId val="{00000000-77D8-4119-936C-C4DE987335B7}"/>
            </c:ext>
          </c:extLst>
        </c:ser>
        <c:dLbls>
          <c:showLegendKey val="0"/>
          <c:showVal val="0"/>
          <c:showCatName val="0"/>
          <c:showSerName val="0"/>
          <c:showPercent val="0"/>
          <c:showBubbleSize val="0"/>
        </c:dLbls>
        <c:gapWidth val="219"/>
        <c:axId val="116354960"/>
        <c:axId val="116355376"/>
      </c:barChart>
      <c:lineChart>
        <c:grouping val="standard"/>
        <c:varyColors val="0"/>
        <c:ser>
          <c:idx val="1"/>
          <c:order val="1"/>
          <c:tx>
            <c:strRef>
              <c:f>'m fw PE'!$AB$4</c:f>
              <c:strCache>
                <c:ptCount val="1"/>
                <c:pt idx="0">
                  <c:v>Current Percentile</c:v>
                </c:pt>
              </c:strCache>
            </c:strRef>
          </c:tx>
          <c:spPr>
            <a:ln w="28575" cap="rnd">
              <a:noFill/>
              <a:round/>
            </a:ln>
            <a:effectLst/>
          </c:spPr>
          <c:marker>
            <c:symbol val="triangle"/>
            <c:size val="10"/>
            <c:spPr>
              <a:solidFill>
                <a:srgbClr val="009BD2"/>
              </a:solidFill>
              <a:ln w="9525">
                <a:noFill/>
              </a:ln>
              <a:effectLst/>
            </c:spPr>
          </c:marker>
          <c:cat>
            <c:strRef>
              <c:f>'m fw PE'!$AC$2:$AL$2</c:f>
              <c:strCache>
                <c:ptCount val="10"/>
                <c:pt idx="0">
                  <c:v>ACWI</c:v>
                </c:pt>
                <c:pt idx="1">
                  <c:v>US</c:v>
                </c:pt>
                <c:pt idx="2">
                  <c:v>CA</c:v>
                </c:pt>
                <c:pt idx="3">
                  <c:v>EMU</c:v>
                </c:pt>
                <c:pt idx="4">
                  <c:v>UK$</c:v>
                </c:pt>
                <c:pt idx="5">
                  <c:v>SW</c:v>
                </c:pt>
                <c:pt idx="6">
                  <c:v>JP$</c:v>
                </c:pt>
                <c:pt idx="7">
                  <c:v>AU</c:v>
                </c:pt>
                <c:pt idx="8">
                  <c:v>EM</c:v>
                </c:pt>
                <c:pt idx="9">
                  <c:v>AxJ</c:v>
                </c:pt>
              </c:strCache>
            </c:strRef>
          </c:cat>
          <c:val>
            <c:numRef>
              <c:f>'m fw PE'!$AC$4:$AL$4</c:f>
              <c:numCache>
                <c:formatCode>General</c:formatCode>
                <c:ptCount val="10"/>
                <c:pt idx="0">
                  <c:v>0.26970954356846472</c:v>
                </c:pt>
                <c:pt idx="1">
                  <c:v>0.54356846473029041</c:v>
                </c:pt>
                <c:pt idx="2">
                  <c:v>2.4896265560165973E-2</c:v>
                </c:pt>
                <c:pt idx="3">
                  <c:v>0.13278008298755187</c:v>
                </c:pt>
                <c:pt idx="4">
                  <c:v>2.4896265560165973E-2</c:v>
                </c:pt>
                <c:pt idx="5">
                  <c:v>0.49377593360995853</c:v>
                </c:pt>
                <c:pt idx="6">
                  <c:v>7.8838174273858919E-2</c:v>
                </c:pt>
                <c:pt idx="7">
                  <c:v>0.19917012448132779</c:v>
                </c:pt>
                <c:pt idx="8">
                  <c:v>0.1908713692946058</c:v>
                </c:pt>
                <c:pt idx="9">
                  <c:v>8.2987551867219914E-2</c:v>
                </c:pt>
              </c:numCache>
            </c:numRef>
          </c:val>
          <c:smooth val="0"/>
          <c:extLst>
            <c:ext xmlns:c16="http://schemas.microsoft.com/office/drawing/2014/chart" uri="{C3380CC4-5D6E-409C-BE32-E72D297353CC}">
              <c16:uniqueId val="{00000001-77D8-4119-936C-C4DE987335B7}"/>
            </c:ext>
          </c:extLst>
        </c:ser>
        <c:dLbls>
          <c:showLegendKey val="0"/>
          <c:showVal val="0"/>
          <c:showCatName val="0"/>
          <c:showSerName val="0"/>
          <c:showPercent val="0"/>
          <c:showBubbleSize val="0"/>
        </c:dLbls>
        <c:marker val="1"/>
        <c:smooth val="0"/>
        <c:axId val="116354960"/>
        <c:axId val="116355376"/>
      </c:lineChart>
      <c:catAx>
        <c:axId val="11635496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16355376"/>
        <c:crosses val="autoZero"/>
        <c:auto val="1"/>
        <c:lblAlgn val="ctr"/>
        <c:lblOffset val="100"/>
        <c:noMultiLvlLbl val="0"/>
      </c:catAx>
      <c:valAx>
        <c:axId val="116355376"/>
        <c:scaling>
          <c:orientation val="minMax"/>
          <c:max val="1"/>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16354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Frutiger 45 Light" panose="020B0603020202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4073145090734625E-2"/>
          <c:y val="9.0407494991698784E-2"/>
          <c:w val="0.88128527784833344"/>
          <c:h val="0.80981320721195382"/>
        </c:manualLayout>
      </c:layout>
      <c:barChart>
        <c:barDir val="col"/>
        <c:grouping val="clustered"/>
        <c:varyColors val="0"/>
        <c:ser>
          <c:idx val="0"/>
          <c:order val="0"/>
          <c:tx>
            <c:strRef>
              <c:f>'Annual chart'!$D$3</c:f>
              <c:strCache>
                <c:ptCount val="1"/>
                <c:pt idx="0">
                  <c:v>S&amp;P 500 EPS</c:v>
                </c:pt>
              </c:strCache>
            </c:strRef>
          </c:tx>
          <c:spPr>
            <a:solidFill>
              <a:srgbClr val="BFBFBF"/>
            </a:solidFill>
          </c:spPr>
          <c:invertIfNegative val="0"/>
          <c:dPt>
            <c:idx val="4"/>
            <c:invertIfNegative val="0"/>
            <c:bubble3D val="0"/>
            <c:extLst>
              <c:ext xmlns:c16="http://schemas.microsoft.com/office/drawing/2014/chart" uri="{C3380CC4-5D6E-409C-BE32-E72D297353CC}">
                <c16:uniqueId val="{00000000-096F-40A8-AA76-FD791C22DF6A}"/>
              </c:ext>
            </c:extLst>
          </c:dPt>
          <c:dPt>
            <c:idx val="5"/>
            <c:invertIfNegative val="0"/>
            <c:bubble3D val="0"/>
            <c:extLst>
              <c:ext xmlns:c16="http://schemas.microsoft.com/office/drawing/2014/chart" uri="{C3380CC4-5D6E-409C-BE32-E72D297353CC}">
                <c16:uniqueId val="{00000001-096F-40A8-AA76-FD791C22DF6A}"/>
              </c:ext>
            </c:extLst>
          </c:dPt>
          <c:dPt>
            <c:idx val="6"/>
            <c:invertIfNegative val="0"/>
            <c:bubble3D val="0"/>
            <c:extLst>
              <c:ext xmlns:c16="http://schemas.microsoft.com/office/drawing/2014/chart" uri="{C3380CC4-5D6E-409C-BE32-E72D297353CC}">
                <c16:uniqueId val="{00000002-096F-40A8-AA76-FD791C22DF6A}"/>
              </c:ext>
            </c:extLst>
          </c:dPt>
          <c:dPt>
            <c:idx val="7"/>
            <c:invertIfNegative val="0"/>
            <c:bubble3D val="0"/>
            <c:extLst>
              <c:ext xmlns:c16="http://schemas.microsoft.com/office/drawing/2014/chart" uri="{C3380CC4-5D6E-409C-BE32-E72D297353CC}">
                <c16:uniqueId val="{00000003-096F-40A8-AA76-FD791C22DF6A}"/>
              </c:ext>
            </c:extLst>
          </c:dPt>
          <c:dPt>
            <c:idx val="8"/>
            <c:invertIfNegative val="0"/>
            <c:bubble3D val="0"/>
            <c:extLst>
              <c:ext xmlns:c16="http://schemas.microsoft.com/office/drawing/2014/chart" uri="{C3380CC4-5D6E-409C-BE32-E72D297353CC}">
                <c16:uniqueId val="{00000004-096F-40A8-AA76-FD791C22DF6A}"/>
              </c:ext>
            </c:extLst>
          </c:dPt>
          <c:dPt>
            <c:idx val="9"/>
            <c:invertIfNegative val="0"/>
            <c:bubble3D val="0"/>
            <c:extLst>
              <c:ext xmlns:c16="http://schemas.microsoft.com/office/drawing/2014/chart" uri="{C3380CC4-5D6E-409C-BE32-E72D297353CC}">
                <c16:uniqueId val="{00000005-096F-40A8-AA76-FD791C22DF6A}"/>
              </c:ext>
            </c:extLst>
          </c:dPt>
          <c:dLbls>
            <c:dLbl>
              <c:idx val="0"/>
              <c:layout>
                <c:manualLayout>
                  <c:x val="2.3333328229805706E-2"/>
                  <c:y val="8.169504193495016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96F-40A8-AA76-FD791C22DF6A}"/>
                </c:ext>
              </c:extLst>
            </c:dLbl>
            <c:dLbl>
              <c:idx val="1"/>
              <c:layout>
                <c:manualLayout>
                  <c:x val="2.52777722489562E-2"/>
                  <c:y val="8.169504193495034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96F-40A8-AA76-FD791C22DF6A}"/>
                </c:ext>
              </c:extLst>
            </c:dLbl>
            <c:dLbl>
              <c:idx val="2"/>
              <c:layout>
                <c:manualLayout>
                  <c:x val="2.1388884210655247E-2"/>
                  <c:y val="8.169504193495022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96F-40A8-AA76-FD791C22DF6A}"/>
                </c:ext>
              </c:extLst>
            </c:dLbl>
            <c:dLbl>
              <c:idx val="3"/>
              <c:layout>
                <c:manualLayout>
                  <c:x val="2.1388884210655247E-2"/>
                  <c:y val="8.1695041934950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96F-40A8-AA76-FD791C22DF6A}"/>
                </c:ext>
              </c:extLst>
            </c:dLbl>
            <c:dLbl>
              <c:idx val="4"/>
              <c:layout>
                <c:manualLayout>
                  <c:x val="2.7222216268106607E-2"/>
                  <c:y val="8.4936908678400688E-2"/>
                </c:manualLayout>
              </c:layout>
              <c:tx>
                <c:rich>
                  <a:bodyPr/>
                  <a:lstStyle/>
                  <a:p>
                    <a:fld id="{13636AA9-93BA-4FF5-BF57-592CC9CBBB37}" type="VALUE">
                      <a:rPr lang="en-US">
                        <a:solidFill>
                          <a:sysClr val="windowText" lastClr="000000"/>
                        </a:solidFill>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096F-40A8-AA76-FD791C22DF6A}"/>
                </c:ext>
              </c:extLst>
            </c:dLbl>
            <c:dLbl>
              <c:idx val="5"/>
              <c:numFmt formatCode="#,##0" sourceLinked="0"/>
              <c:spPr/>
              <c:txPr>
                <a:bodyPr/>
                <a:lstStyle/>
                <a:p>
                  <a:pPr>
                    <a:defRPr sz="1200" b="1">
                      <a:solidFill>
                        <a:sysClr val="windowText" lastClr="000000"/>
                      </a:solidFill>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096F-40A8-AA76-FD791C22DF6A}"/>
                </c:ext>
              </c:extLst>
            </c:dLbl>
            <c:dLbl>
              <c:idx val="6"/>
              <c:numFmt formatCode="#,##0" sourceLinked="0"/>
              <c:spPr/>
              <c:txPr>
                <a:bodyPr/>
                <a:lstStyle/>
                <a:p>
                  <a:pPr>
                    <a:defRPr sz="1200" b="1">
                      <a:solidFill>
                        <a:sysClr val="windowText" lastClr="000000"/>
                      </a:solidFill>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2-096F-40A8-AA76-FD791C22DF6A}"/>
                </c:ext>
              </c:extLst>
            </c:dLbl>
            <c:dLbl>
              <c:idx val="7"/>
              <c:numFmt formatCode="#,##0" sourceLinked="0"/>
              <c:spPr/>
              <c:txPr>
                <a:bodyPr/>
                <a:lstStyle/>
                <a:p>
                  <a:pPr>
                    <a:defRPr sz="1200" b="1">
                      <a:solidFill>
                        <a:sysClr val="windowText" lastClr="000000"/>
                      </a:solidFill>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096F-40A8-AA76-FD791C22DF6A}"/>
                </c:ext>
              </c:extLst>
            </c:dLbl>
            <c:numFmt formatCode="#,##0" sourceLinked="0"/>
            <c:spPr>
              <a:noFill/>
              <a:ln>
                <a:noFill/>
              </a:ln>
              <a:effectLst/>
            </c:spPr>
            <c:txPr>
              <a:bodyPr/>
              <a:lstStyle/>
              <a:p>
                <a:pPr>
                  <a:defRPr sz="1200" b="1">
                    <a:solidFill>
                      <a:sysClr val="windowText" lastClr="000000"/>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'Annual chart'!$C$10:$C$16</c:f>
              <c:strCache>
                <c:ptCount val="7"/>
                <c:pt idx="0">
                  <c:v>2017</c:v>
                </c:pt>
                <c:pt idx="1">
                  <c:v>2018</c:v>
                </c:pt>
                <c:pt idx="2">
                  <c:v>2019</c:v>
                </c:pt>
                <c:pt idx="3">
                  <c:v>2020</c:v>
                </c:pt>
                <c:pt idx="4">
                  <c:v>2021</c:v>
                </c:pt>
                <c:pt idx="5">
                  <c:v>2022E</c:v>
                </c:pt>
                <c:pt idx="6">
                  <c:v>2023E</c:v>
                </c:pt>
              </c:strCache>
            </c:strRef>
          </c:cat>
          <c:val>
            <c:numRef>
              <c:f>'Annual chart'!$D$10:$D$16</c:f>
              <c:numCache>
                <c:formatCode>0.00</c:formatCode>
                <c:ptCount val="7"/>
                <c:pt idx="0">
                  <c:v>133.6673517959222</c:v>
                </c:pt>
                <c:pt idx="1">
                  <c:v>164.16057211435771</c:v>
                </c:pt>
                <c:pt idx="2">
                  <c:v>164.4902214491149</c:v>
                </c:pt>
                <c:pt idx="3">
                  <c:v>143.29986509329859</c:v>
                </c:pt>
                <c:pt idx="4">
                  <c:v>211.08880888114061</c:v>
                </c:pt>
                <c:pt idx="5">
                  <c:v>225</c:v>
                </c:pt>
                <c:pt idx="6">
                  <c:v>215</c:v>
                </c:pt>
              </c:numCache>
            </c:numRef>
          </c:val>
          <c:extLst>
            <c:ext xmlns:c16="http://schemas.microsoft.com/office/drawing/2014/chart" uri="{C3380CC4-5D6E-409C-BE32-E72D297353CC}">
              <c16:uniqueId val="{0000000A-096F-40A8-AA76-FD791C22DF6A}"/>
            </c:ext>
          </c:extLst>
        </c:ser>
        <c:ser>
          <c:idx val="1"/>
          <c:order val="1"/>
          <c:tx>
            <c:strRef>
              <c:f>'Annual chart'!$E$3</c:f>
              <c:strCache>
                <c:ptCount val="1"/>
                <c:pt idx="0">
                  <c:v>S&amp;P 500 EPS</c:v>
                </c:pt>
              </c:strCache>
            </c:strRef>
          </c:tx>
          <c:spPr>
            <a:solidFill>
              <a:srgbClr val="BFBFBF"/>
            </a:solidFill>
          </c:spPr>
          <c:invertIfNegative val="0"/>
          <c:dPt>
            <c:idx val="5"/>
            <c:invertIfNegative val="0"/>
            <c:bubble3D val="0"/>
            <c:spPr>
              <a:solidFill>
                <a:srgbClr val="009BD2"/>
              </a:solidFill>
            </c:spPr>
            <c:extLst>
              <c:ext xmlns:c16="http://schemas.microsoft.com/office/drawing/2014/chart" uri="{C3380CC4-5D6E-409C-BE32-E72D297353CC}">
                <c16:uniqueId val="{0000000C-096F-40A8-AA76-FD791C22DF6A}"/>
              </c:ext>
            </c:extLst>
          </c:dPt>
          <c:dPt>
            <c:idx val="6"/>
            <c:invertIfNegative val="0"/>
            <c:bubble3D val="0"/>
            <c:spPr>
              <a:solidFill>
                <a:srgbClr val="009BD2"/>
              </a:solidFill>
            </c:spPr>
            <c:extLst>
              <c:ext xmlns:c16="http://schemas.microsoft.com/office/drawing/2014/chart" uri="{C3380CC4-5D6E-409C-BE32-E72D297353CC}">
                <c16:uniqueId val="{0000000E-096F-40A8-AA76-FD791C22DF6A}"/>
              </c:ext>
            </c:extLst>
          </c:dPt>
          <c:dLbls>
            <c:dLbl>
              <c:idx val="5"/>
              <c:numFmt formatCode="#,##0" sourceLinked="0"/>
              <c:spPr>
                <a:noFill/>
                <a:ln>
                  <a:noFill/>
                </a:ln>
                <a:effectLst/>
              </c:spPr>
              <c:txPr>
                <a:bodyPr wrap="square" lIns="38100" tIns="19050" rIns="38100" bIns="19050" anchor="ctr">
                  <a:spAutoFit/>
                </a:bodyPr>
                <a:lstStyle/>
                <a:p>
                  <a:pPr>
                    <a:defRPr sz="1200" b="1"/>
                  </a:pPr>
                  <a:endParaRPr lang="en-US"/>
                </a:p>
              </c:tx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96F-40A8-AA76-FD791C22DF6A}"/>
                </c:ext>
              </c:extLst>
            </c:dLbl>
            <c:dLbl>
              <c:idx val="6"/>
              <c:numFmt formatCode="#,##0" sourceLinked="0"/>
              <c:spPr>
                <a:noFill/>
                <a:ln>
                  <a:noFill/>
                </a:ln>
                <a:effectLst/>
              </c:spPr>
              <c:txPr>
                <a:bodyPr wrap="square" lIns="38100" tIns="19050" rIns="38100" bIns="19050" anchor="ctr">
                  <a:spAutoFit/>
                </a:bodyPr>
                <a:lstStyle/>
                <a:p>
                  <a:pPr>
                    <a:defRPr sz="1200" b="1"/>
                  </a:pPr>
                  <a:endParaRPr lang="en-US"/>
                </a:p>
              </c:tx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096F-40A8-AA76-FD791C22DF6A}"/>
                </c:ext>
              </c:extLst>
            </c:dLbl>
            <c:spPr>
              <a:noFill/>
              <a:ln>
                <a:noFill/>
              </a:ln>
              <a:effectLst/>
            </c:spPr>
            <c:txPr>
              <a:bodyPr wrap="square" lIns="38100" tIns="19050" rIns="38100" bIns="19050" anchor="ctr">
                <a:spAutoFit/>
              </a:bodyPr>
              <a:lstStyle/>
              <a:p>
                <a:pPr>
                  <a:defRPr sz="1200" b="1"/>
                </a:pPr>
                <a:endParaRPr lang="en-US"/>
              </a:p>
            </c:txPr>
            <c:showLegendKey val="0"/>
            <c:showVal val="0"/>
            <c:showCatName val="0"/>
            <c:showSerName val="0"/>
            <c:showPercent val="0"/>
            <c:showBubbleSize val="0"/>
            <c:extLst>
              <c:ext xmlns:c15="http://schemas.microsoft.com/office/drawing/2012/chart" uri="{CE6537A1-D6FC-4f65-9D91-7224C49458BB}">
                <c15:showLeaderLines val="1"/>
              </c:ext>
            </c:extLst>
          </c:dLbls>
          <c:cat>
            <c:strRef>
              <c:f>'Annual chart'!$C$10:$C$16</c:f>
              <c:strCache>
                <c:ptCount val="7"/>
                <c:pt idx="0">
                  <c:v>2017</c:v>
                </c:pt>
                <c:pt idx="1">
                  <c:v>2018</c:v>
                </c:pt>
                <c:pt idx="2">
                  <c:v>2019</c:v>
                </c:pt>
                <c:pt idx="3">
                  <c:v>2020</c:v>
                </c:pt>
                <c:pt idx="4">
                  <c:v>2021</c:v>
                </c:pt>
                <c:pt idx="5">
                  <c:v>2022E</c:v>
                </c:pt>
                <c:pt idx="6">
                  <c:v>2023E</c:v>
                </c:pt>
              </c:strCache>
            </c:strRef>
          </c:cat>
          <c:val>
            <c:numRef>
              <c:f>'Annual chart'!$E$10:$E$16</c:f>
              <c:numCache>
                <c:formatCode>0.00</c:formatCode>
                <c:ptCount val="7"/>
                <c:pt idx="0">
                  <c:v>133.6673517959222</c:v>
                </c:pt>
                <c:pt idx="1">
                  <c:v>164.16057211435771</c:v>
                </c:pt>
                <c:pt idx="2">
                  <c:v>164.4902214491149</c:v>
                </c:pt>
                <c:pt idx="3">
                  <c:v>143.29986509329859</c:v>
                </c:pt>
                <c:pt idx="4">
                  <c:v>211.08880888114061</c:v>
                </c:pt>
                <c:pt idx="5">
                  <c:v>222.79919886341199</c:v>
                </c:pt>
                <c:pt idx="6">
                  <c:v>236.76289573057278</c:v>
                </c:pt>
              </c:numCache>
            </c:numRef>
          </c:val>
          <c:extLst>
            <c:ext xmlns:c16="http://schemas.microsoft.com/office/drawing/2014/chart" uri="{C3380CC4-5D6E-409C-BE32-E72D297353CC}">
              <c16:uniqueId val="{0000000F-096F-40A8-AA76-FD791C22DF6A}"/>
            </c:ext>
          </c:extLst>
        </c:ser>
        <c:dLbls>
          <c:showLegendKey val="0"/>
          <c:showVal val="1"/>
          <c:showCatName val="0"/>
          <c:showSerName val="0"/>
          <c:showPercent val="0"/>
          <c:showBubbleSize val="0"/>
        </c:dLbls>
        <c:gapWidth val="54"/>
        <c:axId val="250291328"/>
        <c:axId val="250292864"/>
      </c:barChart>
      <c:catAx>
        <c:axId val="250291328"/>
        <c:scaling>
          <c:orientation val="minMax"/>
        </c:scaling>
        <c:delete val="0"/>
        <c:axPos val="b"/>
        <c:numFmt formatCode="General" sourceLinked="0"/>
        <c:majorTickMark val="none"/>
        <c:minorTickMark val="none"/>
        <c:tickLblPos val="nextTo"/>
        <c:spPr>
          <a:ln w="19050">
            <a:solidFill>
              <a:schemeClr val="tx1"/>
            </a:solidFill>
          </a:ln>
        </c:spPr>
        <c:crossAx val="250292864"/>
        <c:crosses val="autoZero"/>
        <c:auto val="1"/>
        <c:lblAlgn val="ctr"/>
        <c:lblOffset val="100"/>
        <c:noMultiLvlLbl val="0"/>
      </c:catAx>
      <c:valAx>
        <c:axId val="250292864"/>
        <c:scaling>
          <c:orientation val="minMax"/>
          <c:max val="260"/>
          <c:min val="100"/>
        </c:scaling>
        <c:delete val="0"/>
        <c:axPos val="l"/>
        <c:majorGridlines/>
        <c:numFmt formatCode="0" sourceLinked="0"/>
        <c:majorTickMark val="none"/>
        <c:minorTickMark val="none"/>
        <c:tickLblPos val="nextTo"/>
        <c:spPr>
          <a:ln>
            <a:noFill/>
          </a:ln>
        </c:spPr>
        <c:crossAx val="250291328"/>
        <c:crosses val="autoZero"/>
        <c:crossBetween val="between"/>
        <c:majorUnit val="20"/>
      </c:valAx>
    </c:plotArea>
    <c:plotVisOnly val="1"/>
    <c:dispBlanksAs val="gap"/>
    <c:showDLblsOverMax val="0"/>
  </c:chart>
  <c:spPr>
    <a:ln>
      <a:noFill/>
    </a:ln>
  </c:spPr>
  <c:txPr>
    <a:bodyPr/>
    <a:lstStyle/>
    <a:p>
      <a:pPr>
        <a:defRPr sz="1400">
          <a:latin typeface="Frutiger 45 Light" panose="020B0603020202020204" pitchFamily="34" charset="0"/>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375042191402711E-2"/>
          <c:y val="7.3367964421114026E-2"/>
          <c:w val="0.83178034593199868"/>
          <c:h val="0.67926117692146792"/>
        </c:manualLayout>
      </c:layout>
      <c:lineChart>
        <c:grouping val="standard"/>
        <c:varyColors val="0"/>
        <c:ser>
          <c:idx val="0"/>
          <c:order val="0"/>
          <c:tx>
            <c:strRef>
              <c:f>Sheet1!$D$20</c:f>
              <c:strCache>
                <c:ptCount val="1"/>
                <c:pt idx="0">
                  <c:v>MSCI ACWI Tech 12M fwd P/E</c:v>
                </c:pt>
              </c:strCache>
            </c:strRef>
          </c:tx>
          <c:spPr>
            <a:ln w="31750" cap="rnd" cmpd="sng" algn="ctr">
              <a:solidFill>
                <a:srgbClr val="009BD2"/>
              </a:solidFill>
              <a:prstDash val="solid"/>
              <a:round/>
              <a:headEnd type="none" w="med" len="med"/>
              <a:tailEnd type="none" w="med" len="med"/>
            </a:ln>
            <a:effectLst/>
          </c:spPr>
          <c:marker>
            <c:symbol val="none"/>
          </c:marker>
          <c:cat>
            <c:numRef>
              <c:f>Sheet1!$B$27:$B$548</c:f>
              <c:numCache>
                <c:formatCode>dd\.mm\.yyyy</c:formatCode>
                <c:ptCount val="522"/>
                <c:pt idx="0">
                  <c:v>41201</c:v>
                </c:pt>
                <c:pt idx="1">
                  <c:v>41208</c:v>
                </c:pt>
                <c:pt idx="2">
                  <c:v>41215</c:v>
                </c:pt>
                <c:pt idx="3">
                  <c:v>41222</c:v>
                </c:pt>
                <c:pt idx="4">
                  <c:v>41229</c:v>
                </c:pt>
                <c:pt idx="5">
                  <c:v>41236</c:v>
                </c:pt>
                <c:pt idx="6">
                  <c:v>41243</c:v>
                </c:pt>
                <c:pt idx="7">
                  <c:v>41250</c:v>
                </c:pt>
                <c:pt idx="8">
                  <c:v>41257</c:v>
                </c:pt>
                <c:pt idx="9">
                  <c:v>41264</c:v>
                </c:pt>
                <c:pt idx="10">
                  <c:v>41271</c:v>
                </c:pt>
                <c:pt idx="11">
                  <c:v>41278</c:v>
                </c:pt>
                <c:pt idx="12">
                  <c:v>41285</c:v>
                </c:pt>
                <c:pt idx="13">
                  <c:v>41292</c:v>
                </c:pt>
                <c:pt idx="14">
                  <c:v>41299</c:v>
                </c:pt>
                <c:pt idx="15">
                  <c:v>41306</c:v>
                </c:pt>
                <c:pt idx="16">
                  <c:v>41313</c:v>
                </c:pt>
                <c:pt idx="17">
                  <c:v>41320</c:v>
                </c:pt>
                <c:pt idx="18">
                  <c:v>41327</c:v>
                </c:pt>
                <c:pt idx="19">
                  <c:v>41334</c:v>
                </c:pt>
                <c:pt idx="20">
                  <c:v>41341</c:v>
                </c:pt>
                <c:pt idx="21">
                  <c:v>41348</c:v>
                </c:pt>
                <c:pt idx="22">
                  <c:v>41355</c:v>
                </c:pt>
                <c:pt idx="23">
                  <c:v>41362</c:v>
                </c:pt>
                <c:pt idx="24">
                  <c:v>41369</c:v>
                </c:pt>
                <c:pt idx="25">
                  <c:v>41376</c:v>
                </c:pt>
                <c:pt idx="26">
                  <c:v>41383</c:v>
                </c:pt>
                <c:pt idx="27">
                  <c:v>41390</c:v>
                </c:pt>
                <c:pt idx="28">
                  <c:v>41397</c:v>
                </c:pt>
                <c:pt idx="29">
                  <c:v>41404</c:v>
                </c:pt>
                <c:pt idx="30">
                  <c:v>41411</c:v>
                </c:pt>
                <c:pt idx="31">
                  <c:v>41418</c:v>
                </c:pt>
                <c:pt idx="32">
                  <c:v>41425</c:v>
                </c:pt>
                <c:pt idx="33">
                  <c:v>41432</c:v>
                </c:pt>
                <c:pt idx="34">
                  <c:v>41439</c:v>
                </c:pt>
                <c:pt idx="35">
                  <c:v>41446</c:v>
                </c:pt>
                <c:pt idx="36">
                  <c:v>41453</c:v>
                </c:pt>
                <c:pt idx="37">
                  <c:v>41460</c:v>
                </c:pt>
                <c:pt idx="38">
                  <c:v>41467</c:v>
                </c:pt>
                <c:pt idx="39">
                  <c:v>41474</c:v>
                </c:pt>
                <c:pt idx="40">
                  <c:v>41481</c:v>
                </c:pt>
                <c:pt idx="41">
                  <c:v>41488</c:v>
                </c:pt>
                <c:pt idx="42">
                  <c:v>41495</c:v>
                </c:pt>
                <c:pt idx="43">
                  <c:v>41502</c:v>
                </c:pt>
                <c:pt idx="44">
                  <c:v>41509</c:v>
                </c:pt>
                <c:pt idx="45">
                  <c:v>41516</c:v>
                </c:pt>
                <c:pt idx="46">
                  <c:v>41523</c:v>
                </c:pt>
                <c:pt idx="47">
                  <c:v>41530</c:v>
                </c:pt>
                <c:pt idx="48">
                  <c:v>41537</c:v>
                </c:pt>
                <c:pt idx="49">
                  <c:v>41544</c:v>
                </c:pt>
                <c:pt idx="50">
                  <c:v>41551</c:v>
                </c:pt>
                <c:pt idx="51">
                  <c:v>41558</c:v>
                </c:pt>
                <c:pt idx="52">
                  <c:v>41565</c:v>
                </c:pt>
                <c:pt idx="53">
                  <c:v>41572</c:v>
                </c:pt>
                <c:pt idx="54">
                  <c:v>41579</c:v>
                </c:pt>
                <c:pt idx="55">
                  <c:v>41586</c:v>
                </c:pt>
                <c:pt idx="56">
                  <c:v>41593</c:v>
                </c:pt>
                <c:pt idx="57">
                  <c:v>41600</c:v>
                </c:pt>
                <c:pt idx="58">
                  <c:v>41607</c:v>
                </c:pt>
                <c:pt idx="59">
                  <c:v>41614</c:v>
                </c:pt>
                <c:pt idx="60">
                  <c:v>41621</c:v>
                </c:pt>
                <c:pt idx="61">
                  <c:v>41628</c:v>
                </c:pt>
                <c:pt idx="62">
                  <c:v>41635</c:v>
                </c:pt>
                <c:pt idx="63">
                  <c:v>41642</c:v>
                </c:pt>
                <c:pt idx="64">
                  <c:v>41649</c:v>
                </c:pt>
                <c:pt idx="65">
                  <c:v>41656</c:v>
                </c:pt>
                <c:pt idx="66">
                  <c:v>41663</c:v>
                </c:pt>
                <c:pt idx="67">
                  <c:v>41670</c:v>
                </c:pt>
                <c:pt idx="68">
                  <c:v>41677</c:v>
                </c:pt>
                <c:pt idx="69">
                  <c:v>41684</c:v>
                </c:pt>
                <c:pt idx="70">
                  <c:v>41691</c:v>
                </c:pt>
                <c:pt idx="71">
                  <c:v>41698</c:v>
                </c:pt>
                <c:pt idx="72">
                  <c:v>41705</c:v>
                </c:pt>
                <c:pt idx="73">
                  <c:v>41712</c:v>
                </c:pt>
                <c:pt idx="74">
                  <c:v>41719</c:v>
                </c:pt>
                <c:pt idx="75">
                  <c:v>41726</c:v>
                </c:pt>
                <c:pt idx="76">
                  <c:v>41733</c:v>
                </c:pt>
                <c:pt idx="77">
                  <c:v>41740</c:v>
                </c:pt>
                <c:pt idx="78">
                  <c:v>41747</c:v>
                </c:pt>
                <c:pt idx="79">
                  <c:v>41754</c:v>
                </c:pt>
                <c:pt idx="80">
                  <c:v>41761</c:v>
                </c:pt>
                <c:pt idx="81">
                  <c:v>41768</c:v>
                </c:pt>
                <c:pt idx="82">
                  <c:v>41775</c:v>
                </c:pt>
                <c:pt idx="83">
                  <c:v>41782</c:v>
                </c:pt>
                <c:pt idx="84">
                  <c:v>41789</c:v>
                </c:pt>
                <c:pt idx="85">
                  <c:v>41796</c:v>
                </c:pt>
                <c:pt idx="86">
                  <c:v>41803</c:v>
                </c:pt>
                <c:pt idx="87">
                  <c:v>41810</c:v>
                </c:pt>
                <c:pt idx="88">
                  <c:v>41817</c:v>
                </c:pt>
                <c:pt idx="89">
                  <c:v>41824</c:v>
                </c:pt>
                <c:pt idx="90">
                  <c:v>41831</c:v>
                </c:pt>
                <c:pt idx="91">
                  <c:v>41838</c:v>
                </c:pt>
                <c:pt idx="92">
                  <c:v>41845</c:v>
                </c:pt>
                <c:pt idx="93">
                  <c:v>41852</c:v>
                </c:pt>
                <c:pt idx="94">
                  <c:v>41859</c:v>
                </c:pt>
                <c:pt idx="95">
                  <c:v>41866</c:v>
                </c:pt>
                <c:pt idx="96">
                  <c:v>41873</c:v>
                </c:pt>
                <c:pt idx="97">
                  <c:v>41880</c:v>
                </c:pt>
                <c:pt idx="98">
                  <c:v>41887</c:v>
                </c:pt>
                <c:pt idx="99">
                  <c:v>41894</c:v>
                </c:pt>
                <c:pt idx="100">
                  <c:v>41901</c:v>
                </c:pt>
                <c:pt idx="101">
                  <c:v>41908</c:v>
                </c:pt>
                <c:pt idx="102">
                  <c:v>41915</c:v>
                </c:pt>
                <c:pt idx="103">
                  <c:v>41922</c:v>
                </c:pt>
                <c:pt idx="104">
                  <c:v>41929</c:v>
                </c:pt>
                <c:pt idx="105">
                  <c:v>41936</c:v>
                </c:pt>
                <c:pt idx="106">
                  <c:v>41943</c:v>
                </c:pt>
                <c:pt idx="107">
                  <c:v>41950</c:v>
                </c:pt>
                <c:pt idx="108">
                  <c:v>41957</c:v>
                </c:pt>
                <c:pt idx="109">
                  <c:v>41964</c:v>
                </c:pt>
                <c:pt idx="110">
                  <c:v>41971</c:v>
                </c:pt>
                <c:pt idx="111">
                  <c:v>41978</c:v>
                </c:pt>
                <c:pt idx="112">
                  <c:v>41985</c:v>
                </c:pt>
                <c:pt idx="113">
                  <c:v>41992</c:v>
                </c:pt>
                <c:pt idx="114">
                  <c:v>41999</c:v>
                </c:pt>
                <c:pt idx="115">
                  <c:v>42006</c:v>
                </c:pt>
                <c:pt idx="116">
                  <c:v>42013</c:v>
                </c:pt>
                <c:pt idx="117">
                  <c:v>42020</c:v>
                </c:pt>
                <c:pt idx="118">
                  <c:v>42027</c:v>
                </c:pt>
                <c:pt idx="119">
                  <c:v>42034</c:v>
                </c:pt>
                <c:pt idx="120">
                  <c:v>42041</c:v>
                </c:pt>
                <c:pt idx="121">
                  <c:v>42048</c:v>
                </c:pt>
                <c:pt idx="122">
                  <c:v>42055</c:v>
                </c:pt>
                <c:pt idx="123">
                  <c:v>42062</c:v>
                </c:pt>
                <c:pt idx="124">
                  <c:v>42069</c:v>
                </c:pt>
                <c:pt idx="125">
                  <c:v>42076</c:v>
                </c:pt>
                <c:pt idx="126">
                  <c:v>42083</c:v>
                </c:pt>
                <c:pt idx="127">
                  <c:v>42090</c:v>
                </c:pt>
                <c:pt idx="128">
                  <c:v>42097</c:v>
                </c:pt>
                <c:pt idx="129">
                  <c:v>42104</c:v>
                </c:pt>
                <c:pt idx="130">
                  <c:v>42111</c:v>
                </c:pt>
                <c:pt idx="131">
                  <c:v>42118</c:v>
                </c:pt>
                <c:pt idx="132">
                  <c:v>42125</c:v>
                </c:pt>
                <c:pt idx="133">
                  <c:v>42132</c:v>
                </c:pt>
                <c:pt idx="134">
                  <c:v>42139</c:v>
                </c:pt>
                <c:pt idx="135">
                  <c:v>42146</c:v>
                </c:pt>
                <c:pt idx="136">
                  <c:v>42153</c:v>
                </c:pt>
                <c:pt idx="137">
                  <c:v>42160</c:v>
                </c:pt>
                <c:pt idx="138">
                  <c:v>42167</c:v>
                </c:pt>
                <c:pt idx="139">
                  <c:v>42174</c:v>
                </c:pt>
                <c:pt idx="140">
                  <c:v>42181</c:v>
                </c:pt>
                <c:pt idx="141">
                  <c:v>42188</c:v>
                </c:pt>
                <c:pt idx="142">
                  <c:v>42195</c:v>
                </c:pt>
                <c:pt idx="143">
                  <c:v>42202</c:v>
                </c:pt>
                <c:pt idx="144">
                  <c:v>42209</c:v>
                </c:pt>
                <c:pt idx="145">
                  <c:v>42216</c:v>
                </c:pt>
                <c:pt idx="146">
                  <c:v>42223</c:v>
                </c:pt>
                <c:pt idx="147">
                  <c:v>42230</c:v>
                </c:pt>
                <c:pt idx="148">
                  <c:v>42237</c:v>
                </c:pt>
                <c:pt idx="149">
                  <c:v>42244</c:v>
                </c:pt>
                <c:pt idx="150">
                  <c:v>42251</c:v>
                </c:pt>
                <c:pt idx="151">
                  <c:v>42258</c:v>
                </c:pt>
                <c:pt idx="152">
                  <c:v>42265</c:v>
                </c:pt>
                <c:pt idx="153">
                  <c:v>42272</c:v>
                </c:pt>
                <c:pt idx="154">
                  <c:v>42279</c:v>
                </c:pt>
                <c:pt idx="155">
                  <c:v>42286</c:v>
                </c:pt>
                <c:pt idx="156">
                  <c:v>42293</c:v>
                </c:pt>
                <c:pt idx="157">
                  <c:v>42300</c:v>
                </c:pt>
                <c:pt idx="158">
                  <c:v>42307</c:v>
                </c:pt>
                <c:pt idx="159">
                  <c:v>42314</c:v>
                </c:pt>
                <c:pt idx="160">
                  <c:v>42321</c:v>
                </c:pt>
                <c:pt idx="161">
                  <c:v>42328</c:v>
                </c:pt>
                <c:pt idx="162">
                  <c:v>42335</c:v>
                </c:pt>
                <c:pt idx="163">
                  <c:v>42342</c:v>
                </c:pt>
                <c:pt idx="164">
                  <c:v>42349</c:v>
                </c:pt>
                <c:pt idx="165">
                  <c:v>42356</c:v>
                </c:pt>
                <c:pt idx="166">
                  <c:v>42363</c:v>
                </c:pt>
                <c:pt idx="167">
                  <c:v>42370</c:v>
                </c:pt>
                <c:pt idx="168">
                  <c:v>42377</c:v>
                </c:pt>
                <c:pt idx="169">
                  <c:v>42384</c:v>
                </c:pt>
                <c:pt idx="170">
                  <c:v>42391</c:v>
                </c:pt>
                <c:pt idx="171">
                  <c:v>42398</c:v>
                </c:pt>
                <c:pt idx="172">
                  <c:v>42405</c:v>
                </c:pt>
                <c:pt idx="173">
                  <c:v>42412</c:v>
                </c:pt>
                <c:pt idx="174">
                  <c:v>42419</c:v>
                </c:pt>
                <c:pt idx="175">
                  <c:v>42426</c:v>
                </c:pt>
                <c:pt idx="176">
                  <c:v>42433</c:v>
                </c:pt>
                <c:pt idx="177">
                  <c:v>42440</c:v>
                </c:pt>
                <c:pt idx="178">
                  <c:v>42447</c:v>
                </c:pt>
                <c:pt idx="179">
                  <c:v>42454</c:v>
                </c:pt>
                <c:pt idx="180">
                  <c:v>42461</c:v>
                </c:pt>
                <c:pt idx="181">
                  <c:v>42468</c:v>
                </c:pt>
                <c:pt idx="182">
                  <c:v>42475</c:v>
                </c:pt>
                <c:pt idx="183">
                  <c:v>42482</c:v>
                </c:pt>
                <c:pt idx="184">
                  <c:v>42489</c:v>
                </c:pt>
                <c:pt idx="185">
                  <c:v>42496</c:v>
                </c:pt>
                <c:pt idx="186">
                  <c:v>42503</c:v>
                </c:pt>
                <c:pt idx="187">
                  <c:v>42510</c:v>
                </c:pt>
                <c:pt idx="188">
                  <c:v>42517</c:v>
                </c:pt>
                <c:pt idx="189">
                  <c:v>42524</c:v>
                </c:pt>
                <c:pt idx="190">
                  <c:v>42531</c:v>
                </c:pt>
                <c:pt idx="191">
                  <c:v>42538</c:v>
                </c:pt>
                <c:pt idx="192">
                  <c:v>42545</c:v>
                </c:pt>
                <c:pt idx="193">
                  <c:v>42552</c:v>
                </c:pt>
                <c:pt idx="194">
                  <c:v>42559</c:v>
                </c:pt>
                <c:pt idx="195">
                  <c:v>42566</c:v>
                </c:pt>
                <c:pt idx="196">
                  <c:v>42573</c:v>
                </c:pt>
                <c:pt idx="197">
                  <c:v>42580</c:v>
                </c:pt>
                <c:pt idx="198">
                  <c:v>42587</c:v>
                </c:pt>
                <c:pt idx="199">
                  <c:v>42594</c:v>
                </c:pt>
                <c:pt idx="200">
                  <c:v>42601</c:v>
                </c:pt>
                <c:pt idx="201">
                  <c:v>42608</c:v>
                </c:pt>
                <c:pt idx="202">
                  <c:v>42615</c:v>
                </c:pt>
                <c:pt idx="203">
                  <c:v>42622</c:v>
                </c:pt>
                <c:pt idx="204">
                  <c:v>42629</c:v>
                </c:pt>
                <c:pt idx="205">
                  <c:v>42636</c:v>
                </c:pt>
                <c:pt idx="206">
                  <c:v>42643</c:v>
                </c:pt>
                <c:pt idx="207">
                  <c:v>42650</c:v>
                </c:pt>
                <c:pt idx="208">
                  <c:v>42657</c:v>
                </c:pt>
                <c:pt idx="209">
                  <c:v>42664</c:v>
                </c:pt>
                <c:pt idx="210">
                  <c:v>42671</c:v>
                </c:pt>
                <c:pt idx="211">
                  <c:v>42678</c:v>
                </c:pt>
                <c:pt idx="212">
                  <c:v>42685</c:v>
                </c:pt>
                <c:pt idx="213">
                  <c:v>42692</c:v>
                </c:pt>
                <c:pt idx="214">
                  <c:v>42699</c:v>
                </c:pt>
                <c:pt idx="215">
                  <c:v>42706</c:v>
                </c:pt>
                <c:pt idx="216">
                  <c:v>42713</c:v>
                </c:pt>
                <c:pt idx="217">
                  <c:v>42720</c:v>
                </c:pt>
                <c:pt idx="218">
                  <c:v>42727</c:v>
                </c:pt>
                <c:pt idx="219">
                  <c:v>42734</c:v>
                </c:pt>
                <c:pt idx="220">
                  <c:v>42741</c:v>
                </c:pt>
                <c:pt idx="221">
                  <c:v>42748</c:v>
                </c:pt>
                <c:pt idx="222">
                  <c:v>42755</c:v>
                </c:pt>
                <c:pt idx="223">
                  <c:v>42762</c:v>
                </c:pt>
                <c:pt idx="224">
                  <c:v>42769</c:v>
                </c:pt>
                <c:pt idx="225">
                  <c:v>42776</c:v>
                </c:pt>
                <c:pt idx="226">
                  <c:v>42783</c:v>
                </c:pt>
                <c:pt idx="227">
                  <c:v>42790</c:v>
                </c:pt>
                <c:pt idx="228">
                  <c:v>42797</c:v>
                </c:pt>
                <c:pt idx="229">
                  <c:v>42804</c:v>
                </c:pt>
                <c:pt idx="230">
                  <c:v>42811</c:v>
                </c:pt>
                <c:pt idx="231">
                  <c:v>42818</c:v>
                </c:pt>
                <c:pt idx="232">
                  <c:v>42825</c:v>
                </c:pt>
                <c:pt idx="233">
                  <c:v>42832</c:v>
                </c:pt>
                <c:pt idx="234">
                  <c:v>42839</c:v>
                </c:pt>
                <c:pt idx="235">
                  <c:v>42846</c:v>
                </c:pt>
                <c:pt idx="236">
                  <c:v>42853</c:v>
                </c:pt>
                <c:pt idx="237">
                  <c:v>42860</c:v>
                </c:pt>
                <c:pt idx="238">
                  <c:v>42867</c:v>
                </c:pt>
                <c:pt idx="239">
                  <c:v>42874</c:v>
                </c:pt>
                <c:pt idx="240">
                  <c:v>42881</c:v>
                </c:pt>
                <c:pt idx="241">
                  <c:v>42888</c:v>
                </c:pt>
                <c:pt idx="242">
                  <c:v>42895</c:v>
                </c:pt>
                <c:pt idx="243">
                  <c:v>42902</c:v>
                </c:pt>
                <c:pt idx="244">
                  <c:v>42909</c:v>
                </c:pt>
                <c:pt idx="245">
                  <c:v>42916</c:v>
                </c:pt>
                <c:pt idx="246">
                  <c:v>42923</c:v>
                </c:pt>
                <c:pt idx="247">
                  <c:v>42930</c:v>
                </c:pt>
                <c:pt idx="248">
                  <c:v>42937</c:v>
                </c:pt>
                <c:pt idx="249">
                  <c:v>42944</c:v>
                </c:pt>
                <c:pt idx="250">
                  <c:v>42951</c:v>
                </c:pt>
                <c:pt idx="251">
                  <c:v>42958</c:v>
                </c:pt>
                <c:pt idx="252">
                  <c:v>42965</c:v>
                </c:pt>
                <c:pt idx="253">
                  <c:v>42972</c:v>
                </c:pt>
                <c:pt idx="254">
                  <c:v>42979</c:v>
                </c:pt>
                <c:pt idx="255">
                  <c:v>42986</c:v>
                </c:pt>
                <c:pt idx="256">
                  <c:v>42993</c:v>
                </c:pt>
                <c:pt idx="257">
                  <c:v>43000</c:v>
                </c:pt>
                <c:pt idx="258">
                  <c:v>43007</c:v>
                </c:pt>
                <c:pt idx="259">
                  <c:v>43014</c:v>
                </c:pt>
                <c:pt idx="260">
                  <c:v>43021</c:v>
                </c:pt>
                <c:pt idx="261">
                  <c:v>43028</c:v>
                </c:pt>
                <c:pt idx="262">
                  <c:v>43035</c:v>
                </c:pt>
                <c:pt idx="263">
                  <c:v>43042</c:v>
                </c:pt>
                <c:pt idx="264">
                  <c:v>43049</c:v>
                </c:pt>
                <c:pt idx="265">
                  <c:v>43056</c:v>
                </c:pt>
                <c:pt idx="266">
                  <c:v>43063</c:v>
                </c:pt>
                <c:pt idx="267">
                  <c:v>43070</c:v>
                </c:pt>
                <c:pt idx="268">
                  <c:v>43077</c:v>
                </c:pt>
                <c:pt idx="269">
                  <c:v>43084</c:v>
                </c:pt>
                <c:pt idx="270">
                  <c:v>43091</c:v>
                </c:pt>
                <c:pt idx="271">
                  <c:v>43098</c:v>
                </c:pt>
                <c:pt idx="272">
                  <c:v>43105</c:v>
                </c:pt>
                <c:pt idx="273">
                  <c:v>43112</c:v>
                </c:pt>
                <c:pt idx="274">
                  <c:v>43119</c:v>
                </c:pt>
                <c:pt idx="275">
                  <c:v>43126</c:v>
                </c:pt>
                <c:pt idx="276">
                  <c:v>43133</c:v>
                </c:pt>
                <c:pt idx="277">
                  <c:v>43140</c:v>
                </c:pt>
                <c:pt idx="278">
                  <c:v>43147</c:v>
                </c:pt>
                <c:pt idx="279">
                  <c:v>43154</c:v>
                </c:pt>
                <c:pt idx="280">
                  <c:v>43161</c:v>
                </c:pt>
                <c:pt idx="281">
                  <c:v>43168</c:v>
                </c:pt>
                <c:pt idx="282">
                  <c:v>43175</c:v>
                </c:pt>
                <c:pt idx="283">
                  <c:v>43182</c:v>
                </c:pt>
                <c:pt idx="284">
                  <c:v>43189</c:v>
                </c:pt>
                <c:pt idx="285">
                  <c:v>43196</c:v>
                </c:pt>
                <c:pt idx="286">
                  <c:v>43203</c:v>
                </c:pt>
                <c:pt idx="287">
                  <c:v>43210</c:v>
                </c:pt>
                <c:pt idx="288">
                  <c:v>43217</c:v>
                </c:pt>
                <c:pt idx="289">
                  <c:v>43224</c:v>
                </c:pt>
                <c:pt idx="290">
                  <c:v>43231</c:v>
                </c:pt>
                <c:pt idx="291">
                  <c:v>43238</c:v>
                </c:pt>
                <c:pt idx="292">
                  <c:v>43245</c:v>
                </c:pt>
                <c:pt idx="293">
                  <c:v>43252</c:v>
                </c:pt>
                <c:pt idx="294">
                  <c:v>43259</c:v>
                </c:pt>
                <c:pt idx="295">
                  <c:v>43266</c:v>
                </c:pt>
                <c:pt idx="296">
                  <c:v>43273</c:v>
                </c:pt>
                <c:pt idx="297">
                  <c:v>43280</c:v>
                </c:pt>
                <c:pt idx="298">
                  <c:v>43287</c:v>
                </c:pt>
                <c:pt idx="299">
                  <c:v>43294</c:v>
                </c:pt>
                <c:pt idx="300">
                  <c:v>43301</c:v>
                </c:pt>
                <c:pt idx="301">
                  <c:v>43308</c:v>
                </c:pt>
                <c:pt idx="302">
                  <c:v>43315</c:v>
                </c:pt>
                <c:pt idx="303">
                  <c:v>43322</c:v>
                </c:pt>
                <c:pt idx="304">
                  <c:v>43329</c:v>
                </c:pt>
                <c:pt idx="305">
                  <c:v>43336</c:v>
                </c:pt>
                <c:pt idx="306">
                  <c:v>43343</c:v>
                </c:pt>
                <c:pt idx="307">
                  <c:v>43350</c:v>
                </c:pt>
                <c:pt idx="308">
                  <c:v>43357</c:v>
                </c:pt>
                <c:pt idx="309">
                  <c:v>43364</c:v>
                </c:pt>
                <c:pt idx="310">
                  <c:v>43371</c:v>
                </c:pt>
                <c:pt idx="311">
                  <c:v>43378</c:v>
                </c:pt>
                <c:pt idx="312">
                  <c:v>43385</c:v>
                </c:pt>
                <c:pt idx="313">
                  <c:v>43392</c:v>
                </c:pt>
                <c:pt idx="314">
                  <c:v>43399</c:v>
                </c:pt>
                <c:pt idx="315">
                  <c:v>43406</c:v>
                </c:pt>
                <c:pt idx="316">
                  <c:v>43413</c:v>
                </c:pt>
                <c:pt idx="317">
                  <c:v>43420</c:v>
                </c:pt>
                <c:pt idx="318">
                  <c:v>43427</c:v>
                </c:pt>
                <c:pt idx="319">
                  <c:v>43434</c:v>
                </c:pt>
                <c:pt idx="320">
                  <c:v>43441</c:v>
                </c:pt>
                <c:pt idx="321">
                  <c:v>43448</c:v>
                </c:pt>
                <c:pt idx="322">
                  <c:v>43455</c:v>
                </c:pt>
                <c:pt idx="323">
                  <c:v>43462</c:v>
                </c:pt>
                <c:pt idx="324">
                  <c:v>43469</c:v>
                </c:pt>
                <c:pt idx="325">
                  <c:v>43476</c:v>
                </c:pt>
                <c:pt idx="326">
                  <c:v>43483</c:v>
                </c:pt>
                <c:pt idx="327">
                  <c:v>43490</c:v>
                </c:pt>
                <c:pt idx="328">
                  <c:v>43497</c:v>
                </c:pt>
                <c:pt idx="329">
                  <c:v>43504</c:v>
                </c:pt>
                <c:pt idx="330">
                  <c:v>43511</c:v>
                </c:pt>
                <c:pt idx="331">
                  <c:v>43518</c:v>
                </c:pt>
                <c:pt idx="332">
                  <c:v>43525</c:v>
                </c:pt>
                <c:pt idx="333">
                  <c:v>43532</c:v>
                </c:pt>
                <c:pt idx="334">
                  <c:v>43539</c:v>
                </c:pt>
                <c:pt idx="335">
                  <c:v>43546</c:v>
                </c:pt>
                <c:pt idx="336">
                  <c:v>43553</c:v>
                </c:pt>
                <c:pt idx="337">
                  <c:v>43560</c:v>
                </c:pt>
                <c:pt idx="338">
                  <c:v>43567</c:v>
                </c:pt>
                <c:pt idx="339">
                  <c:v>43574</c:v>
                </c:pt>
                <c:pt idx="340">
                  <c:v>43581</c:v>
                </c:pt>
                <c:pt idx="341">
                  <c:v>43588</c:v>
                </c:pt>
                <c:pt idx="342">
                  <c:v>43595</c:v>
                </c:pt>
                <c:pt idx="343">
                  <c:v>43602</c:v>
                </c:pt>
                <c:pt idx="344">
                  <c:v>43609</c:v>
                </c:pt>
                <c:pt idx="345">
                  <c:v>43616</c:v>
                </c:pt>
                <c:pt idx="346">
                  <c:v>43623</c:v>
                </c:pt>
                <c:pt idx="347">
                  <c:v>43630</c:v>
                </c:pt>
                <c:pt idx="348">
                  <c:v>43637</c:v>
                </c:pt>
                <c:pt idx="349">
                  <c:v>43644</c:v>
                </c:pt>
                <c:pt idx="350">
                  <c:v>43651</c:v>
                </c:pt>
                <c:pt idx="351">
                  <c:v>43658</c:v>
                </c:pt>
                <c:pt idx="352">
                  <c:v>43665</c:v>
                </c:pt>
                <c:pt idx="353">
                  <c:v>43672</c:v>
                </c:pt>
                <c:pt idx="354">
                  <c:v>43679</c:v>
                </c:pt>
                <c:pt idx="355">
                  <c:v>43686</c:v>
                </c:pt>
                <c:pt idx="356">
                  <c:v>43693</c:v>
                </c:pt>
                <c:pt idx="357">
                  <c:v>43700</c:v>
                </c:pt>
                <c:pt idx="358">
                  <c:v>43707</c:v>
                </c:pt>
                <c:pt idx="359">
                  <c:v>43714</c:v>
                </c:pt>
                <c:pt idx="360">
                  <c:v>43721</c:v>
                </c:pt>
                <c:pt idx="361">
                  <c:v>43728</c:v>
                </c:pt>
                <c:pt idx="362">
                  <c:v>43735</c:v>
                </c:pt>
                <c:pt idx="363">
                  <c:v>43742</c:v>
                </c:pt>
                <c:pt idx="364">
                  <c:v>43749</c:v>
                </c:pt>
                <c:pt idx="365">
                  <c:v>43756</c:v>
                </c:pt>
                <c:pt idx="366">
                  <c:v>43763</c:v>
                </c:pt>
                <c:pt idx="367">
                  <c:v>43770</c:v>
                </c:pt>
                <c:pt idx="368">
                  <c:v>43777</c:v>
                </c:pt>
                <c:pt idx="369">
                  <c:v>43784</c:v>
                </c:pt>
                <c:pt idx="370">
                  <c:v>43791</c:v>
                </c:pt>
                <c:pt idx="371">
                  <c:v>43798</c:v>
                </c:pt>
                <c:pt idx="372">
                  <c:v>43805</c:v>
                </c:pt>
                <c:pt idx="373">
                  <c:v>43812</c:v>
                </c:pt>
                <c:pt idx="374">
                  <c:v>43819</c:v>
                </c:pt>
                <c:pt idx="375">
                  <c:v>43826</c:v>
                </c:pt>
                <c:pt idx="376">
                  <c:v>43833</c:v>
                </c:pt>
                <c:pt idx="377">
                  <c:v>43840</c:v>
                </c:pt>
                <c:pt idx="378">
                  <c:v>43847</c:v>
                </c:pt>
                <c:pt idx="379">
                  <c:v>43854</c:v>
                </c:pt>
                <c:pt idx="380">
                  <c:v>43861</c:v>
                </c:pt>
                <c:pt idx="381">
                  <c:v>43868</c:v>
                </c:pt>
                <c:pt idx="382">
                  <c:v>43875</c:v>
                </c:pt>
                <c:pt idx="383">
                  <c:v>43882</c:v>
                </c:pt>
                <c:pt idx="384">
                  <c:v>43889</c:v>
                </c:pt>
                <c:pt idx="385">
                  <c:v>43896</c:v>
                </c:pt>
                <c:pt idx="386">
                  <c:v>43903</c:v>
                </c:pt>
                <c:pt idx="387">
                  <c:v>43910</c:v>
                </c:pt>
                <c:pt idx="388">
                  <c:v>43917</c:v>
                </c:pt>
                <c:pt idx="389">
                  <c:v>43924</c:v>
                </c:pt>
                <c:pt idx="390">
                  <c:v>43931</c:v>
                </c:pt>
                <c:pt idx="391">
                  <c:v>43938</c:v>
                </c:pt>
                <c:pt idx="392">
                  <c:v>43945</c:v>
                </c:pt>
                <c:pt idx="393">
                  <c:v>43952</c:v>
                </c:pt>
                <c:pt idx="394">
                  <c:v>43959</c:v>
                </c:pt>
                <c:pt idx="395">
                  <c:v>43966</c:v>
                </c:pt>
                <c:pt idx="396">
                  <c:v>43973</c:v>
                </c:pt>
                <c:pt idx="397">
                  <c:v>43980</c:v>
                </c:pt>
                <c:pt idx="398">
                  <c:v>43987</c:v>
                </c:pt>
                <c:pt idx="399">
                  <c:v>43994</c:v>
                </c:pt>
                <c:pt idx="400">
                  <c:v>44001</c:v>
                </c:pt>
                <c:pt idx="401">
                  <c:v>44008</c:v>
                </c:pt>
                <c:pt idx="402">
                  <c:v>44015</c:v>
                </c:pt>
                <c:pt idx="403">
                  <c:v>44022</c:v>
                </c:pt>
                <c:pt idx="404">
                  <c:v>44029</c:v>
                </c:pt>
                <c:pt idx="405">
                  <c:v>44036</c:v>
                </c:pt>
                <c:pt idx="406">
                  <c:v>44043</c:v>
                </c:pt>
                <c:pt idx="407">
                  <c:v>44050</c:v>
                </c:pt>
                <c:pt idx="408">
                  <c:v>44057</c:v>
                </c:pt>
                <c:pt idx="409">
                  <c:v>44064</c:v>
                </c:pt>
                <c:pt idx="410">
                  <c:v>44071</c:v>
                </c:pt>
                <c:pt idx="411">
                  <c:v>44078</c:v>
                </c:pt>
                <c:pt idx="412">
                  <c:v>44085</c:v>
                </c:pt>
                <c:pt idx="413">
                  <c:v>44092</c:v>
                </c:pt>
                <c:pt idx="414">
                  <c:v>44099</c:v>
                </c:pt>
                <c:pt idx="415">
                  <c:v>44106</c:v>
                </c:pt>
                <c:pt idx="416">
                  <c:v>44113</c:v>
                </c:pt>
                <c:pt idx="417">
                  <c:v>44120</c:v>
                </c:pt>
                <c:pt idx="418">
                  <c:v>44127</c:v>
                </c:pt>
                <c:pt idx="419">
                  <c:v>44134</c:v>
                </c:pt>
                <c:pt idx="420">
                  <c:v>44141</c:v>
                </c:pt>
                <c:pt idx="421">
                  <c:v>44148</c:v>
                </c:pt>
                <c:pt idx="422">
                  <c:v>44155</c:v>
                </c:pt>
                <c:pt idx="423">
                  <c:v>44162</c:v>
                </c:pt>
                <c:pt idx="424">
                  <c:v>44169</c:v>
                </c:pt>
                <c:pt idx="425">
                  <c:v>44176</c:v>
                </c:pt>
                <c:pt idx="426">
                  <c:v>44183</c:v>
                </c:pt>
                <c:pt idx="427">
                  <c:v>44190</c:v>
                </c:pt>
                <c:pt idx="428">
                  <c:v>44197</c:v>
                </c:pt>
                <c:pt idx="429">
                  <c:v>44204</c:v>
                </c:pt>
                <c:pt idx="430">
                  <c:v>44211</c:v>
                </c:pt>
                <c:pt idx="431">
                  <c:v>44218</c:v>
                </c:pt>
                <c:pt idx="432">
                  <c:v>44225</c:v>
                </c:pt>
                <c:pt idx="433">
                  <c:v>44232</c:v>
                </c:pt>
                <c:pt idx="434">
                  <c:v>44239</c:v>
                </c:pt>
                <c:pt idx="435">
                  <c:v>44246</c:v>
                </c:pt>
                <c:pt idx="436">
                  <c:v>44253</c:v>
                </c:pt>
                <c:pt idx="437">
                  <c:v>44260</c:v>
                </c:pt>
                <c:pt idx="438">
                  <c:v>44267</c:v>
                </c:pt>
                <c:pt idx="439">
                  <c:v>44274</c:v>
                </c:pt>
                <c:pt idx="440">
                  <c:v>44281</c:v>
                </c:pt>
                <c:pt idx="441">
                  <c:v>44288</c:v>
                </c:pt>
                <c:pt idx="442">
                  <c:v>44295</c:v>
                </c:pt>
                <c:pt idx="443">
                  <c:v>44302</c:v>
                </c:pt>
                <c:pt idx="444">
                  <c:v>44309</c:v>
                </c:pt>
                <c:pt idx="445">
                  <c:v>44316</c:v>
                </c:pt>
                <c:pt idx="446">
                  <c:v>44323</c:v>
                </c:pt>
                <c:pt idx="447">
                  <c:v>44330</c:v>
                </c:pt>
                <c:pt idx="448">
                  <c:v>44337</c:v>
                </c:pt>
                <c:pt idx="449">
                  <c:v>44344</c:v>
                </c:pt>
                <c:pt idx="450">
                  <c:v>44351</c:v>
                </c:pt>
                <c:pt idx="451">
                  <c:v>44358</c:v>
                </c:pt>
                <c:pt idx="452">
                  <c:v>44365</c:v>
                </c:pt>
                <c:pt idx="453">
                  <c:v>44372</c:v>
                </c:pt>
                <c:pt idx="454">
                  <c:v>44379</c:v>
                </c:pt>
                <c:pt idx="455">
                  <c:v>44386</c:v>
                </c:pt>
                <c:pt idx="456">
                  <c:v>44393</c:v>
                </c:pt>
                <c:pt idx="457">
                  <c:v>44400</c:v>
                </c:pt>
                <c:pt idx="458">
                  <c:v>44407</c:v>
                </c:pt>
                <c:pt idx="459">
                  <c:v>44414</c:v>
                </c:pt>
                <c:pt idx="460">
                  <c:v>44421</c:v>
                </c:pt>
                <c:pt idx="461">
                  <c:v>44428</c:v>
                </c:pt>
                <c:pt idx="462">
                  <c:v>44435</c:v>
                </c:pt>
                <c:pt idx="463">
                  <c:v>44442</c:v>
                </c:pt>
                <c:pt idx="464">
                  <c:v>44449</c:v>
                </c:pt>
                <c:pt idx="465">
                  <c:v>44456</c:v>
                </c:pt>
                <c:pt idx="466">
                  <c:v>44463</c:v>
                </c:pt>
                <c:pt idx="467">
                  <c:v>44470</c:v>
                </c:pt>
                <c:pt idx="468">
                  <c:v>44477</c:v>
                </c:pt>
                <c:pt idx="469">
                  <c:v>44484</c:v>
                </c:pt>
                <c:pt idx="470">
                  <c:v>44491</c:v>
                </c:pt>
                <c:pt idx="471">
                  <c:v>44498</c:v>
                </c:pt>
                <c:pt idx="472">
                  <c:v>44505</c:v>
                </c:pt>
                <c:pt idx="473">
                  <c:v>44512</c:v>
                </c:pt>
                <c:pt idx="474">
                  <c:v>44519</c:v>
                </c:pt>
                <c:pt idx="475">
                  <c:v>44526</c:v>
                </c:pt>
                <c:pt idx="476">
                  <c:v>44533</c:v>
                </c:pt>
                <c:pt idx="477">
                  <c:v>44540</c:v>
                </c:pt>
                <c:pt idx="478">
                  <c:v>44547</c:v>
                </c:pt>
                <c:pt idx="479">
                  <c:v>44554</c:v>
                </c:pt>
                <c:pt idx="480">
                  <c:v>44561</c:v>
                </c:pt>
                <c:pt idx="481">
                  <c:v>44568</c:v>
                </c:pt>
                <c:pt idx="482">
                  <c:v>44575</c:v>
                </c:pt>
                <c:pt idx="483">
                  <c:v>44582</c:v>
                </c:pt>
                <c:pt idx="484">
                  <c:v>44589</c:v>
                </c:pt>
                <c:pt idx="485">
                  <c:v>44596</c:v>
                </c:pt>
                <c:pt idx="486">
                  <c:v>44603</c:v>
                </c:pt>
                <c:pt idx="487">
                  <c:v>44610</c:v>
                </c:pt>
                <c:pt idx="488">
                  <c:v>44617</c:v>
                </c:pt>
                <c:pt idx="489">
                  <c:v>44624</c:v>
                </c:pt>
                <c:pt idx="490">
                  <c:v>44631</c:v>
                </c:pt>
                <c:pt idx="491">
                  <c:v>44638</c:v>
                </c:pt>
                <c:pt idx="492">
                  <c:v>44645</c:v>
                </c:pt>
                <c:pt idx="493">
                  <c:v>44652</c:v>
                </c:pt>
                <c:pt idx="494">
                  <c:v>44659</c:v>
                </c:pt>
                <c:pt idx="495">
                  <c:v>44666</c:v>
                </c:pt>
                <c:pt idx="496">
                  <c:v>44673</c:v>
                </c:pt>
                <c:pt idx="497">
                  <c:v>44680</c:v>
                </c:pt>
                <c:pt idx="498">
                  <c:v>44687</c:v>
                </c:pt>
                <c:pt idx="499">
                  <c:v>44694</c:v>
                </c:pt>
                <c:pt idx="500">
                  <c:v>44701</c:v>
                </c:pt>
                <c:pt idx="501">
                  <c:v>44708</c:v>
                </c:pt>
                <c:pt idx="502">
                  <c:v>44715</c:v>
                </c:pt>
                <c:pt idx="503">
                  <c:v>44722</c:v>
                </c:pt>
                <c:pt idx="504">
                  <c:v>44729</c:v>
                </c:pt>
                <c:pt idx="505">
                  <c:v>44736</c:v>
                </c:pt>
                <c:pt idx="506">
                  <c:v>44743</c:v>
                </c:pt>
                <c:pt idx="507">
                  <c:v>44750</c:v>
                </c:pt>
                <c:pt idx="508">
                  <c:v>44757</c:v>
                </c:pt>
                <c:pt idx="509">
                  <c:v>44764</c:v>
                </c:pt>
                <c:pt idx="510">
                  <c:v>44771</c:v>
                </c:pt>
                <c:pt idx="511">
                  <c:v>44778</c:v>
                </c:pt>
                <c:pt idx="512">
                  <c:v>44785</c:v>
                </c:pt>
                <c:pt idx="513">
                  <c:v>44792</c:v>
                </c:pt>
                <c:pt idx="514">
                  <c:v>44799</c:v>
                </c:pt>
                <c:pt idx="515">
                  <c:v>44806</c:v>
                </c:pt>
                <c:pt idx="516">
                  <c:v>44813</c:v>
                </c:pt>
                <c:pt idx="517">
                  <c:v>44820</c:v>
                </c:pt>
                <c:pt idx="518">
                  <c:v>44827</c:v>
                </c:pt>
                <c:pt idx="519">
                  <c:v>44834</c:v>
                </c:pt>
                <c:pt idx="520">
                  <c:v>44841</c:v>
                </c:pt>
                <c:pt idx="521">
                  <c:v>44848</c:v>
                </c:pt>
              </c:numCache>
            </c:numRef>
          </c:cat>
          <c:val>
            <c:numRef>
              <c:f>Sheet1!$C$27:$C$548</c:f>
              <c:numCache>
                <c:formatCode>General</c:formatCode>
                <c:ptCount val="522"/>
                <c:pt idx="0">
                  <c:v>13.3748</c:v>
                </c:pt>
                <c:pt idx="1">
                  <c:v>13.3927</c:v>
                </c:pt>
                <c:pt idx="2">
                  <c:v>13.513199999999999</c:v>
                </c:pt>
                <c:pt idx="3">
                  <c:v>13.2629</c:v>
                </c:pt>
                <c:pt idx="4">
                  <c:v>13.0215</c:v>
                </c:pt>
                <c:pt idx="5">
                  <c:v>13.641999999999999</c:v>
                </c:pt>
                <c:pt idx="6">
                  <c:v>13.7751</c:v>
                </c:pt>
                <c:pt idx="7">
                  <c:v>13.642300000000001</c:v>
                </c:pt>
                <c:pt idx="8">
                  <c:v>13.661</c:v>
                </c:pt>
                <c:pt idx="9">
                  <c:v>13.8071</c:v>
                </c:pt>
                <c:pt idx="10">
                  <c:v>13.679600000000001</c:v>
                </c:pt>
                <c:pt idx="11">
                  <c:v>13.0875</c:v>
                </c:pt>
                <c:pt idx="12">
                  <c:v>13.1601</c:v>
                </c:pt>
                <c:pt idx="13">
                  <c:v>13.1084</c:v>
                </c:pt>
                <c:pt idx="14">
                  <c:v>13.252800000000001</c:v>
                </c:pt>
                <c:pt idx="15">
                  <c:v>13.440300000000001</c:v>
                </c:pt>
                <c:pt idx="16">
                  <c:v>13.5678</c:v>
                </c:pt>
                <c:pt idx="17">
                  <c:v>13.559699999999999</c:v>
                </c:pt>
                <c:pt idx="18">
                  <c:v>13.518700000000001</c:v>
                </c:pt>
                <c:pt idx="19">
                  <c:v>13.537000000000001</c:v>
                </c:pt>
                <c:pt idx="20">
                  <c:v>13.763500000000001</c:v>
                </c:pt>
                <c:pt idx="21">
                  <c:v>13.8348</c:v>
                </c:pt>
                <c:pt idx="22">
                  <c:v>13.730499999999999</c:v>
                </c:pt>
                <c:pt idx="23">
                  <c:v>13.785299999999999</c:v>
                </c:pt>
                <c:pt idx="24">
                  <c:v>13.1363</c:v>
                </c:pt>
                <c:pt idx="25">
                  <c:v>13.396599999999999</c:v>
                </c:pt>
                <c:pt idx="26">
                  <c:v>12.961399999999999</c:v>
                </c:pt>
                <c:pt idx="27">
                  <c:v>13.4739</c:v>
                </c:pt>
                <c:pt idx="28">
                  <c:v>13.921799999999999</c:v>
                </c:pt>
                <c:pt idx="29">
                  <c:v>14.085599999999999</c:v>
                </c:pt>
                <c:pt idx="30">
                  <c:v>14.3735</c:v>
                </c:pt>
                <c:pt idx="31">
                  <c:v>14.155799999999999</c:v>
                </c:pt>
                <c:pt idx="32">
                  <c:v>14.197100000000001</c:v>
                </c:pt>
                <c:pt idx="33">
                  <c:v>14.003299999999999</c:v>
                </c:pt>
                <c:pt idx="34">
                  <c:v>13.816599999999999</c:v>
                </c:pt>
                <c:pt idx="35">
                  <c:v>13.5174</c:v>
                </c:pt>
                <c:pt idx="36">
                  <c:v>13.608000000000001</c:v>
                </c:pt>
                <c:pt idx="37">
                  <c:v>13.69</c:v>
                </c:pt>
                <c:pt idx="38">
                  <c:v>14.0473</c:v>
                </c:pt>
                <c:pt idx="39">
                  <c:v>13.9658</c:v>
                </c:pt>
                <c:pt idx="40">
                  <c:v>14.1668</c:v>
                </c:pt>
                <c:pt idx="41">
                  <c:v>14.3932</c:v>
                </c:pt>
                <c:pt idx="42">
                  <c:v>14.2728</c:v>
                </c:pt>
                <c:pt idx="43">
                  <c:v>14.3202</c:v>
                </c:pt>
                <c:pt idx="44">
                  <c:v>14.4373</c:v>
                </c:pt>
                <c:pt idx="45">
                  <c:v>14.228999999999999</c:v>
                </c:pt>
                <c:pt idx="46">
                  <c:v>14.4094</c:v>
                </c:pt>
                <c:pt idx="47">
                  <c:v>14.632199999999999</c:v>
                </c:pt>
                <c:pt idx="48">
                  <c:v>14.841100000000001</c:v>
                </c:pt>
                <c:pt idx="49">
                  <c:v>14.8629</c:v>
                </c:pt>
                <c:pt idx="50">
                  <c:v>14.529400000000001</c:v>
                </c:pt>
                <c:pt idx="51">
                  <c:v>14.6266</c:v>
                </c:pt>
                <c:pt idx="52">
                  <c:v>14.95</c:v>
                </c:pt>
                <c:pt idx="53">
                  <c:v>14.981400000000001</c:v>
                </c:pt>
                <c:pt idx="54">
                  <c:v>14.9863</c:v>
                </c:pt>
                <c:pt idx="55">
                  <c:v>15.0008</c:v>
                </c:pt>
                <c:pt idx="56">
                  <c:v>15.15</c:v>
                </c:pt>
                <c:pt idx="57">
                  <c:v>15.0503</c:v>
                </c:pt>
                <c:pt idx="58">
                  <c:v>15.5832</c:v>
                </c:pt>
                <c:pt idx="59">
                  <c:v>15.5974</c:v>
                </c:pt>
                <c:pt idx="60">
                  <c:v>15.4139</c:v>
                </c:pt>
                <c:pt idx="61">
                  <c:v>15.821999999999999</c:v>
                </c:pt>
                <c:pt idx="62">
                  <c:v>16.098800000000001</c:v>
                </c:pt>
                <c:pt idx="63">
                  <c:v>14.9231</c:v>
                </c:pt>
                <c:pt idx="64">
                  <c:v>15.0289</c:v>
                </c:pt>
                <c:pt idx="65">
                  <c:v>15.255599999999999</c:v>
                </c:pt>
                <c:pt idx="66">
                  <c:v>15.027900000000001</c:v>
                </c:pt>
                <c:pt idx="67">
                  <c:v>14.9824</c:v>
                </c:pt>
                <c:pt idx="68">
                  <c:v>15.074299999999999</c:v>
                </c:pt>
                <c:pt idx="69">
                  <c:v>15.466100000000001</c:v>
                </c:pt>
                <c:pt idx="70">
                  <c:v>15.5144</c:v>
                </c:pt>
                <c:pt idx="71">
                  <c:v>15.712899999999999</c:v>
                </c:pt>
                <c:pt idx="72">
                  <c:v>15.7883</c:v>
                </c:pt>
                <c:pt idx="73">
                  <c:v>15.3355</c:v>
                </c:pt>
                <c:pt idx="74">
                  <c:v>15.5566</c:v>
                </c:pt>
                <c:pt idx="75">
                  <c:v>15.544700000000001</c:v>
                </c:pt>
                <c:pt idx="76">
                  <c:v>15.240500000000001</c:v>
                </c:pt>
                <c:pt idx="77">
                  <c:v>14.8942</c:v>
                </c:pt>
                <c:pt idx="78">
                  <c:v>15.1929</c:v>
                </c:pt>
                <c:pt idx="79">
                  <c:v>15.0184</c:v>
                </c:pt>
                <c:pt idx="80">
                  <c:v>15.161300000000001</c:v>
                </c:pt>
                <c:pt idx="81">
                  <c:v>14.9916</c:v>
                </c:pt>
                <c:pt idx="82">
                  <c:v>15.1547</c:v>
                </c:pt>
                <c:pt idx="83">
                  <c:v>15.4773</c:v>
                </c:pt>
                <c:pt idx="84">
                  <c:v>15.6736</c:v>
                </c:pt>
                <c:pt idx="85">
                  <c:v>15.8901</c:v>
                </c:pt>
                <c:pt idx="86">
                  <c:v>15.855</c:v>
                </c:pt>
                <c:pt idx="87">
                  <c:v>15.927300000000001</c:v>
                </c:pt>
                <c:pt idx="88">
                  <c:v>15.9922</c:v>
                </c:pt>
                <c:pt idx="89">
                  <c:v>16.164300000000001</c:v>
                </c:pt>
                <c:pt idx="90">
                  <c:v>16.0748</c:v>
                </c:pt>
                <c:pt idx="91">
                  <c:v>16.242899999999999</c:v>
                </c:pt>
                <c:pt idx="92">
                  <c:v>16.360900000000001</c:v>
                </c:pt>
                <c:pt idx="93">
                  <c:v>16.129799999999999</c:v>
                </c:pt>
                <c:pt idx="94">
                  <c:v>16.0274</c:v>
                </c:pt>
                <c:pt idx="95">
                  <c:v>16.363600000000002</c:v>
                </c:pt>
                <c:pt idx="96">
                  <c:v>16.7121</c:v>
                </c:pt>
                <c:pt idx="97">
                  <c:v>16.767099999999999</c:v>
                </c:pt>
                <c:pt idx="98">
                  <c:v>16.8416</c:v>
                </c:pt>
                <c:pt idx="99">
                  <c:v>16.8294</c:v>
                </c:pt>
                <c:pt idx="100">
                  <c:v>16.944199999999999</c:v>
                </c:pt>
                <c:pt idx="101">
                  <c:v>16.733599999999999</c:v>
                </c:pt>
                <c:pt idx="102">
                  <c:v>16.187899999999999</c:v>
                </c:pt>
                <c:pt idx="103">
                  <c:v>15.577500000000001</c:v>
                </c:pt>
                <c:pt idx="104">
                  <c:v>15.334899999999999</c:v>
                </c:pt>
                <c:pt idx="105">
                  <c:v>15.9244</c:v>
                </c:pt>
                <c:pt idx="106">
                  <c:v>16.558499999999999</c:v>
                </c:pt>
                <c:pt idx="107">
                  <c:v>16.549900000000001</c:v>
                </c:pt>
                <c:pt idx="108">
                  <c:v>16.847100000000001</c:v>
                </c:pt>
                <c:pt idx="109">
                  <c:v>16.950299999999999</c:v>
                </c:pt>
                <c:pt idx="110">
                  <c:v>17.343900000000001</c:v>
                </c:pt>
                <c:pt idx="111">
                  <c:v>17.2437</c:v>
                </c:pt>
                <c:pt idx="112">
                  <c:v>16.658300000000001</c:v>
                </c:pt>
                <c:pt idx="113">
                  <c:v>17.096800000000002</c:v>
                </c:pt>
                <c:pt idx="114">
                  <c:v>17.3447</c:v>
                </c:pt>
                <c:pt idx="115">
                  <c:v>16.220800000000001</c:v>
                </c:pt>
                <c:pt idx="116">
                  <c:v>16.157</c:v>
                </c:pt>
                <c:pt idx="117">
                  <c:v>15.8193</c:v>
                </c:pt>
                <c:pt idx="118">
                  <c:v>16.3965</c:v>
                </c:pt>
                <c:pt idx="119">
                  <c:v>15.8528</c:v>
                </c:pt>
                <c:pt idx="120">
                  <c:v>16.18</c:v>
                </c:pt>
                <c:pt idx="121">
                  <c:v>16.706399999999999</c:v>
                </c:pt>
                <c:pt idx="122">
                  <c:v>16.877300000000002</c:v>
                </c:pt>
                <c:pt idx="123">
                  <c:v>16.933299999999999</c:v>
                </c:pt>
                <c:pt idx="124">
                  <c:v>16.8628</c:v>
                </c:pt>
                <c:pt idx="125">
                  <c:v>16.6067</c:v>
                </c:pt>
                <c:pt idx="126">
                  <c:v>17.094100000000001</c:v>
                </c:pt>
                <c:pt idx="127">
                  <c:v>16.6447</c:v>
                </c:pt>
                <c:pt idx="128">
                  <c:v>16.510100000000001</c:v>
                </c:pt>
                <c:pt idx="129">
                  <c:v>16.815899999999999</c:v>
                </c:pt>
                <c:pt idx="130">
                  <c:v>16.561900000000001</c:v>
                </c:pt>
                <c:pt idx="131">
                  <c:v>17.1233</c:v>
                </c:pt>
                <c:pt idx="132">
                  <c:v>16.878499999999999</c:v>
                </c:pt>
                <c:pt idx="133">
                  <c:v>16.823399999999999</c:v>
                </c:pt>
                <c:pt idx="134">
                  <c:v>17.000299999999999</c:v>
                </c:pt>
                <c:pt idx="135">
                  <c:v>17.119299999999999</c:v>
                </c:pt>
                <c:pt idx="136">
                  <c:v>17.052099999999999</c:v>
                </c:pt>
                <c:pt idx="137">
                  <c:v>17.007400000000001</c:v>
                </c:pt>
                <c:pt idx="138">
                  <c:v>16.8672</c:v>
                </c:pt>
                <c:pt idx="139">
                  <c:v>16.925599999999999</c:v>
                </c:pt>
                <c:pt idx="140">
                  <c:v>16.927499999999998</c:v>
                </c:pt>
                <c:pt idx="141">
                  <c:v>16.537400000000002</c:v>
                </c:pt>
                <c:pt idx="142">
                  <c:v>16.361699999999999</c:v>
                </c:pt>
                <c:pt idx="143">
                  <c:v>17.1356</c:v>
                </c:pt>
                <c:pt idx="144">
                  <c:v>16.798100000000002</c:v>
                </c:pt>
                <c:pt idx="145">
                  <c:v>16.822099999999999</c:v>
                </c:pt>
                <c:pt idx="146">
                  <c:v>16.604199999999999</c:v>
                </c:pt>
                <c:pt idx="147">
                  <c:v>16.6877</c:v>
                </c:pt>
                <c:pt idx="148">
                  <c:v>15.580299999999999</c:v>
                </c:pt>
                <c:pt idx="149">
                  <c:v>16.020700000000001</c:v>
                </c:pt>
                <c:pt idx="150">
                  <c:v>15.6137</c:v>
                </c:pt>
                <c:pt idx="151">
                  <c:v>16.0425</c:v>
                </c:pt>
                <c:pt idx="152">
                  <c:v>16.099</c:v>
                </c:pt>
                <c:pt idx="153">
                  <c:v>15.8931</c:v>
                </c:pt>
                <c:pt idx="154">
                  <c:v>15.809900000000001</c:v>
                </c:pt>
                <c:pt idx="155">
                  <c:v>16.358699999999999</c:v>
                </c:pt>
                <c:pt idx="156">
                  <c:v>16.5486</c:v>
                </c:pt>
                <c:pt idx="157">
                  <c:v>17.195399999999999</c:v>
                </c:pt>
                <c:pt idx="158">
                  <c:v>17.162400000000002</c:v>
                </c:pt>
                <c:pt idx="159">
                  <c:v>17.590199999999999</c:v>
                </c:pt>
                <c:pt idx="160">
                  <c:v>16.931799999999999</c:v>
                </c:pt>
                <c:pt idx="161">
                  <c:v>17.531700000000001</c:v>
                </c:pt>
                <c:pt idx="162">
                  <c:v>17.447500000000002</c:v>
                </c:pt>
                <c:pt idx="163">
                  <c:v>17.757999999999999</c:v>
                </c:pt>
                <c:pt idx="164">
                  <c:v>17.154900000000001</c:v>
                </c:pt>
                <c:pt idx="165">
                  <c:v>16.959800000000001</c:v>
                </c:pt>
                <c:pt idx="166">
                  <c:v>17.353300000000001</c:v>
                </c:pt>
                <c:pt idx="167">
                  <c:v>16.4238</c:v>
                </c:pt>
                <c:pt idx="168">
                  <c:v>15.393000000000001</c:v>
                </c:pt>
                <c:pt idx="169">
                  <c:v>15.114699999999999</c:v>
                </c:pt>
                <c:pt idx="170">
                  <c:v>15.572699999999999</c:v>
                </c:pt>
                <c:pt idx="171">
                  <c:v>16.0032</c:v>
                </c:pt>
                <c:pt idx="172">
                  <c:v>15.297000000000001</c:v>
                </c:pt>
                <c:pt idx="173">
                  <c:v>14.952</c:v>
                </c:pt>
                <c:pt idx="174">
                  <c:v>15.633800000000001</c:v>
                </c:pt>
                <c:pt idx="175">
                  <c:v>15.8604</c:v>
                </c:pt>
                <c:pt idx="176">
                  <c:v>16.395199999999999</c:v>
                </c:pt>
                <c:pt idx="177">
                  <c:v>16.5139</c:v>
                </c:pt>
                <c:pt idx="178">
                  <c:v>16.877500000000001</c:v>
                </c:pt>
                <c:pt idx="179">
                  <c:v>16.836600000000001</c:v>
                </c:pt>
                <c:pt idx="180">
                  <c:v>16.994900000000001</c:v>
                </c:pt>
                <c:pt idx="181">
                  <c:v>16.729700000000001</c:v>
                </c:pt>
                <c:pt idx="182">
                  <c:v>17.042300000000001</c:v>
                </c:pt>
                <c:pt idx="183">
                  <c:v>16.8429</c:v>
                </c:pt>
                <c:pt idx="184">
                  <c:v>16.518699999999999</c:v>
                </c:pt>
                <c:pt idx="185">
                  <c:v>16.4284</c:v>
                </c:pt>
                <c:pt idx="186">
                  <c:v>16.4435</c:v>
                </c:pt>
                <c:pt idx="187">
                  <c:v>16.730799999999999</c:v>
                </c:pt>
                <c:pt idx="188">
                  <c:v>17.352499999999999</c:v>
                </c:pt>
                <c:pt idx="189">
                  <c:v>17.424199999999999</c:v>
                </c:pt>
                <c:pt idx="190">
                  <c:v>17.360700000000001</c:v>
                </c:pt>
                <c:pt idx="191">
                  <c:v>17.080200000000001</c:v>
                </c:pt>
                <c:pt idx="192">
                  <c:v>16.777999999999999</c:v>
                </c:pt>
                <c:pt idx="193">
                  <c:v>17.084099999999999</c:v>
                </c:pt>
                <c:pt idx="194">
                  <c:v>17.245200000000001</c:v>
                </c:pt>
                <c:pt idx="195">
                  <c:v>17.7422</c:v>
                </c:pt>
                <c:pt idx="196">
                  <c:v>18.061299999999999</c:v>
                </c:pt>
                <c:pt idx="197">
                  <c:v>18.150400000000001</c:v>
                </c:pt>
                <c:pt idx="198">
                  <c:v>18.343699999999998</c:v>
                </c:pt>
                <c:pt idx="199">
                  <c:v>18.471</c:v>
                </c:pt>
                <c:pt idx="200">
                  <c:v>18.5199</c:v>
                </c:pt>
                <c:pt idx="201">
                  <c:v>18.478100000000001</c:v>
                </c:pt>
                <c:pt idx="202">
                  <c:v>18.581</c:v>
                </c:pt>
                <c:pt idx="203">
                  <c:v>18.227</c:v>
                </c:pt>
                <c:pt idx="204">
                  <c:v>18.5884</c:v>
                </c:pt>
                <c:pt idx="205">
                  <c:v>18.802399999999999</c:v>
                </c:pt>
                <c:pt idx="206">
                  <c:v>18.841699999999999</c:v>
                </c:pt>
                <c:pt idx="207">
                  <c:v>18.504300000000001</c:v>
                </c:pt>
                <c:pt idx="208">
                  <c:v>18.359200000000001</c:v>
                </c:pt>
                <c:pt idx="209">
                  <c:v>18.499300000000002</c:v>
                </c:pt>
                <c:pt idx="210">
                  <c:v>18.375599999999999</c:v>
                </c:pt>
                <c:pt idx="211">
                  <c:v>17.7117</c:v>
                </c:pt>
                <c:pt idx="212">
                  <c:v>17.78</c:v>
                </c:pt>
                <c:pt idx="213">
                  <c:v>17.974</c:v>
                </c:pt>
                <c:pt idx="214">
                  <c:v>18.1904</c:v>
                </c:pt>
                <c:pt idx="215">
                  <c:v>17.749500000000001</c:v>
                </c:pt>
                <c:pt idx="216">
                  <c:v>18.388200000000001</c:v>
                </c:pt>
                <c:pt idx="217">
                  <c:v>18.316400000000002</c:v>
                </c:pt>
                <c:pt idx="218">
                  <c:v>18.305099999999999</c:v>
                </c:pt>
                <c:pt idx="219">
                  <c:v>18.1965</c:v>
                </c:pt>
                <c:pt idx="220">
                  <c:v>17.269200000000001</c:v>
                </c:pt>
                <c:pt idx="221">
                  <c:v>17.3841</c:v>
                </c:pt>
                <c:pt idx="222">
                  <c:v>17.3432</c:v>
                </c:pt>
                <c:pt idx="223">
                  <c:v>17.6173</c:v>
                </c:pt>
                <c:pt idx="224">
                  <c:v>17.431000000000001</c:v>
                </c:pt>
                <c:pt idx="225">
                  <c:v>17.605599999999999</c:v>
                </c:pt>
                <c:pt idx="226">
                  <c:v>17.823399999999999</c:v>
                </c:pt>
                <c:pt idx="227">
                  <c:v>17.923999999999999</c:v>
                </c:pt>
                <c:pt idx="228">
                  <c:v>17.961300000000001</c:v>
                </c:pt>
                <c:pt idx="229">
                  <c:v>18.0992</c:v>
                </c:pt>
                <c:pt idx="230">
                  <c:v>18.275400000000001</c:v>
                </c:pt>
                <c:pt idx="231">
                  <c:v>18.034199999999998</c:v>
                </c:pt>
                <c:pt idx="232">
                  <c:v>18.1004</c:v>
                </c:pt>
                <c:pt idx="233">
                  <c:v>17.786799999999999</c:v>
                </c:pt>
                <c:pt idx="234">
                  <c:v>17.5745</c:v>
                </c:pt>
                <c:pt idx="235">
                  <c:v>17.793600000000001</c:v>
                </c:pt>
                <c:pt idx="236">
                  <c:v>18.079699999999999</c:v>
                </c:pt>
                <c:pt idx="237">
                  <c:v>18.3034</c:v>
                </c:pt>
                <c:pt idx="238">
                  <c:v>18.558599999999998</c:v>
                </c:pt>
                <c:pt idx="239">
                  <c:v>18.464600000000001</c:v>
                </c:pt>
                <c:pt idx="240">
                  <c:v>18.831700000000001</c:v>
                </c:pt>
                <c:pt idx="241">
                  <c:v>19.0593</c:v>
                </c:pt>
                <c:pt idx="242">
                  <c:v>18.8155</c:v>
                </c:pt>
                <c:pt idx="243">
                  <c:v>18.462</c:v>
                </c:pt>
                <c:pt idx="244">
                  <c:v>18.921099999999999</c:v>
                </c:pt>
                <c:pt idx="245">
                  <c:v>18.561399999999999</c:v>
                </c:pt>
                <c:pt idx="246">
                  <c:v>18.366700000000002</c:v>
                </c:pt>
                <c:pt idx="247">
                  <c:v>19.004799999999999</c:v>
                </c:pt>
                <c:pt idx="248">
                  <c:v>19.264399999999998</c:v>
                </c:pt>
                <c:pt idx="249">
                  <c:v>19.049700000000001</c:v>
                </c:pt>
                <c:pt idx="250">
                  <c:v>19.011099999999999</c:v>
                </c:pt>
                <c:pt idx="251">
                  <c:v>18.7624</c:v>
                </c:pt>
                <c:pt idx="252">
                  <c:v>18.878399999999999</c:v>
                </c:pt>
                <c:pt idx="253">
                  <c:v>19.0246</c:v>
                </c:pt>
                <c:pt idx="254">
                  <c:v>19.248799999999999</c:v>
                </c:pt>
                <c:pt idx="255">
                  <c:v>19.128399999999999</c:v>
                </c:pt>
                <c:pt idx="256">
                  <c:v>19.4499</c:v>
                </c:pt>
                <c:pt idx="257">
                  <c:v>19.373699999999999</c:v>
                </c:pt>
                <c:pt idx="258">
                  <c:v>19.39</c:v>
                </c:pt>
                <c:pt idx="259">
                  <c:v>19.1402</c:v>
                </c:pt>
                <c:pt idx="260">
                  <c:v>19.4024</c:v>
                </c:pt>
                <c:pt idx="261">
                  <c:v>19.435400000000001</c:v>
                </c:pt>
                <c:pt idx="262">
                  <c:v>19.506699999999999</c:v>
                </c:pt>
                <c:pt idx="263">
                  <c:v>19.653500000000001</c:v>
                </c:pt>
                <c:pt idx="264">
                  <c:v>19.6874</c:v>
                </c:pt>
                <c:pt idx="265">
                  <c:v>19.616700000000002</c:v>
                </c:pt>
                <c:pt idx="266">
                  <c:v>19.927</c:v>
                </c:pt>
                <c:pt idx="267">
                  <c:v>19.3415</c:v>
                </c:pt>
                <c:pt idx="268">
                  <c:v>19.4008</c:v>
                </c:pt>
                <c:pt idx="269">
                  <c:v>19.560700000000001</c:v>
                </c:pt>
                <c:pt idx="270">
                  <c:v>19.467199999999998</c:v>
                </c:pt>
                <c:pt idx="271">
                  <c:v>19.396699999999999</c:v>
                </c:pt>
                <c:pt idx="272">
                  <c:v>18.738</c:v>
                </c:pt>
                <c:pt idx="273">
                  <c:v>18.845400000000001</c:v>
                </c:pt>
                <c:pt idx="274">
                  <c:v>19.088100000000001</c:v>
                </c:pt>
                <c:pt idx="275">
                  <c:v>19.334900000000001</c:v>
                </c:pt>
                <c:pt idx="276">
                  <c:v>18.433</c:v>
                </c:pt>
                <c:pt idx="277">
                  <c:v>17.369599999999998</c:v>
                </c:pt>
                <c:pt idx="278">
                  <c:v>18.301600000000001</c:v>
                </c:pt>
                <c:pt idx="279">
                  <c:v>18.598700000000001</c:v>
                </c:pt>
                <c:pt idx="280">
                  <c:v>18.271999999999998</c:v>
                </c:pt>
                <c:pt idx="281">
                  <c:v>18.889700000000001</c:v>
                </c:pt>
                <c:pt idx="282">
                  <c:v>18.8826</c:v>
                </c:pt>
                <c:pt idx="283">
                  <c:v>17.5395</c:v>
                </c:pt>
                <c:pt idx="284">
                  <c:v>17.751999999999999</c:v>
                </c:pt>
                <c:pt idx="285">
                  <c:v>17.205400000000001</c:v>
                </c:pt>
                <c:pt idx="286">
                  <c:v>17.717300000000002</c:v>
                </c:pt>
                <c:pt idx="287">
                  <c:v>17.739799999999999</c:v>
                </c:pt>
                <c:pt idx="288">
                  <c:v>17.485299999999999</c:v>
                </c:pt>
                <c:pt idx="289">
                  <c:v>17.8278</c:v>
                </c:pt>
                <c:pt idx="290">
                  <c:v>18.3978</c:v>
                </c:pt>
                <c:pt idx="291">
                  <c:v>18.198699999999999</c:v>
                </c:pt>
                <c:pt idx="292">
                  <c:v>18.3965</c:v>
                </c:pt>
                <c:pt idx="293">
                  <c:v>18.614799999999999</c:v>
                </c:pt>
                <c:pt idx="294">
                  <c:v>18.8276</c:v>
                </c:pt>
                <c:pt idx="295">
                  <c:v>18.925799999999999</c:v>
                </c:pt>
                <c:pt idx="296">
                  <c:v>18.6083</c:v>
                </c:pt>
                <c:pt idx="297">
                  <c:v>18.1722</c:v>
                </c:pt>
                <c:pt idx="298">
                  <c:v>18.407399999999999</c:v>
                </c:pt>
                <c:pt idx="299">
                  <c:v>18.8672</c:v>
                </c:pt>
                <c:pt idx="300">
                  <c:v>18.928999999999998</c:v>
                </c:pt>
                <c:pt idx="301">
                  <c:v>18.657</c:v>
                </c:pt>
                <c:pt idx="302">
                  <c:v>18.653199999999998</c:v>
                </c:pt>
                <c:pt idx="303">
                  <c:v>18.657800000000002</c:v>
                </c:pt>
                <c:pt idx="304">
                  <c:v>18.486899999999999</c:v>
                </c:pt>
                <c:pt idx="305">
                  <c:v>18.907499999999999</c:v>
                </c:pt>
                <c:pt idx="306">
                  <c:v>19.277000000000001</c:v>
                </c:pt>
                <c:pt idx="307">
                  <c:v>18.648399999999999</c:v>
                </c:pt>
                <c:pt idx="308">
                  <c:v>18.991900000000001</c:v>
                </c:pt>
                <c:pt idx="309">
                  <c:v>19.024699999999999</c:v>
                </c:pt>
                <c:pt idx="310">
                  <c:v>19.150600000000001</c:v>
                </c:pt>
                <c:pt idx="311">
                  <c:v>18.1632</c:v>
                </c:pt>
                <c:pt idx="312">
                  <c:v>17.464099999999998</c:v>
                </c:pt>
                <c:pt idx="313">
                  <c:v>17.2288</c:v>
                </c:pt>
                <c:pt idx="314">
                  <c:v>16.510300000000001</c:v>
                </c:pt>
                <c:pt idx="315">
                  <c:v>16.9682</c:v>
                </c:pt>
                <c:pt idx="316">
                  <c:v>16.95</c:v>
                </c:pt>
                <c:pt idx="317">
                  <c:v>16.695399999999999</c:v>
                </c:pt>
                <c:pt idx="318">
                  <c:v>15.7873</c:v>
                </c:pt>
                <c:pt idx="319">
                  <c:v>16.662199999999999</c:v>
                </c:pt>
                <c:pt idx="320">
                  <c:v>15.0101</c:v>
                </c:pt>
                <c:pt idx="321">
                  <c:v>15.0449</c:v>
                </c:pt>
                <c:pt idx="322">
                  <c:v>14.121700000000001</c:v>
                </c:pt>
                <c:pt idx="323">
                  <c:v>14.546200000000001</c:v>
                </c:pt>
                <c:pt idx="324">
                  <c:v>14.7005</c:v>
                </c:pt>
                <c:pt idx="325">
                  <c:v>15.4711</c:v>
                </c:pt>
                <c:pt idx="326">
                  <c:v>16.045100000000001</c:v>
                </c:pt>
                <c:pt idx="327">
                  <c:v>16.48</c:v>
                </c:pt>
                <c:pt idx="328">
                  <c:v>16.8673</c:v>
                </c:pt>
                <c:pt idx="329">
                  <c:v>17.1557</c:v>
                </c:pt>
                <c:pt idx="330">
                  <c:v>17.6067</c:v>
                </c:pt>
                <c:pt idx="331">
                  <c:v>17.918199999999999</c:v>
                </c:pt>
                <c:pt idx="332">
                  <c:v>18.125800000000002</c:v>
                </c:pt>
                <c:pt idx="333">
                  <c:v>17.811800000000002</c:v>
                </c:pt>
                <c:pt idx="334">
                  <c:v>18.6236</c:v>
                </c:pt>
                <c:pt idx="335">
                  <c:v>18.898599999999998</c:v>
                </c:pt>
                <c:pt idx="336">
                  <c:v>19.063600000000001</c:v>
                </c:pt>
                <c:pt idx="337">
                  <c:v>19.411899999999999</c:v>
                </c:pt>
                <c:pt idx="338">
                  <c:v>19.561</c:v>
                </c:pt>
                <c:pt idx="339">
                  <c:v>19.874500000000001</c:v>
                </c:pt>
                <c:pt idx="340">
                  <c:v>20.099799999999998</c:v>
                </c:pt>
                <c:pt idx="341">
                  <c:v>20.2454</c:v>
                </c:pt>
                <c:pt idx="342">
                  <c:v>19.5242</c:v>
                </c:pt>
                <c:pt idx="343">
                  <c:v>19.288399999999999</c:v>
                </c:pt>
                <c:pt idx="344">
                  <c:v>18.8429</c:v>
                </c:pt>
                <c:pt idx="345">
                  <c:v>18.822700000000001</c:v>
                </c:pt>
                <c:pt idx="346">
                  <c:v>19.691299999999998</c:v>
                </c:pt>
                <c:pt idx="347">
                  <c:v>19.769200000000001</c:v>
                </c:pt>
                <c:pt idx="348">
                  <c:v>20.446400000000001</c:v>
                </c:pt>
                <c:pt idx="349">
                  <c:v>20.470199999999998</c:v>
                </c:pt>
                <c:pt idx="350">
                  <c:v>20.668800000000001</c:v>
                </c:pt>
                <c:pt idx="351">
                  <c:v>20.863</c:v>
                </c:pt>
                <c:pt idx="352">
                  <c:v>20.776499999999999</c:v>
                </c:pt>
                <c:pt idx="353">
                  <c:v>21.245200000000001</c:v>
                </c:pt>
                <c:pt idx="354">
                  <c:v>20.364599999999999</c:v>
                </c:pt>
                <c:pt idx="355">
                  <c:v>20.255099999999999</c:v>
                </c:pt>
                <c:pt idx="356">
                  <c:v>20.2148</c:v>
                </c:pt>
                <c:pt idx="357">
                  <c:v>20.0382</c:v>
                </c:pt>
                <c:pt idx="358">
                  <c:v>20.628799999999998</c:v>
                </c:pt>
                <c:pt idx="359">
                  <c:v>21.373999999999999</c:v>
                </c:pt>
                <c:pt idx="360">
                  <c:v>21.3217</c:v>
                </c:pt>
                <c:pt idx="361">
                  <c:v>21.1936</c:v>
                </c:pt>
                <c:pt idx="362">
                  <c:v>21.018899999999999</c:v>
                </c:pt>
                <c:pt idx="363">
                  <c:v>20.811800000000002</c:v>
                </c:pt>
                <c:pt idx="364">
                  <c:v>21.148099999999999</c:v>
                </c:pt>
                <c:pt idx="365">
                  <c:v>21.017299999999999</c:v>
                </c:pt>
                <c:pt idx="366">
                  <c:v>21.3674</c:v>
                </c:pt>
                <c:pt idx="367">
                  <c:v>21.667200000000001</c:v>
                </c:pt>
                <c:pt idx="368">
                  <c:v>22.017900000000001</c:v>
                </c:pt>
                <c:pt idx="369">
                  <c:v>22.334099999999999</c:v>
                </c:pt>
                <c:pt idx="370">
                  <c:v>22.187200000000001</c:v>
                </c:pt>
                <c:pt idx="371">
                  <c:v>22.6082</c:v>
                </c:pt>
                <c:pt idx="372">
                  <c:v>22.574300000000001</c:v>
                </c:pt>
                <c:pt idx="373">
                  <c:v>23.102599999999999</c:v>
                </c:pt>
                <c:pt idx="374">
                  <c:v>23.455100000000002</c:v>
                </c:pt>
                <c:pt idx="375">
                  <c:v>23.7044</c:v>
                </c:pt>
                <c:pt idx="376">
                  <c:v>22.214600000000001</c:v>
                </c:pt>
                <c:pt idx="377">
                  <c:v>22.669699999999999</c:v>
                </c:pt>
                <c:pt idx="378">
                  <c:v>23.221499999999999</c:v>
                </c:pt>
                <c:pt idx="379">
                  <c:v>23.221900000000002</c:v>
                </c:pt>
                <c:pt idx="380">
                  <c:v>22.2761</c:v>
                </c:pt>
                <c:pt idx="381">
                  <c:v>23.1553</c:v>
                </c:pt>
                <c:pt idx="382">
                  <c:v>23.672799999999999</c:v>
                </c:pt>
                <c:pt idx="383">
                  <c:v>23.154299999999999</c:v>
                </c:pt>
                <c:pt idx="384">
                  <c:v>20.8217</c:v>
                </c:pt>
                <c:pt idx="385">
                  <c:v>20.9693</c:v>
                </c:pt>
                <c:pt idx="386">
                  <c:v>19.535499999999999</c:v>
                </c:pt>
                <c:pt idx="387">
                  <c:v>17.258700000000001</c:v>
                </c:pt>
                <c:pt idx="388">
                  <c:v>19.450199999999999</c:v>
                </c:pt>
                <c:pt idx="389">
                  <c:v>18.908300000000001</c:v>
                </c:pt>
                <c:pt idx="390">
                  <c:v>21.2239</c:v>
                </c:pt>
                <c:pt idx="391">
                  <c:v>22.510300000000001</c:v>
                </c:pt>
                <c:pt idx="392">
                  <c:v>22.4877</c:v>
                </c:pt>
                <c:pt idx="393">
                  <c:v>22.797799999999999</c:v>
                </c:pt>
                <c:pt idx="394">
                  <c:v>24.1235</c:v>
                </c:pt>
                <c:pt idx="395">
                  <c:v>23.802600000000002</c:v>
                </c:pt>
                <c:pt idx="396">
                  <c:v>24.593599999999999</c:v>
                </c:pt>
                <c:pt idx="397">
                  <c:v>25.110199999999999</c:v>
                </c:pt>
                <c:pt idx="398">
                  <c:v>26.627600000000001</c:v>
                </c:pt>
                <c:pt idx="399">
                  <c:v>26.076599999999999</c:v>
                </c:pt>
                <c:pt idx="400">
                  <c:v>26.963799999999999</c:v>
                </c:pt>
                <c:pt idx="401">
                  <c:v>26.978400000000001</c:v>
                </c:pt>
                <c:pt idx="402">
                  <c:v>27.517900000000001</c:v>
                </c:pt>
                <c:pt idx="403">
                  <c:v>28.267499999999998</c:v>
                </c:pt>
                <c:pt idx="404">
                  <c:v>27.834199999999999</c:v>
                </c:pt>
                <c:pt idx="405">
                  <c:v>27.328099999999999</c:v>
                </c:pt>
                <c:pt idx="406">
                  <c:v>28.223400000000002</c:v>
                </c:pt>
                <c:pt idx="407">
                  <c:v>28.8202</c:v>
                </c:pt>
                <c:pt idx="408">
                  <c:v>28.8462</c:v>
                </c:pt>
                <c:pt idx="409">
                  <c:v>29.499099999999999</c:v>
                </c:pt>
                <c:pt idx="410">
                  <c:v>30.511199999999999</c:v>
                </c:pt>
                <c:pt idx="411">
                  <c:v>29.3687</c:v>
                </c:pt>
                <c:pt idx="412">
                  <c:v>28.4099</c:v>
                </c:pt>
                <c:pt idx="413">
                  <c:v>28.3141</c:v>
                </c:pt>
                <c:pt idx="414">
                  <c:v>28.697399999999998</c:v>
                </c:pt>
                <c:pt idx="415">
                  <c:v>27.9359</c:v>
                </c:pt>
                <c:pt idx="416">
                  <c:v>29.108499999999999</c:v>
                </c:pt>
                <c:pt idx="417">
                  <c:v>29.160599999999999</c:v>
                </c:pt>
                <c:pt idx="418">
                  <c:v>28.536200000000001</c:v>
                </c:pt>
                <c:pt idx="419">
                  <c:v>26.4437</c:v>
                </c:pt>
                <c:pt idx="420">
                  <c:v>28.503900000000002</c:v>
                </c:pt>
                <c:pt idx="421">
                  <c:v>28.311900000000001</c:v>
                </c:pt>
                <c:pt idx="422">
                  <c:v>28.367699999999999</c:v>
                </c:pt>
                <c:pt idx="423">
                  <c:v>28.969899999999999</c:v>
                </c:pt>
                <c:pt idx="424">
                  <c:v>29.995100000000001</c:v>
                </c:pt>
                <c:pt idx="425">
                  <c:v>29.6754</c:v>
                </c:pt>
                <c:pt idx="426">
                  <c:v>30.572900000000001</c:v>
                </c:pt>
                <c:pt idx="427">
                  <c:v>30.891500000000001</c:v>
                </c:pt>
                <c:pt idx="428">
                  <c:v>28.911899999999999</c:v>
                </c:pt>
                <c:pt idx="429">
                  <c:v>29.3169</c:v>
                </c:pt>
                <c:pt idx="430">
                  <c:v>28.687200000000001</c:v>
                </c:pt>
                <c:pt idx="431">
                  <c:v>29.727399999999999</c:v>
                </c:pt>
                <c:pt idx="432">
                  <c:v>27.724900000000002</c:v>
                </c:pt>
                <c:pt idx="433">
                  <c:v>28.842600000000001</c:v>
                </c:pt>
                <c:pt idx="434">
                  <c:v>29.537099999999999</c:v>
                </c:pt>
                <c:pt idx="435">
                  <c:v>29.111499999999999</c:v>
                </c:pt>
                <c:pt idx="436">
                  <c:v>27.555</c:v>
                </c:pt>
                <c:pt idx="437">
                  <c:v>27.0487</c:v>
                </c:pt>
                <c:pt idx="438">
                  <c:v>27.6447</c:v>
                </c:pt>
                <c:pt idx="439">
                  <c:v>27.242799999999999</c:v>
                </c:pt>
                <c:pt idx="440">
                  <c:v>27.690999999999999</c:v>
                </c:pt>
                <c:pt idx="441">
                  <c:v>28.001100000000001</c:v>
                </c:pt>
                <c:pt idx="442">
                  <c:v>29.051100000000002</c:v>
                </c:pt>
                <c:pt idx="443">
                  <c:v>29.221599999999999</c:v>
                </c:pt>
                <c:pt idx="444">
                  <c:v>28.962499999999999</c:v>
                </c:pt>
                <c:pt idx="445">
                  <c:v>27.356999999999999</c:v>
                </c:pt>
                <c:pt idx="446">
                  <c:v>26.991800000000001</c:v>
                </c:pt>
                <c:pt idx="447">
                  <c:v>26.1309</c:v>
                </c:pt>
                <c:pt idx="448">
                  <c:v>26.320900000000002</c:v>
                </c:pt>
                <c:pt idx="449">
                  <c:v>26.833300000000001</c:v>
                </c:pt>
                <c:pt idx="450">
                  <c:v>26.9772</c:v>
                </c:pt>
                <c:pt idx="451">
                  <c:v>27.374600000000001</c:v>
                </c:pt>
                <c:pt idx="452">
                  <c:v>27.564599999999999</c:v>
                </c:pt>
                <c:pt idx="453">
                  <c:v>28.128699999999998</c:v>
                </c:pt>
                <c:pt idx="454">
                  <c:v>28.234200000000001</c:v>
                </c:pt>
                <c:pt idx="455">
                  <c:v>28.3978</c:v>
                </c:pt>
                <c:pt idx="456">
                  <c:v>28.229199999999999</c:v>
                </c:pt>
                <c:pt idx="457">
                  <c:v>28.8066</c:v>
                </c:pt>
                <c:pt idx="458">
                  <c:v>27.855</c:v>
                </c:pt>
                <c:pt idx="459">
                  <c:v>27.7407</c:v>
                </c:pt>
                <c:pt idx="460">
                  <c:v>27.580200000000001</c:v>
                </c:pt>
                <c:pt idx="461">
                  <c:v>27.431000000000001</c:v>
                </c:pt>
                <c:pt idx="462">
                  <c:v>27.991</c:v>
                </c:pt>
                <c:pt idx="463">
                  <c:v>28.159800000000001</c:v>
                </c:pt>
                <c:pt idx="464">
                  <c:v>27.761099999999999</c:v>
                </c:pt>
                <c:pt idx="465">
                  <c:v>27.592199999999998</c:v>
                </c:pt>
                <c:pt idx="466">
                  <c:v>27.747599999999998</c:v>
                </c:pt>
                <c:pt idx="467">
                  <c:v>26.3813</c:v>
                </c:pt>
                <c:pt idx="468">
                  <c:v>26.427900000000001</c:v>
                </c:pt>
                <c:pt idx="469">
                  <c:v>27.207699999999999</c:v>
                </c:pt>
                <c:pt idx="470">
                  <c:v>27.500599999999999</c:v>
                </c:pt>
                <c:pt idx="471">
                  <c:v>27.6206</c:v>
                </c:pt>
                <c:pt idx="472">
                  <c:v>28.099</c:v>
                </c:pt>
                <c:pt idx="473">
                  <c:v>28.1555</c:v>
                </c:pt>
                <c:pt idx="474">
                  <c:v>28.674900000000001</c:v>
                </c:pt>
                <c:pt idx="475">
                  <c:v>27.618400000000001</c:v>
                </c:pt>
                <c:pt idx="476">
                  <c:v>27.472899999999999</c:v>
                </c:pt>
                <c:pt idx="477">
                  <c:v>28.745899999999999</c:v>
                </c:pt>
                <c:pt idx="478">
                  <c:v>27.826899999999998</c:v>
                </c:pt>
                <c:pt idx="479">
                  <c:v>28.657800000000002</c:v>
                </c:pt>
                <c:pt idx="480">
                  <c:v>28.738</c:v>
                </c:pt>
                <c:pt idx="481">
                  <c:v>26.674600000000002</c:v>
                </c:pt>
                <c:pt idx="482">
                  <c:v>26.4589</c:v>
                </c:pt>
                <c:pt idx="483">
                  <c:v>24.772300000000001</c:v>
                </c:pt>
                <c:pt idx="484">
                  <c:v>24.624099999999999</c:v>
                </c:pt>
                <c:pt idx="485">
                  <c:v>24.6813</c:v>
                </c:pt>
                <c:pt idx="486">
                  <c:v>24.172999999999998</c:v>
                </c:pt>
                <c:pt idx="487">
                  <c:v>23.558800000000002</c:v>
                </c:pt>
                <c:pt idx="488">
                  <c:v>23.721900000000002</c:v>
                </c:pt>
                <c:pt idx="489">
                  <c:v>22.906300000000002</c:v>
                </c:pt>
                <c:pt idx="490">
                  <c:v>22.083300000000001</c:v>
                </c:pt>
                <c:pt idx="491">
                  <c:v>23.7225</c:v>
                </c:pt>
                <c:pt idx="492">
                  <c:v>24.206800000000001</c:v>
                </c:pt>
                <c:pt idx="493">
                  <c:v>24.044499999999999</c:v>
                </c:pt>
                <c:pt idx="494">
                  <c:v>23.051600000000001</c:v>
                </c:pt>
                <c:pt idx="495">
                  <c:v>22.277200000000001</c:v>
                </c:pt>
                <c:pt idx="496">
                  <c:v>21.746200000000002</c:v>
                </c:pt>
                <c:pt idx="497">
                  <c:v>21.439900000000002</c:v>
                </c:pt>
                <c:pt idx="498">
                  <c:v>21.1252</c:v>
                </c:pt>
                <c:pt idx="499">
                  <c:v>20.513500000000001</c:v>
                </c:pt>
                <c:pt idx="500">
                  <c:v>19.947399999999998</c:v>
                </c:pt>
                <c:pt idx="501">
                  <c:v>21.2256</c:v>
                </c:pt>
                <c:pt idx="502">
                  <c:v>21.067299999999999</c:v>
                </c:pt>
                <c:pt idx="503">
                  <c:v>19.86</c:v>
                </c:pt>
                <c:pt idx="504">
                  <c:v>18.8504</c:v>
                </c:pt>
                <c:pt idx="505">
                  <c:v>20.072600000000001</c:v>
                </c:pt>
                <c:pt idx="506">
                  <c:v>18.828700000000001</c:v>
                </c:pt>
                <c:pt idx="507">
                  <c:v>19.685300000000002</c:v>
                </c:pt>
                <c:pt idx="508">
                  <c:v>19.572800000000001</c:v>
                </c:pt>
                <c:pt idx="509">
                  <c:v>20.465299999999999</c:v>
                </c:pt>
                <c:pt idx="510">
                  <c:v>21.532800000000002</c:v>
                </c:pt>
                <c:pt idx="511">
                  <c:v>21.996300000000002</c:v>
                </c:pt>
                <c:pt idx="512">
                  <c:v>22.626100000000001</c:v>
                </c:pt>
                <c:pt idx="513">
                  <c:v>22.236499999999999</c:v>
                </c:pt>
                <c:pt idx="514">
                  <c:v>21.272300000000001</c:v>
                </c:pt>
                <c:pt idx="515">
                  <c:v>20.363399999999999</c:v>
                </c:pt>
                <c:pt idx="516">
                  <c:v>21.015999999999998</c:v>
                </c:pt>
                <c:pt idx="517">
                  <c:v>19.8703</c:v>
                </c:pt>
                <c:pt idx="518">
                  <c:v>19.183900000000001</c:v>
                </c:pt>
                <c:pt idx="519">
                  <c:v>18.602399999999999</c:v>
                </c:pt>
                <c:pt idx="520">
                  <c:v>18.7622</c:v>
                </c:pt>
                <c:pt idx="521">
                  <c:v>18.193200000000001</c:v>
                </c:pt>
              </c:numCache>
            </c:numRef>
          </c:val>
          <c:smooth val="0"/>
          <c:extLst>
            <c:ext xmlns:c16="http://schemas.microsoft.com/office/drawing/2014/chart" uri="{C3380CC4-5D6E-409C-BE32-E72D297353CC}">
              <c16:uniqueId val="{00000000-EE1C-4237-AC2A-6D1A0FB49748}"/>
            </c:ext>
          </c:extLst>
        </c:ser>
        <c:dLbls>
          <c:showLegendKey val="0"/>
          <c:showVal val="0"/>
          <c:showCatName val="0"/>
          <c:showSerName val="0"/>
          <c:showPercent val="0"/>
          <c:showBubbleSize val="0"/>
        </c:dLbls>
        <c:marker val="1"/>
        <c:smooth val="0"/>
        <c:axId val="1276356752"/>
        <c:axId val="1276360080"/>
      </c:lineChart>
      <c:lineChart>
        <c:grouping val="standard"/>
        <c:varyColors val="0"/>
        <c:ser>
          <c:idx val="1"/>
          <c:order val="1"/>
          <c:tx>
            <c:strRef>
              <c:f>Sheet1!$E$20</c:f>
              <c:strCache>
                <c:ptCount val="1"/>
                <c:pt idx="0">
                  <c:v>US real rates, inverted (rhs)</c:v>
                </c:pt>
              </c:strCache>
            </c:strRef>
          </c:tx>
          <c:spPr>
            <a:ln w="28575" cap="rnd">
              <a:solidFill>
                <a:schemeClr val="bg1">
                  <a:lumMod val="75000"/>
                </a:schemeClr>
              </a:solidFill>
              <a:round/>
            </a:ln>
            <a:effectLst/>
          </c:spPr>
          <c:marker>
            <c:symbol val="none"/>
          </c:marker>
          <c:cat>
            <c:numRef>
              <c:f>Sheet1!$B$27:$B$548</c:f>
              <c:numCache>
                <c:formatCode>dd\.mm\.yyyy</c:formatCode>
                <c:ptCount val="522"/>
                <c:pt idx="0">
                  <c:v>41201</c:v>
                </c:pt>
                <c:pt idx="1">
                  <c:v>41208</c:v>
                </c:pt>
                <c:pt idx="2">
                  <c:v>41215</c:v>
                </c:pt>
                <c:pt idx="3">
                  <c:v>41222</c:v>
                </c:pt>
                <c:pt idx="4">
                  <c:v>41229</c:v>
                </c:pt>
                <c:pt idx="5">
                  <c:v>41236</c:v>
                </c:pt>
                <c:pt idx="6">
                  <c:v>41243</c:v>
                </c:pt>
                <c:pt idx="7">
                  <c:v>41250</c:v>
                </c:pt>
                <c:pt idx="8">
                  <c:v>41257</c:v>
                </c:pt>
                <c:pt idx="9">
                  <c:v>41264</c:v>
                </c:pt>
                <c:pt idx="10">
                  <c:v>41271</c:v>
                </c:pt>
                <c:pt idx="11">
                  <c:v>41278</c:v>
                </c:pt>
                <c:pt idx="12">
                  <c:v>41285</c:v>
                </c:pt>
                <c:pt idx="13">
                  <c:v>41292</c:v>
                </c:pt>
                <c:pt idx="14">
                  <c:v>41299</c:v>
                </c:pt>
                <c:pt idx="15">
                  <c:v>41306</c:v>
                </c:pt>
                <c:pt idx="16">
                  <c:v>41313</c:v>
                </c:pt>
                <c:pt idx="17">
                  <c:v>41320</c:v>
                </c:pt>
                <c:pt idx="18">
                  <c:v>41327</c:v>
                </c:pt>
                <c:pt idx="19">
                  <c:v>41334</c:v>
                </c:pt>
                <c:pt idx="20">
                  <c:v>41341</c:v>
                </c:pt>
                <c:pt idx="21">
                  <c:v>41348</c:v>
                </c:pt>
                <c:pt idx="22">
                  <c:v>41355</c:v>
                </c:pt>
                <c:pt idx="23">
                  <c:v>41362</c:v>
                </c:pt>
                <c:pt idx="24">
                  <c:v>41369</c:v>
                </c:pt>
                <c:pt idx="25">
                  <c:v>41376</c:v>
                </c:pt>
                <c:pt idx="26">
                  <c:v>41383</c:v>
                </c:pt>
                <c:pt idx="27">
                  <c:v>41390</c:v>
                </c:pt>
                <c:pt idx="28">
                  <c:v>41397</c:v>
                </c:pt>
                <c:pt idx="29">
                  <c:v>41404</c:v>
                </c:pt>
                <c:pt idx="30">
                  <c:v>41411</c:v>
                </c:pt>
                <c:pt idx="31">
                  <c:v>41418</c:v>
                </c:pt>
                <c:pt idx="32">
                  <c:v>41425</c:v>
                </c:pt>
                <c:pt idx="33">
                  <c:v>41432</c:v>
                </c:pt>
                <c:pt idx="34">
                  <c:v>41439</c:v>
                </c:pt>
                <c:pt idx="35">
                  <c:v>41446</c:v>
                </c:pt>
                <c:pt idx="36">
                  <c:v>41453</c:v>
                </c:pt>
                <c:pt idx="37">
                  <c:v>41460</c:v>
                </c:pt>
                <c:pt idx="38">
                  <c:v>41467</c:v>
                </c:pt>
                <c:pt idx="39">
                  <c:v>41474</c:v>
                </c:pt>
                <c:pt idx="40">
                  <c:v>41481</c:v>
                </c:pt>
                <c:pt idx="41">
                  <c:v>41488</c:v>
                </c:pt>
                <c:pt idx="42">
                  <c:v>41495</c:v>
                </c:pt>
                <c:pt idx="43">
                  <c:v>41502</c:v>
                </c:pt>
                <c:pt idx="44">
                  <c:v>41509</c:v>
                </c:pt>
                <c:pt idx="45">
                  <c:v>41516</c:v>
                </c:pt>
                <c:pt idx="46">
                  <c:v>41523</c:v>
                </c:pt>
                <c:pt idx="47">
                  <c:v>41530</c:v>
                </c:pt>
                <c:pt idx="48">
                  <c:v>41537</c:v>
                </c:pt>
                <c:pt idx="49">
                  <c:v>41544</c:v>
                </c:pt>
                <c:pt idx="50">
                  <c:v>41551</c:v>
                </c:pt>
                <c:pt idx="51">
                  <c:v>41558</c:v>
                </c:pt>
                <c:pt idx="52">
                  <c:v>41565</c:v>
                </c:pt>
                <c:pt idx="53">
                  <c:v>41572</c:v>
                </c:pt>
                <c:pt idx="54">
                  <c:v>41579</c:v>
                </c:pt>
                <c:pt idx="55">
                  <c:v>41586</c:v>
                </c:pt>
                <c:pt idx="56">
                  <c:v>41593</c:v>
                </c:pt>
                <c:pt idx="57">
                  <c:v>41600</c:v>
                </c:pt>
                <c:pt idx="58">
                  <c:v>41607</c:v>
                </c:pt>
                <c:pt idx="59">
                  <c:v>41614</c:v>
                </c:pt>
                <c:pt idx="60">
                  <c:v>41621</c:v>
                </c:pt>
                <c:pt idx="61">
                  <c:v>41628</c:v>
                </c:pt>
                <c:pt idx="62">
                  <c:v>41635</c:v>
                </c:pt>
                <c:pt idx="63">
                  <c:v>41642</c:v>
                </c:pt>
                <c:pt idx="64">
                  <c:v>41649</c:v>
                </c:pt>
                <c:pt idx="65">
                  <c:v>41656</c:v>
                </c:pt>
                <c:pt idx="66">
                  <c:v>41663</c:v>
                </c:pt>
                <c:pt idx="67">
                  <c:v>41670</c:v>
                </c:pt>
                <c:pt idx="68">
                  <c:v>41677</c:v>
                </c:pt>
                <c:pt idx="69">
                  <c:v>41684</c:v>
                </c:pt>
                <c:pt idx="70">
                  <c:v>41691</c:v>
                </c:pt>
                <c:pt idx="71">
                  <c:v>41698</c:v>
                </c:pt>
                <c:pt idx="72">
                  <c:v>41705</c:v>
                </c:pt>
                <c:pt idx="73">
                  <c:v>41712</c:v>
                </c:pt>
                <c:pt idx="74">
                  <c:v>41719</c:v>
                </c:pt>
                <c:pt idx="75">
                  <c:v>41726</c:v>
                </c:pt>
                <c:pt idx="76">
                  <c:v>41733</c:v>
                </c:pt>
                <c:pt idx="77">
                  <c:v>41740</c:v>
                </c:pt>
                <c:pt idx="78">
                  <c:v>41747</c:v>
                </c:pt>
                <c:pt idx="79">
                  <c:v>41754</c:v>
                </c:pt>
                <c:pt idx="80">
                  <c:v>41761</c:v>
                </c:pt>
                <c:pt idx="81">
                  <c:v>41768</c:v>
                </c:pt>
                <c:pt idx="82">
                  <c:v>41775</c:v>
                </c:pt>
                <c:pt idx="83">
                  <c:v>41782</c:v>
                </c:pt>
                <c:pt idx="84">
                  <c:v>41789</c:v>
                </c:pt>
                <c:pt idx="85">
                  <c:v>41796</c:v>
                </c:pt>
                <c:pt idx="86">
                  <c:v>41803</c:v>
                </c:pt>
                <c:pt idx="87">
                  <c:v>41810</c:v>
                </c:pt>
                <c:pt idx="88">
                  <c:v>41817</c:v>
                </c:pt>
                <c:pt idx="89">
                  <c:v>41824</c:v>
                </c:pt>
                <c:pt idx="90">
                  <c:v>41831</c:v>
                </c:pt>
                <c:pt idx="91">
                  <c:v>41838</c:v>
                </c:pt>
                <c:pt idx="92">
                  <c:v>41845</c:v>
                </c:pt>
                <c:pt idx="93">
                  <c:v>41852</c:v>
                </c:pt>
                <c:pt idx="94">
                  <c:v>41859</c:v>
                </c:pt>
                <c:pt idx="95">
                  <c:v>41866</c:v>
                </c:pt>
                <c:pt idx="96">
                  <c:v>41873</c:v>
                </c:pt>
                <c:pt idx="97">
                  <c:v>41880</c:v>
                </c:pt>
                <c:pt idx="98">
                  <c:v>41887</c:v>
                </c:pt>
                <c:pt idx="99">
                  <c:v>41894</c:v>
                </c:pt>
                <c:pt idx="100">
                  <c:v>41901</c:v>
                </c:pt>
                <c:pt idx="101">
                  <c:v>41908</c:v>
                </c:pt>
                <c:pt idx="102">
                  <c:v>41915</c:v>
                </c:pt>
                <c:pt idx="103">
                  <c:v>41922</c:v>
                </c:pt>
                <c:pt idx="104">
                  <c:v>41929</c:v>
                </c:pt>
                <c:pt idx="105">
                  <c:v>41936</c:v>
                </c:pt>
                <c:pt idx="106">
                  <c:v>41943</c:v>
                </c:pt>
                <c:pt idx="107">
                  <c:v>41950</c:v>
                </c:pt>
                <c:pt idx="108">
                  <c:v>41957</c:v>
                </c:pt>
                <c:pt idx="109">
                  <c:v>41964</c:v>
                </c:pt>
                <c:pt idx="110">
                  <c:v>41971</c:v>
                </c:pt>
                <c:pt idx="111">
                  <c:v>41978</c:v>
                </c:pt>
                <c:pt idx="112">
                  <c:v>41985</c:v>
                </c:pt>
                <c:pt idx="113">
                  <c:v>41992</c:v>
                </c:pt>
                <c:pt idx="114">
                  <c:v>41999</c:v>
                </c:pt>
                <c:pt idx="115">
                  <c:v>42006</c:v>
                </c:pt>
                <c:pt idx="116">
                  <c:v>42013</c:v>
                </c:pt>
                <c:pt idx="117">
                  <c:v>42020</c:v>
                </c:pt>
                <c:pt idx="118">
                  <c:v>42027</c:v>
                </c:pt>
                <c:pt idx="119">
                  <c:v>42034</c:v>
                </c:pt>
                <c:pt idx="120">
                  <c:v>42041</c:v>
                </c:pt>
                <c:pt idx="121">
                  <c:v>42048</c:v>
                </c:pt>
                <c:pt idx="122">
                  <c:v>42055</c:v>
                </c:pt>
                <c:pt idx="123">
                  <c:v>42062</c:v>
                </c:pt>
                <c:pt idx="124">
                  <c:v>42069</c:v>
                </c:pt>
                <c:pt idx="125">
                  <c:v>42076</c:v>
                </c:pt>
                <c:pt idx="126">
                  <c:v>42083</c:v>
                </c:pt>
                <c:pt idx="127">
                  <c:v>42090</c:v>
                </c:pt>
                <c:pt idx="128">
                  <c:v>42097</c:v>
                </c:pt>
                <c:pt idx="129">
                  <c:v>42104</c:v>
                </c:pt>
                <c:pt idx="130">
                  <c:v>42111</c:v>
                </c:pt>
                <c:pt idx="131">
                  <c:v>42118</c:v>
                </c:pt>
                <c:pt idx="132">
                  <c:v>42125</c:v>
                </c:pt>
                <c:pt idx="133">
                  <c:v>42132</c:v>
                </c:pt>
                <c:pt idx="134">
                  <c:v>42139</c:v>
                </c:pt>
                <c:pt idx="135">
                  <c:v>42146</c:v>
                </c:pt>
                <c:pt idx="136">
                  <c:v>42153</c:v>
                </c:pt>
                <c:pt idx="137">
                  <c:v>42160</c:v>
                </c:pt>
                <c:pt idx="138">
                  <c:v>42167</c:v>
                </c:pt>
                <c:pt idx="139">
                  <c:v>42174</c:v>
                </c:pt>
                <c:pt idx="140">
                  <c:v>42181</c:v>
                </c:pt>
                <c:pt idx="141">
                  <c:v>42188</c:v>
                </c:pt>
                <c:pt idx="142">
                  <c:v>42195</c:v>
                </c:pt>
                <c:pt idx="143">
                  <c:v>42202</c:v>
                </c:pt>
                <c:pt idx="144">
                  <c:v>42209</c:v>
                </c:pt>
                <c:pt idx="145">
                  <c:v>42216</c:v>
                </c:pt>
                <c:pt idx="146">
                  <c:v>42223</c:v>
                </c:pt>
                <c:pt idx="147">
                  <c:v>42230</c:v>
                </c:pt>
                <c:pt idx="148">
                  <c:v>42237</c:v>
                </c:pt>
                <c:pt idx="149">
                  <c:v>42244</c:v>
                </c:pt>
                <c:pt idx="150">
                  <c:v>42251</c:v>
                </c:pt>
                <c:pt idx="151">
                  <c:v>42258</c:v>
                </c:pt>
                <c:pt idx="152">
                  <c:v>42265</c:v>
                </c:pt>
                <c:pt idx="153">
                  <c:v>42272</c:v>
                </c:pt>
                <c:pt idx="154">
                  <c:v>42279</c:v>
                </c:pt>
                <c:pt idx="155">
                  <c:v>42286</c:v>
                </c:pt>
                <c:pt idx="156">
                  <c:v>42293</c:v>
                </c:pt>
                <c:pt idx="157">
                  <c:v>42300</c:v>
                </c:pt>
                <c:pt idx="158">
                  <c:v>42307</c:v>
                </c:pt>
                <c:pt idx="159">
                  <c:v>42314</c:v>
                </c:pt>
                <c:pt idx="160">
                  <c:v>42321</c:v>
                </c:pt>
                <c:pt idx="161">
                  <c:v>42328</c:v>
                </c:pt>
                <c:pt idx="162">
                  <c:v>42335</c:v>
                </c:pt>
                <c:pt idx="163">
                  <c:v>42342</c:v>
                </c:pt>
                <c:pt idx="164">
                  <c:v>42349</c:v>
                </c:pt>
                <c:pt idx="165">
                  <c:v>42356</c:v>
                </c:pt>
                <c:pt idx="166">
                  <c:v>42363</c:v>
                </c:pt>
                <c:pt idx="167">
                  <c:v>42370</c:v>
                </c:pt>
                <c:pt idx="168">
                  <c:v>42377</c:v>
                </c:pt>
                <c:pt idx="169">
                  <c:v>42384</c:v>
                </c:pt>
                <c:pt idx="170">
                  <c:v>42391</c:v>
                </c:pt>
                <c:pt idx="171">
                  <c:v>42398</c:v>
                </c:pt>
                <c:pt idx="172">
                  <c:v>42405</c:v>
                </c:pt>
                <c:pt idx="173">
                  <c:v>42412</c:v>
                </c:pt>
                <c:pt idx="174">
                  <c:v>42419</c:v>
                </c:pt>
                <c:pt idx="175">
                  <c:v>42426</c:v>
                </c:pt>
                <c:pt idx="176">
                  <c:v>42433</c:v>
                </c:pt>
                <c:pt idx="177">
                  <c:v>42440</c:v>
                </c:pt>
                <c:pt idx="178">
                  <c:v>42447</c:v>
                </c:pt>
                <c:pt idx="179">
                  <c:v>42454</c:v>
                </c:pt>
                <c:pt idx="180">
                  <c:v>42461</c:v>
                </c:pt>
                <c:pt idx="181">
                  <c:v>42468</c:v>
                </c:pt>
                <c:pt idx="182">
                  <c:v>42475</c:v>
                </c:pt>
                <c:pt idx="183">
                  <c:v>42482</c:v>
                </c:pt>
                <c:pt idx="184">
                  <c:v>42489</c:v>
                </c:pt>
                <c:pt idx="185">
                  <c:v>42496</c:v>
                </c:pt>
                <c:pt idx="186">
                  <c:v>42503</c:v>
                </c:pt>
                <c:pt idx="187">
                  <c:v>42510</c:v>
                </c:pt>
                <c:pt idx="188">
                  <c:v>42517</c:v>
                </c:pt>
                <c:pt idx="189">
                  <c:v>42524</c:v>
                </c:pt>
                <c:pt idx="190">
                  <c:v>42531</c:v>
                </c:pt>
                <c:pt idx="191">
                  <c:v>42538</c:v>
                </c:pt>
                <c:pt idx="192">
                  <c:v>42545</c:v>
                </c:pt>
                <c:pt idx="193">
                  <c:v>42552</c:v>
                </c:pt>
                <c:pt idx="194">
                  <c:v>42559</c:v>
                </c:pt>
                <c:pt idx="195">
                  <c:v>42566</c:v>
                </c:pt>
                <c:pt idx="196">
                  <c:v>42573</c:v>
                </c:pt>
                <c:pt idx="197">
                  <c:v>42580</c:v>
                </c:pt>
                <c:pt idx="198">
                  <c:v>42587</c:v>
                </c:pt>
                <c:pt idx="199">
                  <c:v>42594</c:v>
                </c:pt>
                <c:pt idx="200">
                  <c:v>42601</c:v>
                </c:pt>
                <c:pt idx="201">
                  <c:v>42608</c:v>
                </c:pt>
                <c:pt idx="202">
                  <c:v>42615</c:v>
                </c:pt>
                <c:pt idx="203">
                  <c:v>42622</c:v>
                </c:pt>
                <c:pt idx="204">
                  <c:v>42629</c:v>
                </c:pt>
                <c:pt idx="205">
                  <c:v>42636</c:v>
                </c:pt>
                <c:pt idx="206">
                  <c:v>42643</c:v>
                </c:pt>
                <c:pt idx="207">
                  <c:v>42650</c:v>
                </c:pt>
                <c:pt idx="208">
                  <c:v>42657</c:v>
                </c:pt>
                <c:pt idx="209">
                  <c:v>42664</c:v>
                </c:pt>
                <c:pt idx="210">
                  <c:v>42671</c:v>
                </c:pt>
                <c:pt idx="211">
                  <c:v>42678</c:v>
                </c:pt>
                <c:pt idx="212">
                  <c:v>42685</c:v>
                </c:pt>
                <c:pt idx="213">
                  <c:v>42692</c:v>
                </c:pt>
                <c:pt idx="214">
                  <c:v>42699</c:v>
                </c:pt>
                <c:pt idx="215">
                  <c:v>42706</c:v>
                </c:pt>
                <c:pt idx="216">
                  <c:v>42713</c:v>
                </c:pt>
                <c:pt idx="217">
                  <c:v>42720</c:v>
                </c:pt>
                <c:pt idx="218">
                  <c:v>42727</c:v>
                </c:pt>
                <c:pt idx="219">
                  <c:v>42734</c:v>
                </c:pt>
                <c:pt idx="220">
                  <c:v>42741</c:v>
                </c:pt>
                <c:pt idx="221">
                  <c:v>42748</c:v>
                </c:pt>
                <c:pt idx="222">
                  <c:v>42755</c:v>
                </c:pt>
                <c:pt idx="223">
                  <c:v>42762</c:v>
                </c:pt>
                <c:pt idx="224">
                  <c:v>42769</c:v>
                </c:pt>
                <c:pt idx="225">
                  <c:v>42776</c:v>
                </c:pt>
                <c:pt idx="226">
                  <c:v>42783</c:v>
                </c:pt>
                <c:pt idx="227">
                  <c:v>42790</c:v>
                </c:pt>
                <c:pt idx="228">
                  <c:v>42797</c:v>
                </c:pt>
                <c:pt idx="229">
                  <c:v>42804</c:v>
                </c:pt>
                <c:pt idx="230">
                  <c:v>42811</c:v>
                </c:pt>
                <c:pt idx="231">
                  <c:v>42818</c:v>
                </c:pt>
                <c:pt idx="232">
                  <c:v>42825</c:v>
                </c:pt>
                <c:pt idx="233">
                  <c:v>42832</c:v>
                </c:pt>
                <c:pt idx="234">
                  <c:v>42839</c:v>
                </c:pt>
                <c:pt idx="235">
                  <c:v>42846</c:v>
                </c:pt>
                <c:pt idx="236">
                  <c:v>42853</c:v>
                </c:pt>
                <c:pt idx="237">
                  <c:v>42860</c:v>
                </c:pt>
                <c:pt idx="238">
                  <c:v>42867</c:v>
                </c:pt>
                <c:pt idx="239">
                  <c:v>42874</c:v>
                </c:pt>
                <c:pt idx="240">
                  <c:v>42881</c:v>
                </c:pt>
                <c:pt idx="241">
                  <c:v>42888</c:v>
                </c:pt>
                <c:pt idx="242">
                  <c:v>42895</c:v>
                </c:pt>
                <c:pt idx="243">
                  <c:v>42902</c:v>
                </c:pt>
                <c:pt idx="244">
                  <c:v>42909</c:v>
                </c:pt>
                <c:pt idx="245">
                  <c:v>42916</c:v>
                </c:pt>
                <c:pt idx="246">
                  <c:v>42923</c:v>
                </c:pt>
                <c:pt idx="247">
                  <c:v>42930</c:v>
                </c:pt>
                <c:pt idx="248">
                  <c:v>42937</c:v>
                </c:pt>
                <c:pt idx="249">
                  <c:v>42944</c:v>
                </c:pt>
                <c:pt idx="250">
                  <c:v>42951</c:v>
                </c:pt>
                <c:pt idx="251">
                  <c:v>42958</c:v>
                </c:pt>
                <c:pt idx="252">
                  <c:v>42965</c:v>
                </c:pt>
                <c:pt idx="253">
                  <c:v>42972</c:v>
                </c:pt>
                <c:pt idx="254">
                  <c:v>42979</c:v>
                </c:pt>
                <c:pt idx="255">
                  <c:v>42986</c:v>
                </c:pt>
                <c:pt idx="256">
                  <c:v>42993</c:v>
                </c:pt>
                <c:pt idx="257">
                  <c:v>43000</c:v>
                </c:pt>
                <c:pt idx="258">
                  <c:v>43007</c:v>
                </c:pt>
                <c:pt idx="259">
                  <c:v>43014</c:v>
                </c:pt>
                <c:pt idx="260">
                  <c:v>43021</c:v>
                </c:pt>
                <c:pt idx="261">
                  <c:v>43028</c:v>
                </c:pt>
                <c:pt idx="262">
                  <c:v>43035</c:v>
                </c:pt>
                <c:pt idx="263">
                  <c:v>43042</c:v>
                </c:pt>
                <c:pt idx="264">
                  <c:v>43049</c:v>
                </c:pt>
                <c:pt idx="265">
                  <c:v>43056</c:v>
                </c:pt>
                <c:pt idx="266">
                  <c:v>43063</c:v>
                </c:pt>
                <c:pt idx="267">
                  <c:v>43070</c:v>
                </c:pt>
                <c:pt idx="268">
                  <c:v>43077</c:v>
                </c:pt>
                <c:pt idx="269">
                  <c:v>43084</c:v>
                </c:pt>
                <c:pt idx="270">
                  <c:v>43091</c:v>
                </c:pt>
                <c:pt idx="271">
                  <c:v>43098</c:v>
                </c:pt>
                <c:pt idx="272">
                  <c:v>43105</c:v>
                </c:pt>
                <c:pt idx="273">
                  <c:v>43112</c:v>
                </c:pt>
                <c:pt idx="274">
                  <c:v>43119</c:v>
                </c:pt>
                <c:pt idx="275">
                  <c:v>43126</c:v>
                </c:pt>
                <c:pt idx="276">
                  <c:v>43133</c:v>
                </c:pt>
                <c:pt idx="277">
                  <c:v>43140</c:v>
                </c:pt>
                <c:pt idx="278">
                  <c:v>43147</c:v>
                </c:pt>
                <c:pt idx="279">
                  <c:v>43154</c:v>
                </c:pt>
                <c:pt idx="280">
                  <c:v>43161</c:v>
                </c:pt>
                <c:pt idx="281">
                  <c:v>43168</c:v>
                </c:pt>
                <c:pt idx="282">
                  <c:v>43175</c:v>
                </c:pt>
                <c:pt idx="283">
                  <c:v>43182</c:v>
                </c:pt>
                <c:pt idx="284">
                  <c:v>43189</c:v>
                </c:pt>
                <c:pt idx="285">
                  <c:v>43196</c:v>
                </c:pt>
                <c:pt idx="286">
                  <c:v>43203</c:v>
                </c:pt>
                <c:pt idx="287">
                  <c:v>43210</c:v>
                </c:pt>
                <c:pt idx="288">
                  <c:v>43217</c:v>
                </c:pt>
                <c:pt idx="289">
                  <c:v>43224</c:v>
                </c:pt>
                <c:pt idx="290">
                  <c:v>43231</c:v>
                </c:pt>
                <c:pt idx="291">
                  <c:v>43238</c:v>
                </c:pt>
                <c:pt idx="292">
                  <c:v>43245</c:v>
                </c:pt>
                <c:pt idx="293">
                  <c:v>43252</c:v>
                </c:pt>
                <c:pt idx="294">
                  <c:v>43259</c:v>
                </c:pt>
                <c:pt idx="295">
                  <c:v>43266</c:v>
                </c:pt>
                <c:pt idx="296">
                  <c:v>43273</c:v>
                </c:pt>
                <c:pt idx="297">
                  <c:v>43280</c:v>
                </c:pt>
                <c:pt idx="298">
                  <c:v>43287</c:v>
                </c:pt>
                <c:pt idx="299">
                  <c:v>43294</c:v>
                </c:pt>
                <c:pt idx="300">
                  <c:v>43301</c:v>
                </c:pt>
                <c:pt idx="301">
                  <c:v>43308</c:v>
                </c:pt>
                <c:pt idx="302">
                  <c:v>43315</c:v>
                </c:pt>
                <c:pt idx="303">
                  <c:v>43322</c:v>
                </c:pt>
                <c:pt idx="304">
                  <c:v>43329</c:v>
                </c:pt>
                <c:pt idx="305">
                  <c:v>43336</c:v>
                </c:pt>
                <c:pt idx="306">
                  <c:v>43343</c:v>
                </c:pt>
                <c:pt idx="307">
                  <c:v>43350</c:v>
                </c:pt>
                <c:pt idx="308">
                  <c:v>43357</c:v>
                </c:pt>
                <c:pt idx="309">
                  <c:v>43364</c:v>
                </c:pt>
                <c:pt idx="310">
                  <c:v>43371</c:v>
                </c:pt>
                <c:pt idx="311">
                  <c:v>43378</c:v>
                </c:pt>
                <c:pt idx="312">
                  <c:v>43385</c:v>
                </c:pt>
                <c:pt idx="313">
                  <c:v>43392</c:v>
                </c:pt>
                <c:pt idx="314">
                  <c:v>43399</c:v>
                </c:pt>
                <c:pt idx="315">
                  <c:v>43406</c:v>
                </c:pt>
                <c:pt idx="316">
                  <c:v>43413</c:v>
                </c:pt>
                <c:pt idx="317">
                  <c:v>43420</c:v>
                </c:pt>
                <c:pt idx="318">
                  <c:v>43427</c:v>
                </c:pt>
                <c:pt idx="319">
                  <c:v>43434</c:v>
                </c:pt>
                <c:pt idx="320">
                  <c:v>43441</c:v>
                </c:pt>
                <c:pt idx="321">
                  <c:v>43448</c:v>
                </c:pt>
                <c:pt idx="322">
                  <c:v>43455</c:v>
                </c:pt>
                <c:pt idx="323">
                  <c:v>43462</c:v>
                </c:pt>
                <c:pt idx="324">
                  <c:v>43469</c:v>
                </c:pt>
                <c:pt idx="325">
                  <c:v>43476</c:v>
                </c:pt>
                <c:pt idx="326">
                  <c:v>43483</c:v>
                </c:pt>
                <c:pt idx="327">
                  <c:v>43490</c:v>
                </c:pt>
                <c:pt idx="328">
                  <c:v>43497</c:v>
                </c:pt>
                <c:pt idx="329">
                  <c:v>43504</c:v>
                </c:pt>
                <c:pt idx="330">
                  <c:v>43511</c:v>
                </c:pt>
                <c:pt idx="331">
                  <c:v>43518</c:v>
                </c:pt>
                <c:pt idx="332">
                  <c:v>43525</c:v>
                </c:pt>
                <c:pt idx="333">
                  <c:v>43532</c:v>
                </c:pt>
                <c:pt idx="334">
                  <c:v>43539</c:v>
                </c:pt>
                <c:pt idx="335">
                  <c:v>43546</c:v>
                </c:pt>
                <c:pt idx="336">
                  <c:v>43553</c:v>
                </c:pt>
                <c:pt idx="337">
                  <c:v>43560</c:v>
                </c:pt>
                <c:pt idx="338">
                  <c:v>43567</c:v>
                </c:pt>
                <c:pt idx="339">
                  <c:v>43574</c:v>
                </c:pt>
                <c:pt idx="340">
                  <c:v>43581</c:v>
                </c:pt>
                <c:pt idx="341">
                  <c:v>43588</c:v>
                </c:pt>
                <c:pt idx="342">
                  <c:v>43595</c:v>
                </c:pt>
                <c:pt idx="343">
                  <c:v>43602</c:v>
                </c:pt>
                <c:pt idx="344">
                  <c:v>43609</c:v>
                </c:pt>
                <c:pt idx="345">
                  <c:v>43616</c:v>
                </c:pt>
                <c:pt idx="346">
                  <c:v>43623</c:v>
                </c:pt>
                <c:pt idx="347">
                  <c:v>43630</c:v>
                </c:pt>
                <c:pt idx="348">
                  <c:v>43637</c:v>
                </c:pt>
                <c:pt idx="349">
                  <c:v>43644</c:v>
                </c:pt>
                <c:pt idx="350">
                  <c:v>43651</c:v>
                </c:pt>
                <c:pt idx="351">
                  <c:v>43658</c:v>
                </c:pt>
                <c:pt idx="352">
                  <c:v>43665</c:v>
                </c:pt>
                <c:pt idx="353">
                  <c:v>43672</c:v>
                </c:pt>
                <c:pt idx="354">
                  <c:v>43679</c:v>
                </c:pt>
                <c:pt idx="355">
                  <c:v>43686</c:v>
                </c:pt>
                <c:pt idx="356">
                  <c:v>43693</c:v>
                </c:pt>
                <c:pt idx="357">
                  <c:v>43700</c:v>
                </c:pt>
                <c:pt idx="358">
                  <c:v>43707</c:v>
                </c:pt>
                <c:pt idx="359">
                  <c:v>43714</c:v>
                </c:pt>
                <c:pt idx="360">
                  <c:v>43721</c:v>
                </c:pt>
                <c:pt idx="361">
                  <c:v>43728</c:v>
                </c:pt>
                <c:pt idx="362">
                  <c:v>43735</c:v>
                </c:pt>
                <c:pt idx="363">
                  <c:v>43742</c:v>
                </c:pt>
                <c:pt idx="364">
                  <c:v>43749</c:v>
                </c:pt>
                <c:pt idx="365">
                  <c:v>43756</c:v>
                </c:pt>
                <c:pt idx="366">
                  <c:v>43763</c:v>
                </c:pt>
                <c:pt idx="367">
                  <c:v>43770</c:v>
                </c:pt>
                <c:pt idx="368">
                  <c:v>43777</c:v>
                </c:pt>
                <c:pt idx="369">
                  <c:v>43784</c:v>
                </c:pt>
                <c:pt idx="370">
                  <c:v>43791</c:v>
                </c:pt>
                <c:pt idx="371">
                  <c:v>43798</c:v>
                </c:pt>
                <c:pt idx="372">
                  <c:v>43805</c:v>
                </c:pt>
                <c:pt idx="373">
                  <c:v>43812</c:v>
                </c:pt>
                <c:pt idx="374">
                  <c:v>43819</c:v>
                </c:pt>
                <c:pt idx="375">
                  <c:v>43826</c:v>
                </c:pt>
                <c:pt idx="376">
                  <c:v>43833</c:v>
                </c:pt>
                <c:pt idx="377">
                  <c:v>43840</c:v>
                </c:pt>
                <c:pt idx="378">
                  <c:v>43847</c:v>
                </c:pt>
                <c:pt idx="379">
                  <c:v>43854</c:v>
                </c:pt>
                <c:pt idx="380">
                  <c:v>43861</c:v>
                </c:pt>
                <c:pt idx="381">
                  <c:v>43868</c:v>
                </c:pt>
                <c:pt idx="382">
                  <c:v>43875</c:v>
                </c:pt>
                <c:pt idx="383">
                  <c:v>43882</c:v>
                </c:pt>
                <c:pt idx="384">
                  <c:v>43889</c:v>
                </c:pt>
                <c:pt idx="385">
                  <c:v>43896</c:v>
                </c:pt>
                <c:pt idx="386">
                  <c:v>43903</c:v>
                </c:pt>
                <c:pt idx="387">
                  <c:v>43910</c:v>
                </c:pt>
                <c:pt idx="388">
                  <c:v>43917</c:v>
                </c:pt>
                <c:pt idx="389">
                  <c:v>43924</c:v>
                </c:pt>
                <c:pt idx="390">
                  <c:v>43931</c:v>
                </c:pt>
                <c:pt idx="391">
                  <c:v>43938</c:v>
                </c:pt>
                <c:pt idx="392">
                  <c:v>43945</c:v>
                </c:pt>
                <c:pt idx="393">
                  <c:v>43952</c:v>
                </c:pt>
                <c:pt idx="394">
                  <c:v>43959</c:v>
                </c:pt>
                <c:pt idx="395">
                  <c:v>43966</c:v>
                </c:pt>
                <c:pt idx="396">
                  <c:v>43973</c:v>
                </c:pt>
                <c:pt idx="397">
                  <c:v>43980</c:v>
                </c:pt>
                <c:pt idx="398">
                  <c:v>43987</c:v>
                </c:pt>
                <c:pt idx="399">
                  <c:v>43994</c:v>
                </c:pt>
                <c:pt idx="400">
                  <c:v>44001</c:v>
                </c:pt>
                <c:pt idx="401">
                  <c:v>44008</c:v>
                </c:pt>
                <c:pt idx="402">
                  <c:v>44015</c:v>
                </c:pt>
                <c:pt idx="403">
                  <c:v>44022</c:v>
                </c:pt>
                <c:pt idx="404">
                  <c:v>44029</c:v>
                </c:pt>
                <c:pt idx="405">
                  <c:v>44036</c:v>
                </c:pt>
                <c:pt idx="406">
                  <c:v>44043</c:v>
                </c:pt>
                <c:pt idx="407">
                  <c:v>44050</c:v>
                </c:pt>
                <c:pt idx="408">
                  <c:v>44057</c:v>
                </c:pt>
                <c:pt idx="409">
                  <c:v>44064</c:v>
                </c:pt>
                <c:pt idx="410">
                  <c:v>44071</c:v>
                </c:pt>
                <c:pt idx="411">
                  <c:v>44078</c:v>
                </c:pt>
                <c:pt idx="412">
                  <c:v>44085</c:v>
                </c:pt>
                <c:pt idx="413">
                  <c:v>44092</c:v>
                </c:pt>
                <c:pt idx="414">
                  <c:v>44099</c:v>
                </c:pt>
                <c:pt idx="415">
                  <c:v>44106</c:v>
                </c:pt>
                <c:pt idx="416">
                  <c:v>44113</c:v>
                </c:pt>
                <c:pt idx="417">
                  <c:v>44120</c:v>
                </c:pt>
                <c:pt idx="418">
                  <c:v>44127</c:v>
                </c:pt>
                <c:pt idx="419">
                  <c:v>44134</c:v>
                </c:pt>
                <c:pt idx="420">
                  <c:v>44141</c:v>
                </c:pt>
                <c:pt idx="421">
                  <c:v>44148</c:v>
                </c:pt>
                <c:pt idx="422">
                  <c:v>44155</c:v>
                </c:pt>
                <c:pt idx="423">
                  <c:v>44162</c:v>
                </c:pt>
                <c:pt idx="424">
                  <c:v>44169</c:v>
                </c:pt>
                <c:pt idx="425">
                  <c:v>44176</c:v>
                </c:pt>
                <c:pt idx="426">
                  <c:v>44183</c:v>
                </c:pt>
                <c:pt idx="427">
                  <c:v>44190</c:v>
                </c:pt>
                <c:pt idx="428">
                  <c:v>44197</c:v>
                </c:pt>
                <c:pt idx="429">
                  <c:v>44204</c:v>
                </c:pt>
                <c:pt idx="430">
                  <c:v>44211</c:v>
                </c:pt>
                <c:pt idx="431">
                  <c:v>44218</c:v>
                </c:pt>
                <c:pt idx="432">
                  <c:v>44225</c:v>
                </c:pt>
                <c:pt idx="433">
                  <c:v>44232</c:v>
                </c:pt>
                <c:pt idx="434">
                  <c:v>44239</c:v>
                </c:pt>
                <c:pt idx="435">
                  <c:v>44246</c:v>
                </c:pt>
                <c:pt idx="436">
                  <c:v>44253</c:v>
                </c:pt>
                <c:pt idx="437">
                  <c:v>44260</c:v>
                </c:pt>
                <c:pt idx="438">
                  <c:v>44267</c:v>
                </c:pt>
                <c:pt idx="439">
                  <c:v>44274</c:v>
                </c:pt>
                <c:pt idx="440">
                  <c:v>44281</c:v>
                </c:pt>
                <c:pt idx="441">
                  <c:v>44288</c:v>
                </c:pt>
                <c:pt idx="442">
                  <c:v>44295</c:v>
                </c:pt>
                <c:pt idx="443">
                  <c:v>44302</c:v>
                </c:pt>
                <c:pt idx="444">
                  <c:v>44309</c:v>
                </c:pt>
                <c:pt idx="445">
                  <c:v>44316</c:v>
                </c:pt>
                <c:pt idx="446">
                  <c:v>44323</c:v>
                </c:pt>
                <c:pt idx="447">
                  <c:v>44330</c:v>
                </c:pt>
                <c:pt idx="448">
                  <c:v>44337</c:v>
                </c:pt>
                <c:pt idx="449">
                  <c:v>44344</c:v>
                </c:pt>
                <c:pt idx="450">
                  <c:v>44351</c:v>
                </c:pt>
                <c:pt idx="451">
                  <c:v>44358</c:v>
                </c:pt>
                <c:pt idx="452">
                  <c:v>44365</c:v>
                </c:pt>
                <c:pt idx="453">
                  <c:v>44372</c:v>
                </c:pt>
                <c:pt idx="454">
                  <c:v>44379</c:v>
                </c:pt>
                <c:pt idx="455">
                  <c:v>44386</c:v>
                </c:pt>
                <c:pt idx="456">
                  <c:v>44393</c:v>
                </c:pt>
                <c:pt idx="457">
                  <c:v>44400</c:v>
                </c:pt>
                <c:pt idx="458">
                  <c:v>44407</c:v>
                </c:pt>
                <c:pt idx="459">
                  <c:v>44414</c:v>
                </c:pt>
                <c:pt idx="460">
                  <c:v>44421</c:v>
                </c:pt>
                <c:pt idx="461">
                  <c:v>44428</c:v>
                </c:pt>
                <c:pt idx="462">
                  <c:v>44435</c:v>
                </c:pt>
                <c:pt idx="463">
                  <c:v>44442</c:v>
                </c:pt>
                <c:pt idx="464">
                  <c:v>44449</c:v>
                </c:pt>
                <c:pt idx="465">
                  <c:v>44456</c:v>
                </c:pt>
                <c:pt idx="466">
                  <c:v>44463</c:v>
                </c:pt>
                <c:pt idx="467">
                  <c:v>44470</c:v>
                </c:pt>
                <c:pt idx="468">
                  <c:v>44477</c:v>
                </c:pt>
                <c:pt idx="469">
                  <c:v>44484</c:v>
                </c:pt>
                <c:pt idx="470">
                  <c:v>44491</c:v>
                </c:pt>
                <c:pt idx="471">
                  <c:v>44498</c:v>
                </c:pt>
                <c:pt idx="472">
                  <c:v>44505</c:v>
                </c:pt>
                <c:pt idx="473">
                  <c:v>44512</c:v>
                </c:pt>
                <c:pt idx="474">
                  <c:v>44519</c:v>
                </c:pt>
                <c:pt idx="475">
                  <c:v>44526</c:v>
                </c:pt>
                <c:pt idx="476">
                  <c:v>44533</c:v>
                </c:pt>
                <c:pt idx="477">
                  <c:v>44540</c:v>
                </c:pt>
                <c:pt idx="478">
                  <c:v>44547</c:v>
                </c:pt>
                <c:pt idx="479">
                  <c:v>44554</c:v>
                </c:pt>
                <c:pt idx="480">
                  <c:v>44561</c:v>
                </c:pt>
                <c:pt idx="481">
                  <c:v>44568</c:v>
                </c:pt>
                <c:pt idx="482">
                  <c:v>44575</c:v>
                </c:pt>
                <c:pt idx="483">
                  <c:v>44582</c:v>
                </c:pt>
                <c:pt idx="484">
                  <c:v>44589</c:v>
                </c:pt>
                <c:pt idx="485">
                  <c:v>44596</c:v>
                </c:pt>
                <c:pt idx="486">
                  <c:v>44603</c:v>
                </c:pt>
                <c:pt idx="487">
                  <c:v>44610</c:v>
                </c:pt>
                <c:pt idx="488">
                  <c:v>44617</c:v>
                </c:pt>
                <c:pt idx="489">
                  <c:v>44624</c:v>
                </c:pt>
                <c:pt idx="490">
                  <c:v>44631</c:v>
                </c:pt>
                <c:pt idx="491">
                  <c:v>44638</c:v>
                </c:pt>
                <c:pt idx="492">
                  <c:v>44645</c:v>
                </c:pt>
                <c:pt idx="493">
                  <c:v>44652</c:v>
                </c:pt>
                <c:pt idx="494">
                  <c:v>44659</c:v>
                </c:pt>
                <c:pt idx="495">
                  <c:v>44666</c:v>
                </c:pt>
                <c:pt idx="496">
                  <c:v>44673</c:v>
                </c:pt>
                <c:pt idx="497">
                  <c:v>44680</c:v>
                </c:pt>
                <c:pt idx="498">
                  <c:v>44687</c:v>
                </c:pt>
                <c:pt idx="499">
                  <c:v>44694</c:v>
                </c:pt>
                <c:pt idx="500">
                  <c:v>44701</c:v>
                </c:pt>
                <c:pt idx="501">
                  <c:v>44708</c:v>
                </c:pt>
                <c:pt idx="502">
                  <c:v>44715</c:v>
                </c:pt>
                <c:pt idx="503">
                  <c:v>44722</c:v>
                </c:pt>
                <c:pt idx="504">
                  <c:v>44729</c:v>
                </c:pt>
                <c:pt idx="505">
                  <c:v>44736</c:v>
                </c:pt>
                <c:pt idx="506">
                  <c:v>44743</c:v>
                </c:pt>
                <c:pt idx="507">
                  <c:v>44750</c:v>
                </c:pt>
                <c:pt idx="508">
                  <c:v>44757</c:v>
                </c:pt>
                <c:pt idx="509">
                  <c:v>44764</c:v>
                </c:pt>
                <c:pt idx="510">
                  <c:v>44771</c:v>
                </c:pt>
                <c:pt idx="511">
                  <c:v>44778</c:v>
                </c:pt>
                <c:pt idx="512">
                  <c:v>44785</c:v>
                </c:pt>
                <c:pt idx="513">
                  <c:v>44792</c:v>
                </c:pt>
                <c:pt idx="514">
                  <c:v>44799</c:v>
                </c:pt>
                <c:pt idx="515">
                  <c:v>44806</c:v>
                </c:pt>
                <c:pt idx="516">
                  <c:v>44813</c:v>
                </c:pt>
                <c:pt idx="517">
                  <c:v>44820</c:v>
                </c:pt>
                <c:pt idx="518">
                  <c:v>44827</c:v>
                </c:pt>
                <c:pt idx="519">
                  <c:v>44834</c:v>
                </c:pt>
                <c:pt idx="520">
                  <c:v>44841</c:v>
                </c:pt>
                <c:pt idx="521">
                  <c:v>44848</c:v>
                </c:pt>
              </c:numCache>
            </c:numRef>
          </c:cat>
          <c:val>
            <c:numRef>
              <c:f>Sheet1!$G$27:$G$548</c:f>
              <c:numCache>
                <c:formatCode>General</c:formatCode>
                <c:ptCount val="522"/>
                <c:pt idx="0">
                  <c:v>-74</c:v>
                </c:pt>
                <c:pt idx="1">
                  <c:v>-72.7</c:v>
                </c:pt>
                <c:pt idx="2">
                  <c:v>-76.8</c:v>
                </c:pt>
                <c:pt idx="3">
                  <c:v>-86.6</c:v>
                </c:pt>
                <c:pt idx="4">
                  <c:v>-83.899999999999991</c:v>
                </c:pt>
                <c:pt idx="5">
                  <c:v>-75</c:v>
                </c:pt>
                <c:pt idx="6">
                  <c:v>-84.5</c:v>
                </c:pt>
                <c:pt idx="7">
                  <c:v>-90.8</c:v>
                </c:pt>
                <c:pt idx="8">
                  <c:v>-80.100000000000009</c:v>
                </c:pt>
                <c:pt idx="9">
                  <c:v>-76.7</c:v>
                </c:pt>
                <c:pt idx="10">
                  <c:v>-78.900000000000006</c:v>
                </c:pt>
                <c:pt idx="11">
                  <c:v>-62.8</c:v>
                </c:pt>
                <c:pt idx="12">
                  <c:v>-69.3</c:v>
                </c:pt>
                <c:pt idx="13">
                  <c:v>-73.900000000000006</c:v>
                </c:pt>
                <c:pt idx="14">
                  <c:v>-56.8</c:v>
                </c:pt>
                <c:pt idx="15">
                  <c:v>-55.2</c:v>
                </c:pt>
                <c:pt idx="16">
                  <c:v>-58.4</c:v>
                </c:pt>
                <c:pt idx="17">
                  <c:v>-54.400000000000006</c:v>
                </c:pt>
                <c:pt idx="18">
                  <c:v>-57.9</c:v>
                </c:pt>
                <c:pt idx="19">
                  <c:v>-69.8</c:v>
                </c:pt>
                <c:pt idx="20">
                  <c:v>-53.300000000000004</c:v>
                </c:pt>
                <c:pt idx="21">
                  <c:v>-57.9</c:v>
                </c:pt>
                <c:pt idx="22">
                  <c:v>-61.1</c:v>
                </c:pt>
                <c:pt idx="23">
                  <c:v>-66.8</c:v>
                </c:pt>
                <c:pt idx="24">
                  <c:v>-75.7</c:v>
                </c:pt>
                <c:pt idx="25">
                  <c:v>-71.599999999999994</c:v>
                </c:pt>
                <c:pt idx="26">
                  <c:v>-61.4</c:v>
                </c:pt>
                <c:pt idx="27">
                  <c:v>-71.399999999999991</c:v>
                </c:pt>
                <c:pt idx="28">
                  <c:v>-56.000000000000007</c:v>
                </c:pt>
                <c:pt idx="29">
                  <c:v>-48.699999999999996</c:v>
                </c:pt>
                <c:pt idx="30">
                  <c:v>-35</c:v>
                </c:pt>
                <c:pt idx="31">
                  <c:v>-29.099999999999998</c:v>
                </c:pt>
                <c:pt idx="32">
                  <c:v>-10.199999999999999</c:v>
                </c:pt>
                <c:pt idx="33">
                  <c:v>-1.7000000000000002</c:v>
                </c:pt>
                <c:pt idx="34">
                  <c:v>2.7</c:v>
                </c:pt>
                <c:pt idx="35">
                  <c:v>55.300000000000004</c:v>
                </c:pt>
                <c:pt idx="36">
                  <c:v>46</c:v>
                </c:pt>
                <c:pt idx="37">
                  <c:v>63.1</c:v>
                </c:pt>
                <c:pt idx="38">
                  <c:v>49.4</c:v>
                </c:pt>
                <c:pt idx="39">
                  <c:v>28.299999999999997</c:v>
                </c:pt>
                <c:pt idx="40">
                  <c:v>42.8</c:v>
                </c:pt>
                <c:pt idx="41">
                  <c:v>39.5</c:v>
                </c:pt>
                <c:pt idx="42">
                  <c:v>31.5</c:v>
                </c:pt>
                <c:pt idx="43">
                  <c:v>65.5</c:v>
                </c:pt>
                <c:pt idx="44">
                  <c:v>67.100000000000009</c:v>
                </c:pt>
                <c:pt idx="45">
                  <c:v>68</c:v>
                </c:pt>
                <c:pt idx="46">
                  <c:v>85.9</c:v>
                </c:pt>
                <c:pt idx="47">
                  <c:v>77.5</c:v>
                </c:pt>
                <c:pt idx="48">
                  <c:v>49.1</c:v>
                </c:pt>
                <c:pt idx="49">
                  <c:v>44.3</c:v>
                </c:pt>
                <c:pt idx="50">
                  <c:v>43.3</c:v>
                </c:pt>
                <c:pt idx="51">
                  <c:v>47.9</c:v>
                </c:pt>
                <c:pt idx="52">
                  <c:v>39.700000000000003</c:v>
                </c:pt>
                <c:pt idx="53">
                  <c:v>32</c:v>
                </c:pt>
                <c:pt idx="54">
                  <c:v>47.9</c:v>
                </c:pt>
                <c:pt idx="55">
                  <c:v>57.3</c:v>
                </c:pt>
                <c:pt idx="56">
                  <c:v>49.2</c:v>
                </c:pt>
                <c:pt idx="57">
                  <c:v>52.300000000000004</c:v>
                </c:pt>
                <c:pt idx="58">
                  <c:v>56.699999999999996</c:v>
                </c:pt>
                <c:pt idx="59">
                  <c:v>71.7</c:v>
                </c:pt>
                <c:pt idx="60">
                  <c:v>67.800000000000011</c:v>
                </c:pt>
                <c:pt idx="61">
                  <c:v>70.5</c:v>
                </c:pt>
                <c:pt idx="62">
                  <c:v>77</c:v>
                </c:pt>
                <c:pt idx="63">
                  <c:v>71.5</c:v>
                </c:pt>
                <c:pt idx="64">
                  <c:v>55.7</c:v>
                </c:pt>
                <c:pt idx="65">
                  <c:v>54.6</c:v>
                </c:pt>
                <c:pt idx="66">
                  <c:v>58.699999999999996</c:v>
                </c:pt>
                <c:pt idx="67">
                  <c:v>51.300000000000004</c:v>
                </c:pt>
                <c:pt idx="68">
                  <c:v>52</c:v>
                </c:pt>
                <c:pt idx="69">
                  <c:v>57.3</c:v>
                </c:pt>
                <c:pt idx="70">
                  <c:v>58.9</c:v>
                </c:pt>
                <c:pt idx="71">
                  <c:v>46.6</c:v>
                </c:pt>
                <c:pt idx="72">
                  <c:v>55.800000000000004</c:v>
                </c:pt>
                <c:pt idx="73">
                  <c:v>47.3</c:v>
                </c:pt>
                <c:pt idx="74">
                  <c:v>59.199999999999996</c:v>
                </c:pt>
                <c:pt idx="75">
                  <c:v>58.3</c:v>
                </c:pt>
                <c:pt idx="76">
                  <c:v>57.8</c:v>
                </c:pt>
                <c:pt idx="77">
                  <c:v>48.5</c:v>
                </c:pt>
                <c:pt idx="78">
                  <c:v>50.8</c:v>
                </c:pt>
                <c:pt idx="79">
                  <c:v>46.300000000000004</c:v>
                </c:pt>
                <c:pt idx="80">
                  <c:v>39.4</c:v>
                </c:pt>
                <c:pt idx="81">
                  <c:v>41.9</c:v>
                </c:pt>
                <c:pt idx="82">
                  <c:v>32.4</c:v>
                </c:pt>
                <c:pt idx="83">
                  <c:v>28.799999999999997</c:v>
                </c:pt>
                <c:pt idx="84">
                  <c:v>23.599999999999998</c:v>
                </c:pt>
                <c:pt idx="85">
                  <c:v>37.200000000000003</c:v>
                </c:pt>
                <c:pt idx="86">
                  <c:v>39.6</c:v>
                </c:pt>
                <c:pt idx="87">
                  <c:v>30.9</c:v>
                </c:pt>
                <c:pt idx="88">
                  <c:v>24.5</c:v>
                </c:pt>
                <c:pt idx="89">
                  <c:v>34.5</c:v>
                </c:pt>
                <c:pt idx="90">
                  <c:v>21.9</c:v>
                </c:pt>
                <c:pt idx="91">
                  <c:v>23.200000000000003</c:v>
                </c:pt>
                <c:pt idx="92">
                  <c:v>19.600000000000001</c:v>
                </c:pt>
                <c:pt idx="93">
                  <c:v>24.2</c:v>
                </c:pt>
                <c:pt idx="94">
                  <c:v>18.3</c:v>
                </c:pt>
                <c:pt idx="95">
                  <c:v>14.6</c:v>
                </c:pt>
                <c:pt idx="96">
                  <c:v>25.1</c:v>
                </c:pt>
                <c:pt idx="97">
                  <c:v>21.5</c:v>
                </c:pt>
                <c:pt idx="98">
                  <c:v>29.9</c:v>
                </c:pt>
                <c:pt idx="99">
                  <c:v>47.5</c:v>
                </c:pt>
                <c:pt idx="100">
                  <c:v>54.900000000000006</c:v>
                </c:pt>
                <c:pt idx="101">
                  <c:v>55.7</c:v>
                </c:pt>
                <c:pt idx="102">
                  <c:v>49.5</c:v>
                </c:pt>
                <c:pt idx="103">
                  <c:v>31.900000000000002</c:v>
                </c:pt>
                <c:pt idx="104">
                  <c:v>26.900000000000002</c:v>
                </c:pt>
                <c:pt idx="105">
                  <c:v>36.5</c:v>
                </c:pt>
                <c:pt idx="106">
                  <c:v>40.799999999999997</c:v>
                </c:pt>
                <c:pt idx="107">
                  <c:v>36</c:v>
                </c:pt>
                <c:pt idx="108">
                  <c:v>41.9</c:v>
                </c:pt>
                <c:pt idx="109">
                  <c:v>43.6</c:v>
                </c:pt>
                <c:pt idx="110">
                  <c:v>36.199999999999996</c:v>
                </c:pt>
                <c:pt idx="111">
                  <c:v>54.1</c:v>
                </c:pt>
                <c:pt idx="112">
                  <c:v>44.800000000000004</c:v>
                </c:pt>
                <c:pt idx="113">
                  <c:v>46.9</c:v>
                </c:pt>
                <c:pt idx="114">
                  <c:v>56.399999999999991</c:v>
                </c:pt>
                <c:pt idx="115">
                  <c:v>39.6</c:v>
                </c:pt>
                <c:pt idx="116">
                  <c:v>32.6</c:v>
                </c:pt>
                <c:pt idx="117">
                  <c:v>23.200000000000003</c:v>
                </c:pt>
                <c:pt idx="118">
                  <c:v>20</c:v>
                </c:pt>
                <c:pt idx="119">
                  <c:v>-0.3</c:v>
                </c:pt>
                <c:pt idx="120">
                  <c:v>23.9</c:v>
                </c:pt>
                <c:pt idx="121">
                  <c:v>35.799999999999997</c:v>
                </c:pt>
                <c:pt idx="122">
                  <c:v>35.5</c:v>
                </c:pt>
                <c:pt idx="123">
                  <c:v>16</c:v>
                </c:pt>
                <c:pt idx="124">
                  <c:v>41</c:v>
                </c:pt>
                <c:pt idx="125">
                  <c:v>42</c:v>
                </c:pt>
                <c:pt idx="126">
                  <c:v>16.5</c:v>
                </c:pt>
                <c:pt idx="127">
                  <c:v>18.600000000000001</c:v>
                </c:pt>
                <c:pt idx="128">
                  <c:v>0.2</c:v>
                </c:pt>
                <c:pt idx="129">
                  <c:v>12.5</c:v>
                </c:pt>
                <c:pt idx="130">
                  <c:v>-2.7</c:v>
                </c:pt>
                <c:pt idx="131">
                  <c:v>1.3</c:v>
                </c:pt>
                <c:pt idx="132">
                  <c:v>16.8</c:v>
                </c:pt>
                <c:pt idx="133">
                  <c:v>26.3</c:v>
                </c:pt>
                <c:pt idx="134">
                  <c:v>28.9</c:v>
                </c:pt>
                <c:pt idx="135">
                  <c:v>31.7</c:v>
                </c:pt>
                <c:pt idx="136">
                  <c:v>29.9</c:v>
                </c:pt>
                <c:pt idx="137">
                  <c:v>52.900000000000006</c:v>
                </c:pt>
                <c:pt idx="138">
                  <c:v>53</c:v>
                </c:pt>
                <c:pt idx="139">
                  <c:v>37</c:v>
                </c:pt>
                <c:pt idx="140">
                  <c:v>53.5</c:v>
                </c:pt>
                <c:pt idx="141">
                  <c:v>46.300000000000004</c:v>
                </c:pt>
                <c:pt idx="142">
                  <c:v>51.5</c:v>
                </c:pt>
                <c:pt idx="143">
                  <c:v>50.7</c:v>
                </c:pt>
                <c:pt idx="144">
                  <c:v>50.1</c:v>
                </c:pt>
                <c:pt idx="145">
                  <c:v>43.6</c:v>
                </c:pt>
                <c:pt idx="146">
                  <c:v>50.2</c:v>
                </c:pt>
                <c:pt idx="147">
                  <c:v>57.099999999999994</c:v>
                </c:pt>
                <c:pt idx="148">
                  <c:v>50.1</c:v>
                </c:pt>
                <c:pt idx="149">
                  <c:v>56.399999999999991</c:v>
                </c:pt>
                <c:pt idx="150">
                  <c:v>61.1</c:v>
                </c:pt>
                <c:pt idx="151">
                  <c:v>59.9</c:v>
                </c:pt>
                <c:pt idx="152">
                  <c:v>57.099999999999994</c:v>
                </c:pt>
                <c:pt idx="153">
                  <c:v>69.399999999999991</c:v>
                </c:pt>
                <c:pt idx="154">
                  <c:v>50</c:v>
                </c:pt>
                <c:pt idx="155">
                  <c:v>55.600000000000009</c:v>
                </c:pt>
                <c:pt idx="156">
                  <c:v>55.000000000000007</c:v>
                </c:pt>
                <c:pt idx="157">
                  <c:v>56.399999999999991</c:v>
                </c:pt>
                <c:pt idx="158">
                  <c:v>61.4</c:v>
                </c:pt>
                <c:pt idx="159">
                  <c:v>73.5</c:v>
                </c:pt>
                <c:pt idx="160">
                  <c:v>72.5</c:v>
                </c:pt>
                <c:pt idx="161">
                  <c:v>64.099999999999994</c:v>
                </c:pt>
                <c:pt idx="162">
                  <c:v>59.599999999999994</c:v>
                </c:pt>
                <c:pt idx="163">
                  <c:v>65.5</c:v>
                </c:pt>
                <c:pt idx="164">
                  <c:v>65.400000000000006</c:v>
                </c:pt>
                <c:pt idx="165">
                  <c:v>71.899999999999991</c:v>
                </c:pt>
                <c:pt idx="166">
                  <c:v>71.599999999999994</c:v>
                </c:pt>
                <c:pt idx="167">
                  <c:v>71</c:v>
                </c:pt>
                <c:pt idx="168">
                  <c:v>61.9</c:v>
                </c:pt>
                <c:pt idx="169">
                  <c:v>65.100000000000009</c:v>
                </c:pt>
                <c:pt idx="170">
                  <c:v>71.5</c:v>
                </c:pt>
                <c:pt idx="171">
                  <c:v>51.7</c:v>
                </c:pt>
                <c:pt idx="172">
                  <c:v>50.8</c:v>
                </c:pt>
                <c:pt idx="173">
                  <c:v>48.4</c:v>
                </c:pt>
                <c:pt idx="174">
                  <c:v>47.9</c:v>
                </c:pt>
                <c:pt idx="175">
                  <c:v>33.900000000000006</c:v>
                </c:pt>
                <c:pt idx="176">
                  <c:v>35.299999999999997</c:v>
                </c:pt>
                <c:pt idx="177">
                  <c:v>43.7</c:v>
                </c:pt>
                <c:pt idx="178">
                  <c:v>25.7</c:v>
                </c:pt>
                <c:pt idx="179">
                  <c:v>32.300000000000004</c:v>
                </c:pt>
                <c:pt idx="180">
                  <c:v>13.4</c:v>
                </c:pt>
                <c:pt idx="181">
                  <c:v>12.2</c:v>
                </c:pt>
                <c:pt idx="182">
                  <c:v>19.400000000000002</c:v>
                </c:pt>
                <c:pt idx="183">
                  <c:v>23.599999999999998</c:v>
                </c:pt>
                <c:pt idx="184">
                  <c:v>12.6</c:v>
                </c:pt>
                <c:pt idx="185">
                  <c:v>16</c:v>
                </c:pt>
                <c:pt idx="186">
                  <c:v>10.199999999999999</c:v>
                </c:pt>
                <c:pt idx="187">
                  <c:v>25.7</c:v>
                </c:pt>
                <c:pt idx="188">
                  <c:v>24.6</c:v>
                </c:pt>
                <c:pt idx="189">
                  <c:v>16.100000000000001</c:v>
                </c:pt>
                <c:pt idx="190">
                  <c:v>9</c:v>
                </c:pt>
                <c:pt idx="191">
                  <c:v>16</c:v>
                </c:pt>
                <c:pt idx="192">
                  <c:v>10.7</c:v>
                </c:pt>
                <c:pt idx="193">
                  <c:v>-1.3</c:v>
                </c:pt>
                <c:pt idx="194">
                  <c:v>-9.1</c:v>
                </c:pt>
                <c:pt idx="195">
                  <c:v>5.0999999999999996</c:v>
                </c:pt>
                <c:pt idx="196">
                  <c:v>5.3</c:v>
                </c:pt>
                <c:pt idx="197">
                  <c:v>-3.5999999999999996</c:v>
                </c:pt>
                <c:pt idx="198">
                  <c:v>8</c:v>
                </c:pt>
                <c:pt idx="199">
                  <c:v>5.8999999999999995</c:v>
                </c:pt>
                <c:pt idx="200">
                  <c:v>8.4</c:v>
                </c:pt>
                <c:pt idx="201">
                  <c:v>14.299999999999999</c:v>
                </c:pt>
                <c:pt idx="202">
                  <c:v>11.799999999999999</c:v>
                </c:pt>
                <c:pt idx="203">
                  <c:v>16.3</c:v>
                </c:pt>
                <c:pt idx="204">
                  <c:v>17.2</c:v>
                </c:pt>
                <c:pt idx="205">
                  <c:v>3.5999999999999996</c:v>
                </c:pt>
                <c:pt idx="206">
                  <c:v>-1.4000000000000001</c:v>
                </c:pt>
                <c:pt idx="207">
                  <c:v>7.8</c:v>
                </c:pt>
                <c:pt idx="208">
                  <c:v>12.3</c:v>
                </c:pt>
                <c:pt idx="209">
                  <c:v>5.4</c:v>
                </c:pt>
                <c:pt idx="210">
                  <c:v>10.9</c:v>
                </c:pt>
                <c:pt idx="211">
                  <c:v>9.1</c:v>
                </c:pt>
                <c:pt idx="212">
                  <c:v>25.4</c:v>
                </c:pt>
                <c:pt idx="213">
                  <c:v>43.3</c:v>
                </c:pt>
                <c:pt idx="214">
                  <c:v>44.5</c:v>
                </c:pt>
                <c:pt idx="215">
                  <c:v>45.800000000000004</c:v>
                </c:pt>
                <c:pt idx="216">
                  <c:v>48</c:v>
                </c:pt>
                <c:pt idx="217">
                  <c:v>71.399999999999991</c:v>
                </c:pt>
                <c:pt idx="218">
                  <c:v>55.500000000000007</c:v>
                </c:pt>
                <c:pt idx="219">
                  <c:v>47.9</c:v>
                </c:pt>
                <c:pt idx="220">
                  <c:v>43.9</c:v>
                </c:pt>
                <c:pt idx="221">
                  <c:v>39</c:v>
                </c:pt>
                <c:pt idx="222">
                  <c:v>43.1</c:v>
                </c:pt>
                <c:pt idx="223">
                  <c:v>41.199999999999996</c:v>
                </c:pt>
                <c:pt idx="224">
                  <c:v>42</c:v>
                </c:pt>
                <c:pt idx="225">
                  <c:v>39.1</c:v>
                </c:pt>
                <c:pt idx="226">
                  <c:v>39.800000000000004</c:v>
                </c:pt>
                <c:pt idx="227">
                  <c:v>30</c:v>
                </c:pt>
                <c:pt idx="228">
                  <c:v>43.5</c:v>
                </c:pt>
                <c:pt idx="229">
                  <c:v>55.900000000000006</c:v>
                </c:pt>
                <c:pt idx="230">
                  <c:v>48.1</c:v>
                </c:pt>
                <c:pt idx="231">
                  <c:v>43</c:v>
                </c:pt>
                <c:pt idx="232">
                  <c:v>40.400000000000006</c:v>
                </c:pt>
                <c:pt idx="233">
                  <c:v>43.4</c:v>
                </c:pt>
                <c:pt idx="234">
                  <c:v>31.3</c:v>
                </c:pt>
                <c:pt idx="235">
                  <c:v>39.1</c:v>
                </c:pt>
                <c:pt idx="236">
                  <c:v>36</c:v>
                </c:pt>
                <c:pt idx="237">
                  <c:v>48</c:v>
                </c:pt>
                <c:pt idx="238">
                  <c:v>46.9</c:v>
                </c:pt>
                <c:pt idx="239">
                  <c:v>39.5</c:v>
                </c:pt>
                <c:pt idx="240">
                  <c:v>42.3</c:v>
                </c:pt>
                <c:pt idx="241">
                  <c:v>34.9</c:v>
                </c:pt>
                <c:pt idx="242">
                  <c:v>40.200000000000003</c:v>
                </c:pt>
                <c:pt idx="243">
                  <c:v>47.199999999999996</c:v>
                </c:pt>
                <c:pt idx="244">
                  <c:v>43.4</c:v>
                </c:pt>
                <c:pt idx="245">
                  <c:v>56.8</c:v>
                </c:pt>
                <c:pt idx="246">
                  <c:v>63.5</c:v>
                </c:pt>
                <c:pt idx="247">
                  <c:v>55.800000000000004</c:v>
                </c:pt>
                <c:pt idx="248">
                  <c:v>47.9</c:v>
                </c:pt>
                <c:pt idx="249">
                  <c:v>46.7</c:v>
                </c:pt>
                <c:pt idx="250">
                  <c:v>46.6</c:v>
                </c:pt>
                <c:pt idx="251">
                  <c:v>39.4</c:v>
                </c:pt>
                <c:pt idx="252">
                  <c:v>42.8</c:v>
                </c:pt>
                <c:pt idx="253">
                  <c:v>41.199999999999996</c:v>
                </c:pt>
                <c:pt idx="254">
                  <c:v>37.299999999999997</c:v>
                </c:pt>
                <c:pt idx="255">
                  <c:v>24.3</c:v>
                </c:pt>
                <c:pt idx="256">
                  <c:v>34.300000000000004</c:v>
                </c:pt>
                <c:pt idx="257">
                  <c:v>39.800000000000004</c:v>
                </c:pt>
                <c:pt idx="258">
                  <c:v>48</c:v>
                </c:pt>
                <c:pt idx="259">
                  <c:v>48.6</c:v>
                </c:pt>
                <c:pt idx="260">
                  <c:v>41.699999999999996</c:v>
                </c:pt>
                <c:pt idx="261">
                  <c:v>51.300000000000004</c:v>
                </c:pt>
                <c:pt idx="262">
                  <c:v>51.4</c:v>
                </c:pt>
                <c:pt idx="263">
                  <c:v>46.300000000000004</c:v>
                </c:pt>
                <c:pt idx="264">
                  <c:v>50.8</c:v>
                </c:pt>
                <c:pt idx="265">
                  <c:v>47.8</c:v>
                </c:pt>
                <c:pt idx="266">
                  <c:v>49.1</c:v>
                </c:pt>
                <c:pt idx="267">
                  <c:v>49.1</c:v>
                </c:pt>
                <c:pt idx="268">
                  <c:v>49</c:v>
                </c:pt>
                <c:pt idx="269">
                  <c:v>46.300000000000004</c:v>
                </c:pt>
                <c:pt idx="270">
                  <c:v>53.1</c:v>
                </c:pt>
                <c:pt idx="271">
                  <c:v>42.6</c:v>
                </c:pt>
                <c:pt idx="272">
                  <c:v>44.4</c:v>
                </c:pt>
                <c:pt idx="273">
                  <c:v>52.400000000000006</c:v>
                </c:pt>
                <c:pt idx="274">
                  <c:v>58.699999999999996</c:v>
                </c:pt>
                <c:pt idx="275">
                  <c:v>57.099999999999994</c:v>
                </c:pt>
                <c:pt idx="276">
                  <c:v>70.399999999999991</c:v>
                </c:pt>
                <c:pt idx="277">
                  <c:v>78.5</c:v>
                </c:pt>
                <c:pt idx="278">
                  <c:v>77.7</c:v>
                </c:pt>
                <c:pt idx="279">
                  <c:v>74.099999999999994</c:v>
                </c:pt>
                <c:pt idx="280">
                  <c:v>73</c:v>
                </c:pt>
                <c:pt idx="281">
                  <c:v>76.900000000000006</c:v>
                </c:pt>
                <c:pt idx="282">
                  <c:v>76.099999999999994</c:v>
                </c:pt>
                <c:pt idx="283">
                  <c:v>74</c:v>
                </c:pt>
                <c:pt idx="284">
                  <c:v>68.400000000000006</c:v>
                </c:pt>
                <c:pt idx="285">
                  <c:v>69.599999999999994</c:v>
                </c:pt>
                <c:pt idx="286">
                  <c:v>68.5</c:v>
                </c:pt>
                <c:pt idx="287">
                  <c:v>77.900000000000006</c:v>
                </c:pt>
                <c:pt idx="288">
                  <c:v>78.5</c:v>
                </c:pt>
                <c:pt idx="289">
                  <c:v>78.8</c:v>
                </c:pt>
                <c:pt idx="290">
                  <c:v>81.399999999999991</c:v>
                </c:pt>
                <c:pt idx="291">
                  <c:v>89.9</c:v>
                </c:pt>
                <c:pt idx="292">
                  <c:v>83.6</c:v>
                </c:pt>
                <c:pt idx="293">
                  <c:v>80</c:v>
                </c:pt>
                <c:pt idx="294">
                  <c:v>82.399999999999991</c:v>
                </c:pt>
                <c:pt idx="295">
                  <c:v>79.600000000000009</c:v>
                </c:pt>
                <c:pt idx="296">
                  <c:v>76.400000000000006</c:v>
                </c:pt>
                <c:pt idx="297">
                  <c:v>73.599999999999994</c:v>
                </c:pt>
                <c:pt idx="298">
                  <c:v>68.8</c:v>
                </c:pt>
                <c:pt idx="299">
                  <c:v>71.2</c:v>
                </c:pt>
                <c:pt idx="300">
                  <c:v>77.900000000000006</c:v>
                </c:pt>
                <c:pt idx="301">
                  <c:v>82.899999999999991</c:v>
                </c:pt>
                <c:pt idx="302">
                  <c:v>82.899999999999991</c:v>
                </c:pt>
                <c:pt idx="303">
                  <c:v>77.400000000000006</c:v>
                </c:pt>
                <c:pt idx="304">
                  <c:v>77.400000000000006</c:v>
                </c:pt>
                <c:pt idx="305">
                  <c:v>70.899999999999991</c:v>
                </c:pt>
                <c:pt idx="306">
                  <c:v>77.100000000000009</c:v>
                </c:pt>
                <c:pt idx="307">
                  <c:v>83.399999999999991</c:v>
                </c:pt>
                <c:pt idx="308">
                  <c:v>88.8</c:v>
                </c:pt>
                <c:pt idx="309">
                  <c:v>91</c:v>
                </c:pt>
                <c:pt idx="310">
                  <c:v>91.7</c:v>
                </c:pt>
                <c:pt idx="311">
                  <c:v>106.2</c:v>
                </c:pt>
                <c:pt idx="312">
                  <c:v>103.69999999999999</c:v>
                </c:pt>
                <c:pt idx="313">
                  <c:v>107.89999999999999</c:v>
                </c:pt>
                <c:pt idx="314">
                  <c:v>100.8</c:v>
                </c:pt>
                <c:pt idx="315">
                  <c:v>115.19999999999999</c:v>
                </c:pt>
                <c:pt idx="316">
                  <c:v>113.39999999999999</c:v>
                </c:pt>
                <c:pt idx="317">
                  <c:v>104.1</c:v>
                </c:pt>
                <c:pt idx="318">
                  <c:v>108</c:v>
                </c:pt>
                <c:pt idx="319">
                  <c:v>102.3</c:v>
                </c:pt>
                <c:pt idx="320">
                  <c:v>94.5</c:v>
                </c:pt>
                <c:pt idx="321">
                  <c:v>106.3</c:v>
                </c:pt>
                <c:pt idx="322">
                  <c:v>102.69999999999999</c:v>
                </c:pt>
                <c:pt idx="323">
                  <c:v>98.8</c:v>
                </c:pt>
                <c:pt idx="324">
                  <c:v>90.8</c:v>
                </c:pt>
                <c:pt idx="325">
                  <c:v>86.9</c:v>
                </c:pt>
                <c:pt idx="326">
                  <c:v>96.2</c:v>
                </c:pt>
                <c:pt idx="327">
                  <c:v>97.6</c:v>
                </c:pt>
                <c:pt idx="328">
                  <c:v>81.399999999999991</c:v>
                </c:pt>
                <c:pt idx="329">
                  <c:v>80.800000000000011</c:v>
                </c:pt>
                <c:pt idx="330">
                  <c:v>79.900000000000006</c:v>
                </c:pt>
                <c:pt idx="331">
                  <c:v>73.099999999999994</c:v>
                </c:pt>
                <c:pt idx="332">
                  <c:v>79.7</c:v>
                </c:pt>
                <c:pt idx="333">
                  <c:v>72.8</c:v>
                </c:pt>
                <c:pt idx="334">
                  <c:v>64.5</c:v>
                </c:pt>
                <c:pt idx="335">
                  <c:v>53.6</c:v>
                </c:pt>
                <c:pt idx="336">
                  <c:v>53.1</c:v>
                </c:pt>
                <c:pt idx="337">
                  <c:v>58.5</c:v>
                </c:pt>
                <c:pt idx="338">
                  <c:v>60.199999999999996</c:v>
                </c:pt>
                <c:pt idx="339">
                  <c:v>61</c:v>
                </c:pt>
                <c:pt idx="340">
                  <c:v>52.800000000000004</c:v>
                </c:pt>
                <c:pt idx="341">
                  <c:v>61.5</c:v>
                </c:pt>
                <c:pt idx="342">
                  <c:v>58.199999999999996</c:v>
                </c:pt>
                <c:pt idx="343">
                  <c:v>56.899999999999991</c:v>
                </c:pt>
                <c:pt idx="344">
                  <c:v>55.1</c:v>
                </c:pt>
                <c:pt idx="345">
                  <c:v>38.5</c:v>
                </c:pt>
                <c:pt idx="346">
                  <c:v>33.6</c:v>
                </c:pt>
                <c:pt idx="347">
                  <c:v>43.9</c:v>
                </c:pt>
                <c:pt idx="348">
                  <c:v>32.1</c:v>
                </c:pt>
                <c:pt idx="349">
                  <c:v>30.4</c:v>
                </c:pt>
                <c:pt idx="350">
                  <c:v>33.200000000000003</c:v>
                </c:pt>
                <c:pt idx="351">
                  <c:v>34.300000000000004</c:v>
                </c:pt>
                <c:pt idx="352">
                  <c:v>26.5</c:v>
                </c:pt>
                <c:pt idx="353">
                  <c:v>29.2</c:v>
                </c:pt>
                <c:pt idx="354">
                  <c:v>18.899999999999999</c:v>
                </c:pt>
                <c:pt idx="355">
                  <c:v>9.1</c:v>
                </c:pt>
                <c:pt idx="356">
                  <c:v>0.5</c:v>
                </c:pt>
                <c:pt idx="357">
                  <c:v>-0.6</c:v>
                </c:pt>
                <c:pt idx="358">
                  <c:v>-4.3999999999999995</c:v>
                </c:pt>
                <c:pt idx="359">
                  <c:v>1</c:v>
                </c:pt>
                <c:pt idx="360">
                  <c:v>22</c:v>
                </c:pt>
                <c:pt idx="361">
                  <c:v>11.700000000000001</c:v>
                </c:pt>
                <c:pt idx="362">
                  <c:v>15</c:v>
                </c:pt>
                <c:pt idx="363">
                  <c:v>3.3000000000000003</c:v>
                </c:pt>
                <c:pt idx="364">
                  <c:v>17.100000000000001</c:v>
                </c:pt>
                <c:pt idx="365">
                  <c:v>15.8</c:v>
                </c:pt>
                <c:pt idx="366">
                  <c:v>13.700000000000001</c:v>
                </c:pt>
                <c:pt idx="367">
                  <c:v>11.799999999999999</c:v>
                </c:pt>
                <c:pt idx="368">
                  <c:v>22.1</c:v>
                </c:pt>
                <c:pt idx="369">
                  <c:v>20.200000000000003</c:v>
                </c:pt>
                <c:pt idx="370">
                  <c:v>14.799999999999999</c:v>
                </c:pt>
                <c:pt idx="371">
                  <c:v>15.7</c:v>
                </c:pt>
                <c:pt idx="372">
                  <c:v>12.9</c:v>
                </c:pt>
                <c:pt idx="373">
                  <c:v>10.8</c:v>
                </c:pt>
                <c:pt idx="374">
                  <c:v>14.299999999999999</c:v>
                </c:pt>
                <c:pt idx="375">
                  <c:v>14.000000000000002</c:v>
                </c:pt>
                <c:pt idx="376">
                  <c:v>1.2</c:v>
                </c:pt>
                <c:pt idx="377">
                  <c:v>6.1</c:v>
                </c:pt>
                <c:pt idx="378">
                  <c:v>6.5</c:v>
                </c:pt>
                <c:pt idx="379">
                  <c:v>0.2</c:v>
                </c:pt>
                <c:pt idx="380">
                  <c:v>-13.3</c:v>
                </c:pt>
                <c:pt idx="381">
                  <c:v>-7.1999999999999993</c:v>
                </c:pt>
                <c:pt idx="382">
                  <c:v>-8.1</c:v>
                </c:pt>
                <c:pt idx="383">
                  <c:v>-14.6</c:v>
                </c:pt>
                <c:pt idx="384">
                  <c:v>-28.000000000000004</c:v>
                </c:pt>
                <c:pt idx="385">
                  <c:v>-55.300000000000004</c:v>
                </c:pt>
                <c:pt idx="386">
                  <c:v>4.7</c:v>
                </c:pt>
                <c:pt idx="387">
                  <c:v>8.6999999999999993</c:v>
                </c:pt>
                <c:pt idx="388">
                  <c:v>-33.800000000000004</c:v>
                </c:pt>
                <c:pt idx="389">
                  <c:v>-48.8</c:v>
                </c:pt>
                <c:pt idx="390">
                  <c:v>-51.300000000000004</c:v>
                </c:pt>
                <c:pt idx="391">
                  <c:v>-37.6</c:v>
                </c:pt>
                <c:pt idx="392">
                  <c:v>-51.2</c:v>
                </c:pt>
                <c:pt idx="393">
                  <c:v>-45.4</c:v>
                </c:pt>
                <c:pt idx="394">
                  <c:v>-43.2</c:v>
                </c:pt>
                <c:pt idx="395">
                  <c:v>-45.5</c:v>
                </c:pt>
                <c:pt idx="396">
                  <c:v>-46.400000000000006</c:v>
                </c:pt>
                <c:pt idx="397">
                  <c:v>-50.5</c:v>
                </c:pt>
                <c:pt idx="398">
                  <c:v>-37.700000000000003</c:v>
                </c:pt>
                <c:pt idx="399">
                  <c:v>-51.4</c:v>
                </c:pt>
                <c:pt idx="400">
                  <c:v>-61.5</c:v>
                </c:pt>
                <c:pt idx="401">
                  <c:v>-69.699999999999989</c:v>
                </c:pt>
                <c:pt idx="402">
                  <c:v>-74.8</c:v>
                </c:pt>
                <c:pt idx="403">
                  <c:v>-76.7</c:v>
                </c:pt>
                <c:pt idx="404">
                  <c:v>-84</c:v>
                </c:pt>
                <c:pt idx="405">
                  <c:v>-91.3</c:v>
                </c:pt>
                <c:pt idx="406">
                  <c:v>-102.49999999999999</c:v>
                </c:pt>
                <c:pt idx="407">
                  <c:v>-105.4</c:v>
                </c:pt>
                <c:pt idx="408">
                  <c:v>-94.5</c:v>
                </c:pt>
                <c:pt idx="409">
                  <c:v>-101.1</c:v>
                </c:pt>
                <c:pt idx="410">
                  <c:v>-105.4</c:v>
                </c:pt>
                <c:pt idx="411">
                  <c:v>-98.4</c:v>
                </c:pt>
                <c:pt idx="412">
                  <c:v>-99.9</c:v>
                </c:pt>
                <c:pt idx="413">
                  <c:v>-97.899999999999991</c:v>
                </c:pt>
                <c:pt idx="414">
                  <c:v>-92.800000000000011</c:v>
                </c:pt>
                <c:pt idx="415">
                  <c:v>-94.8</c:v>
                </c:pt>
                <c:pt idx="416">
                  <c:v>-96.2</c:v>
                </c:pt>
                <c:pt idx="417">
                  <c:v>-96.2</c:v>
                </c:pt>
                <c:pt idx="418">
                  <c:v>-90.9</c:v>
                </c:pt>
                <c:pt idx="419">
                  <c:v>-83.3</c:v>
                </c:pt>
                <c:pt idx="420">
                  <c:v>-83.8</c:v>
                </c:pt>
                <c:pt idx="421">
                  <c:v>-84.7</c:v>
                </c:pt>
                <c:pt idx="422">
                  <c:v>-87.7</c:v>
                </c:pt>
                <c:pt idx="423">
                  <c:v>-92.9</c:v>
                </c:pt>
                <c:pt idx="424">
                  <c:v>-94.899999999999991</c:v>
                </c:pt>
                <c:pt idx="425">
                  <c:v>-98.7</c:v>
                </c:pt>
                <c:pt idx="426">
                  <c:v>-102.49999999999999</c:v>
                </c:pt>
                <c:pt idx="427">
                  <c:v>-105.69999999999999</c:v>
                </c:pt>
                <c:pt idx="428">
                  <c:v>-108.7</c:v>
                </c:pt>
                <c:pt idx="429">
                  <c:v>-97.1</c:v>
                </c:pt>
                <c:pt idx="430">
                  <c:v>-102</c:v>
                </c:pt>
                <c:pt idx="431">
                  <c:v>-99.3</c:v>
                </c:pt>
                <c:pt idx="432">
                  <c:v>-103.49999999999999</c:v>
                </c:pt>
                <c:pt idx="433">
                  <c:v>-103.4</c:v>
                </c:pt>
                <c:pt idx="434">
                  <c:v>-101.6</c:v>
                </c:pt>
                <c:pt idx="435">
                  <c:v>-81.599999999999994</c:v>
                </c:pt>
                <c:pt idx="436">
                  <c:v>-74.099999999999994</c:v>
                </c:pt>
                <c:pt idx="437">
                  <c:v>-66.600000000000009</c:v>
                </c:pt>
                <c:pt idx="438">
                  <c:v>-65</c:v>
                </c:pt>
                <c:pt idx="439">
                  <c:v>-58.5</c:v>
                </c:pt>
                <c:pt idx="440">
                  <c:v>-68.100000000000009</c:v>
                </c:pt>
                <c:pt idx="441">
                  <c:v>-64.600000000000009</c:v>
                </c:pt>
                <c:pt idx="442">
                  <c:v>-66.5</c:v>
                </c:pt>
                <c:pt idx="443">
                  <c:v>-78.900000000000006</c:v>
                </c:pt>
                <c:pt idx="444">
                  <c:v>-77.900000000000006</c:v>
                </c:pt>
                <c:pt idx="445">
                  <c:v>-77.900000000000006</c:v>
                </c:pt>
                <c:pt idx="446">
                  <c:v>-92.7</c:v>
                </c:pt>
                <c:pt idx="447">
                  <c:v>-91.5</c:v>
                </c:pt>
                <c:pt idx="448">
                  <c:v>-82.899999999999991</c:v>
                </c:pt>
                <c:pt idx="449">
                  <c:v>-85.8</c:v>
                </c:pt>
                <c:pt idx="450">
                  <c:v>-87.6</c:v>
                </c:pt>
                <c:pt idx="451">
                  <c:v>-89.8</c:v>
                </c:pt>
                <c:pt idx="452">
                  <c:v>-80.800000000000011</c:v>
                </c:pt>
                <c:pt idx="453">
                  <c:v>-84.399999999999991</c:v>
                </c:pt>
                <c:pt idx="454">
                  <c:v>-92.4</c:v>
                </c:pt>
                <c:pt idx="455">
                  <c:v>-94.3</c:v>
                </c:pt>
                <c:pt idx="456">
                  <c:v>-105.2</c:v>
                </c:pt>
                <c:pt idx="457">
                  <c:v>-106.80000000000001</c:v>
                </c:pt>
                <c:pt idx="458">
                  <c:v>-117.6</c:v>
                </c:pt>
                <c:pt idx="459">
                  <c:v>-106.4</c:v>
                </c:pt>
                <c:pt idx="460">
                  <c:v>-110.4</c:v>
                </c:pt>
                <c:pt idx="461">
                  <c:v>-100.8</c:v>
                </c:pt>
                <c:pt idx="462">
                  <c:v>-108</c:v>
                </c:pt>
                <c:pt idx="463">
                  <c:v>-101.89999999999999</c:v>
                </c:pt>
                <c:pt idx="464">
                  <c:v>-105.1</c:v>
                </c:pt>
                <c:pt idx="465">
                  <c:v>-98.3</c:v>
                </c:pt>
                <c:pt idx="466">
                  <c:v>-88.1</c:v>
                </c:pt>
                <c:pt idx="467">
                  <c:v>-91.600000000000009</c:v>
                </c:pt>
                <c:pt idx="468">
                  <c:v>-89.8</c:v>
                </c:pt>
                <c:pt idx="469">
                  <c:v>-99.3</c:v>
                </c:pt>
                <c:pt idx="470">
                  <c:v>-100.49999999999999</c:v>
                </c:pt>
                <c:pt idx="471">
                  <c:v>-103.2</c:v>
                </c:pt>
                <c:pt idx="472">
                  <c:v>-110.00000000000001</c:v>
                </c:pt>
                <c:pt idx="473">
                  <c:v>-117.39999999999999</c:v>
                </c:pt>
                <c:pt idx="474">
                  <c:v>-111.7</c:v>
                </c:pt>
                <c:pt idx="475">
                  <c:v>-109.3</c:v>
                </c:pt>
                <c:pt idx="476">
                  <c:v>-111.1</c:v>
                </c:pt>
                <c:pt idx="477">
                  <c:v>-101</c:v>
                </c:pt>
                <c:pt idx="478">
                  <c:v>-102.69999999999999</c:v>
                </c:pt>
                <c:pt idx="479">
                  <c:v>-101.8</c:v>
                </c:pt>
                <c:pt idx="480">
                  <c:v>-109.89999999999999</c:v>
                </c:pt>
                <c:pt idx="481">
                  <c:v>-77.3</c:v>
                </c:pt>
                <c:pt idx="482">
                  <c:v>-70.099999999999994</c:v>
                </c:pt>
                <c:pt idx="483">
                  <c:v>-60.9</c:v>
                </c:pt>
                <c:pt idx="484">
                  <c:v>-69</c:v>
                </c:pt>
                <c:pt idx="485">
                  <c:v>-50.1</c:v>
                </c:pt>
                <c:pt idx="486">
                  <c:v>-53.6</c:v>
                </c:pt>
                <c:pt idx="487">
                  <c:v>-50.8</c:v>
                </c:pt>
                <c:pt idx="488">
                  <c:v>-59.4</c:v>
                </c:pt>
                <c:pt idx="489">
                  <c:v>-96.6</c:v>
                </c:pt>
                <c:pt idx="490">
                  <c:v>-97.8</c:v>
                </c:pt>
                <c:pt idx="491">
                  <c:v>-75.099999999999994</c:v>
                </c:pt>
                <c:pt idx="492">
                  <c:v>-50.3</c:v>
                </c:pt>
                <c:pt idx="493">
                  <c:v>-43.5</c:v>
                </c:pt>
                <c:pt idx="494">
                  <c:v>-18.3</c:v>
                </c:pt>
                <c:pt idx="495">
                  <c:v>-8.1</c:v>
                </c:pt>
                <c:pt idx="496">
                  <c:v>-8.4</c:v>
                </c:pt>
                <c:pt idx="497">
                  <c:v>-0.1</c:v>
                </c:pt>
                <c:pt idx="498">
                  <c:v>26.700000000000003</c:v>
                </c:pt>
                <c:pt idx="499">
                  <c:v>18.899999999999999</c:v>
                </c:pt>
                <c:pt idx="500">
                  <c:v>19.900000000000002</c:v>
                </c:pt>
                <c:pt idx="501">
                  <c:v>8.6999999999999993</c:v>
                </c:pt>
                <c:pt idx="502">
                  <c:v>17.899999999999999</c:v>
                </c:pt>
                <c:pt idx="503">
                  <c:v>37.9</c:v>
                </c:pt>
                <c:pt idx="504">
                  <c:v>64</c:v>
                </c:pt>
                <c:pt idx="505">
                  <c:v>56.2</c:v>
                </c:pt>
                <c:pt idx="506">
                  <c:v>52.5</c:v>
                </c:pt>
                <c:pt idx="507">
                  <c:v>70.7</c:v>
                </c:pt>
                <c:pt idx="508">
                  <c:v>55.000000000000007</c:v>
                </c:pt>
                <c:pt idx="509">
                  <c:v>40.699999999999996</c:v>
                </c:pt>
                <c:pt idx="510">
                  <c:v>9.9</c:v>
                </c:pt>
                <c:pt idx="511">
                  <c:v>35.4</c:v>
                </c:pt>
                <c:pt idx="512">
                  <c:v>35.9</c:v>
                </c:pt>
                <c:pt idx="513">
                  <c:v>42</c:v>
                </c:pt>
                <c:pt idx="514">
                  <c:v>46</c:v>
                </c:pt>
                <c:pt idx="515">
                  <c:v>72.099999999999994</c:v>
                </c:pt>
                <c:pt idx="516">
                  <c:v>88.5</c:v>
                </c:pt>
                <c:pt idx="517">
                  <c:v>107.80000000000001</c:v>
                </c:pt>
                <c:pt idx="518">
                  <c:v>131.9</c:v>
                </c:pt>
                <c:pt idx="519">
                  <c:v>167.6</c:v>
                </c:pt>
                <c:pt idx="520">
                  <c:v>161.20000000000002</c:v>
                </c:pt>
                <c:pt idx="521">
                  <c:v>161.30000000000001</c:v>
                </c:pt>
              </c:numCache>
            </c:numRef>
          </c:val>
          <c:smooth val="0"/>
          <c:extLst>
            <c:ext xmlns:c16="http://schemas.microsoft.com/office/drawing/2014/chart" uri="{C3380CC4-5D6E-409C-BE32-E72D297353CC}">
              <c16:uniqueId val="{00000001-EE1C-4237-AC2A-6D1A0FB49748}"/>
            </c:ext>
          </c:extLst>
        </c:ser>
        <c:dLbls>
          <c:showLegendKey val="0"/>
          <c:showVal val="0"/>
          <c:showCatName val="0"/>
          <c:showSerName val="0"/>
          <c:showPercent val="0"/>
          <c:showBubbleSize val="0"/>
        </c:dLbls>
        <c:marker val="1"/>
        <c:smooth val="0"/>
        <c:axId val="1276371312"/>
        <c:axId val="1276365904"/>
      </c:lineChart>
      <c:dateAx>
        <c:axId val="1276356752"/>
        <c:scaling>
          <c:orientation val="minMax"/>
        </c:scaling>
        <c:delete val="0"/>
        <c:axPos val="b"/>
        <c:numFmt formatCode="yyyy" sourceLinked="0"/>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1276360080"/>
        <c:crosses val="autoZero"/>
        <c:auto val="0"/>
        <c:lblOffset val="100"/>
        <c:baseTimeUnit val="days"/>
        <c:majorUnit val="2"/>
        <c:majorTimeUnit val="years"/>
      </c:dateAx>
      <c:valAx>
        <c:axId val="1276360080"/>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1276356752"/>
        <c:crosses val="autoZero"/>
        <c:crossBetween val="between"/>
      </c:valAx>
      <c:valAx>
        <c:axId val="1276365904"/>
        <c:scaling>
          <c:orientation val="maxMin"/>
          <c:max val="18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1276371312"/>
        <c:crosses val="max"/>
        <c:crossBetween val="between"/>
      </c:valAx>
      <c:dateAx>
        <c:axId val="1276371312"/>
        <c:scaling>
          <c:orientation val="minMax"/>
        </c:scaling>
        <c:delete val="1"/>
        <c:axPos val="t"/>
        <c:numFmt formatCode="dd\.mm\.yyyy" sourceLinked="1"/>
        <c:majorTickMark val="out"/>
        <c:minorTickMark val="none"/>
        <c:tickLblPos val="nextTo"/>
        <c:crossAx val="1276365904"/>
        <c:crosses val="autoZero"/>
        <c:auto val="1"/>
        <c:lblOffset val="100"/>
        <c:baseTimeUnit val="days"/>
      </c:dateAx>
      <c:spPr>
        <a:solidFill>
          <a:srgbClr val="FFFFFF"/>
        </a:solid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400">
          <a:solidFill>
            <a:srgbClr val="000000"/>
          </a:solidFill>
          <a:latin typeface="Frutiger 45 Light" panose="020B0603020202020204" pitchFamily="34" charset="0"/>
          <a:ea typeface="+mn-ea"/>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32046788788857"/>
          <c:y val="0.14317228021091144"/>
          <c:w val="0.80612417131268221"/>
          <c:h val="0.57955405502349433"/>
        </c:manualLayout>
      </c:layout>
      <c:barChart>
        <c:barDir val="col"/>
        <c:grouping val="clustered"/>
        <c:varyColors val="0"/>
        <c:ser>
          <c:idx val="0"/>
          <c:order val="0"/>
          <c:tx>
            <c:strRef>
              <c:f>'RUssell indices'!$V$1</c:f>
              <c:strCache>
                <c:ptCount val="1"/>
                <c:pt idx="0">
                  <c:v>Value</c:v>
                </c:pt>
              </c:strCache>
            </c:strRef>
          </c:tx>
          <c:spPr>
            <a:solidFill>
              <a:srgbClr val="6FB7DF"/>
            </a:solidFill>
            <a:ln>
              <a:noFill/>
            </a:ln>
            <a:effectLst/>
          </c:spPr>
          <c:invertIfNegative val="0"/>
          <c:cat>
            <c:strRef>
              <c:f>'RUssell indices'!$U$2:$U$3</c:f>
              <c:strCache>
                <c:ptCount val="2"/>
                <c:pt idx="0">
                  <c:v>After last Fed hike</c:v>
                </c:pt>
                <c:pt idx="1">
                  <c:v>All periods</c:v>
                </c:pt>
              </c:strCache>
            </c:strRef>
          </c:cat>
          <c:val>
            <c:numRef>
              <c:f>'RUssell indices'!$V$2:$V$3</c:f>
              <c:numCache>
                <c:formatCode>0.0%</c:formatCode>
                <c:ptCount val="2"/>
                <c:pt idx="0">
                  <c:v>0.12741666984593064</c:v>
                </c:pt>
                <c:pt idx="1">
                  <c:v>9.0772737547935287E-2</c:v>
                </c:pt>
              </c:numCache>
            </c:numRef>
          </c:val>
          <c:extLst>
            <c:ext xmlns:c16="http://schemas.microsoft.com/office/drawing/2014/chart" uri="{C3380CC4-5D6E-409C-BE32-E72D297353CC}">
              <c16:uniqueId val="{00000000-07D6-4CAA-9D85-C6B163695B66}"/>
            </c:ext>
          </c:extLst>
        </c:ser>
        <c:ser>
          <c:idx val="1"/>
          <c:order val="1"/>
          <c:tx>
            <c:strRef>
              <c:f>'RUssell indices'!$W$1</c:f>
              <c:strCache>
                <c:ptCount val="1"/>
                <c:pt idx="0">
                  <c:v>Growth</c:v>
                </c:pt>
              </c:strCache>
            </c:strRef>
          </c:tx>
          <c:spPr>
            <a:solidFill>
              <a:schemeClr val="bg1">
                <a:lumMod val="75000"/>
              </a:schemeClr>
            </a:solidFill>
            <a:ln>
              <a:noFill/>
            </a:ln>
            <a:effectLst/>
          </c:spPr>
          <c:invertIfNegative val="0"/>
          <c:cat>
            <c:strRef>
              <c:f>'RUssell indices'!$U$2:$U$3</c:f>
              <c:strCache>
                <c:ptCount val="2"/>
                <c:pt idx="0">
                  <c:v>After last Fed hike</c:v>
                </c:pt>
                <c:pt idx="1">
                  <c:v>All periods</c:v>
                </c:pt>
              </c:strCache>
            </c:strRef>
          </c:cat>
          <c:val>
            <c:numRef>
              <c:f>'RUssell indices'!$W$2:$W$3</c:f>
              <c:numCache>
                <c:formatCode>0.0%</c:formatCode>
                <c:ptCount val="2"/>
                <c:pt idx="0">
                  <c:v>0.10307954082655081</c:v>
                </c:pt>
                <c:pt idx="1">
                  <c:v>0.11843901849465911</c:v>
                </c:pt>
              </c:numCache>
            </c:numRef>
          </c:val>
          <c:extLst>
            <c:ext xmlns:c16="http://schemas.microsoft.com/office/drawing/2014/chart" uri="{C3380CC4-5D6E-409C-BE32-E72D297353CC}">
              <c16:uniqueId val="{00000001-07D6-4CAA-9D85-C6B163695B66}"/>
            </c:ext>
          </c:extLst>
        </c:ser>
        <c:dLbls>
          <c:showLegendKey val="0"/>
          <c:showVal val="0"/>
          <c:showCatName val="0"/>
          <c:showSerName val="0"/>
          <c:showPercent val="0"/>
          <c:showBubbleSize val="0"/>
        </c:dLbls>
        <c:gapWidth val="33"/>
        <c:axId val="2081162560"/>
        <c:axId val="2081167136"/>
      </c:barChart>
      <c:catAx>
        <c:axId val="2081162560"/>
        <c:scaling>
          <c:orientation val="minMax"/>
        </c:scaling>
        <c:delete val="0"/>
        <c:axPos val="b"/>
        <c:numFmt formatCode="General" sourceLinked="1"/>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2081167136"/>
        <c:crosses val="autoZero"/>
        <c:auto val="1"/>
        <c:lblAlgn val="ctr"/>
        <c:lblOffset val="100"/>
        <c:noMultiLvlLbl val="0"/>
      </c:catAx>
      <c:valAx>
        <c:axId val="2081167136"/>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2081162560"/>
        <c:crosses val="autoZero"/>
        <c:crossBetween val="between"/>
      </c:valAx>
      <c:spPr>
        <a:solidFill>
          <a:srgbClr val="FFFFFF"/>
        </a:solid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050">
          <a:solidFill>
            <a:srgbClr val="000000"/>
          </a:solidFill>
          <a:latin typeface="Frutiger 45 Light" panose="020B0603020202020204" pitchFamily="34" charset="0"/>
          <a:ea typeface="+mn-ea"/>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0.88447</cdr:x>
      <cdr:y>0</cdr:y>
    </cdr:from>
    <cdr:to>
      <cdr:x>0.98876</cdr:x>
      <cdr:y>0.06803</cdr:y>
    </cdr:to>
    <cdr:sp macro="" textlink="">
      <cdr:nvSpPr>
        <cdr:cNvPr id="2" name="TextBox 1"/>
        <cdr:cNvSpPr txBox="1"/>
      </cdr:nvSpPr>
      <cdr:spPr>
        <a:xfrm xmlns:a="http://schemas.openxmlformats.org/drawingml/2006/main">
          <a:off x="9317338" y="-1581697"/>
          <a:ext cx="1098627" cy="357606"/>
        </a:xfrm>
        <a:prstGeom xmlns:a="http://schemas.openxmlformats.org/drawingml/2006/main" prst="rect">
          <a:avLst/>
        </a:prstGeom>
        <a:noFill xmlns:a="http://schemas.openxmlformats.org/drawingml/2006/main"/>
      </cdr:spPr>
      <cdr:txBody>
        <a:bodyPr xmlns:a="http://schemas.openxmlformats.org/drawingml/2006/main" vertOverflow="clip" wrap="square" lIns="0" tIns="0" rIns="0" bIns="0" rtlCol="0">
          <a:noAutofit/>
        </a:bodyPr>
        <a:lstStyle xmlns:a="http://schemas.openxmlformats.org/drawingml/2006/main"/>
        <a:p xmlns:a="http://schemas.openxmlformats.org/drawingml/2006/main">
          <a:pPr algn="ctr"/>
          <a:r>
            <a:rPr lang="en-US" sz="1600" b="0" dirty="0">
              <a:latin typeface="+mn-lt"/>
            </a:rPr>
            <a:t>Forecast</a:t>
          </a:r>
        </a:p>
      </cdr:txBody>
    </cdr:sp>
  </cdr:relSizeAnchor>
</c:userShapes>
</file>

<file path=ppt/drawings/drawing2.xml><?xml version="1.0" encoding="utf-8"?>
<c:userShapes xmlns:c="http://schemas.openxmlformats.org/drawingml/2006/chart">
  <cdr:relSizeAnchor xmlns:cdr="http://schemas.openxmlformats.org/drawingml/2006/chartDrawing">
    <cdr:from>
      <cdr:x>0.70737</cdr:x>
      <cdr:y>0.2087</cdr:y>
    </cdr:from>
    <cdr:to>
      <cdr:x>0.86053</cdr:x>
      <cdr:y>0.34206</cdr:y>
    </cdr:to>
    <cdr:cxnSp macro="">
      <cdr:nvCxnSpPr>
        <cdr:cNvPr id="3" name="Straight Arrow Connector 2">
          <a:extLst xmlns:a="http://schemas.openxmlformats.org/drawingml/2006/main">
            <a:ext uri="{FF2B5EF4-FFF2-40B4-BE49-F238E27FC236}">
              <a16:creationId xmlns:a16="http://schemas.microsoft.com/office/drawing/2014/main" id="{134D57B3-2FD0-2D4B-2FB3-7286AFC9AE63}"/>
            </a:ext>
          </a:extLst>
        </cdr:cNvPr>
        <cdr:cNvCxnSpPr/>
      </cdr:nvCxnSpPr>
      <cdr:spPr>
        <a:xfrm xmlns:a="http://schemas.openxmlformats.org/drawingml/2006/main" flipV="1">
          <a:off x="2560326" y="571500"/>
          <a:ext cx="554349" cy="365210"/>
        </a:xfrm>
        <a:prstGeom xmlns:a="http://schemas.openxmlformats.org/drawingml/2006/main" prst="straightConnector1">
          <a:avLst/>
        </a:prstGeom>
        <a:ln xmlns:a="http://schemas.openxmlformats.org/drawingml/2006/main" w="31750">
          <a:solidFill>
            <a:srgbClr val="6FB7DF"/>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0.72516</cdr:x>
      <cdr:y>0.22148</cdr:y>
    </cdr:from>
    <cdr:to>
      <cdr:x>0.82463</cdr:x>
      <cdr:y>0.28722</cdr:y>
    </cdr:to>
    <cdr:cxnSp macro="">
      <cdr:nvCxnSpPr>
        <cdr:cNvPr id="2" name="Connector: Curved 1">
          <a:extLst xmlns:a="http://schemas.openxmlformats.org/drawingml/2006/main">
            <a:ext uri="{FF2B5EF4-FFF2-40B4-BE49-F238E27FC236}">
              <a16:creationId xmlns:a16="http://schemas.microsoft.com/office/drawing/2014/main" id="{B89813A4-5DB8-AC38-9C3E-A496F25EEF6A}"/>
            </a:ext>
          </a:extLst>
        </cdr:cNvPr>
        <cdr:cNvCxnSpPr/>
      </cdr:nvCxnSpPr>
      <cdr:spPr>
        <a:xfrm xmlns:a="http://schemas.openxmlformats.org/drawingml/2006/main" flipV="1">
          <a:off x="2624726" y="606508"/>
          <a:ext cx="360040" cy="180020"/>
        </a:xfrm>
        <a:prstGeom xmlns:a="http://schemas.openxmlformats.org/drawingml/2006/main" prst="curvedConnector3">
          <a:avLst>
            <a:gd name="adj1" fmla="val 50000"/>
          </a:avLst>
        </a:prstGeom>
        <a:ln xmlns:a="http://schemas.openxmlformats.org/drawingml/2006/main" w="25400">
          <a:solidFill>
            <a:srgbClr val="FF000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FA10C-8972-4984-95C9-38C304FF2F63}" type="datetimeFigureOut">
              <a:rPr lang="en-US" smtClean="0"/>
              <a:t>10/26/2022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9AFCE2-4185-43DE-9888-155B7EFC9F24}" type="slidenum">
              <a:rPr lang="en-US" smtClean="0"/>
              <a:t>‹#›</a:t>
            </a:fld>
            <a:endParaRPr lang="en-US"/>
          </a:p>
        </p:txBody>
      </p:sp>
    </p:spTree>
    <p:extLst>
      <p:ext uri="{BB962C8B-B14F-4D97-AF65-F5344CB8AC3E}">
        <p14:creationId xmlns:p14="http://schemas.microsoft.com/office/powerpoint/2010/main" val="419164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2</a:t>
            </a:fld>
            <a:endParaRPr lang="en-US" altLang="zh-TW" dirty="0"/>
          </a:p>
        </p:txBody>
      </p:sp>
    </p:spTree>
    <p:extLst>
      <p:ext uri="{BB962C8B-B14F-4D97-AF65-F5344CB8AC3E}">
        <p14:creationId xmlns:p14="http://schemas.microsoft.com/office/powerpoint/2010/main" val="4200090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695467" y="9425055"/>
            <a:ext cx="2957302" cy="446147"/>
          </a:xfrm>
          <a:prstGeom prst="rect">
            <a:avLst/>
          </a:prstGeom>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Frutiger 45 Light"/>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15</a:t>
            </a:fld>
            <a:endParaRPr kumimoji="0" lang="en-GB" altLang="zh-TW" sz="1200" b="0" i="0" u="none" strike="noStrike" kern="1200" cap="none" spc="0" normalizeH="0" baseline="0" noProof="0" dirty="0">
              <a:ln>
                <a:noFill/>
              </a:ln>
              <a:solidFill>
                <a:prstClr val="black"/>
              </a:solidFill>
              <a:effectLst/>
              <a:uLnTx/>
              <a:uFillTx/>
              <a:latin typeface="Frutiger 45 Light"/>
              <a:cs typeface="+mn-cs"/>
            </a:endParaRPr>
          </a:p>
        </p:txBody>
      </p:sp>
    </p:spTree>
    <p:extLst>
      <p:ext uri="{BB962C8B-B14F-4D97-AF65-F5344CB8AC3E}">
        <p14:creationId xmlns:p14="http://schemas.microsoft.com/office/powerpoint/2010/main" val="2532670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16</a:t>
            </a:fld>
            <a:endParaRPr lang="en-US" altLang="zh-TW" dirty="0"/>
          </a:p>
        </p:txBody>
      </p:sp>
    </p:spTree>
    <p:extLst>
      <p:ext uri="{BB962C8B-B14F-4D97-AF65-F5344CB8AC3E}">
        <p14:creationId xmlns:p14="http://schemas.microsoft.com/office/powerpoint/2010/main" val="707147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85800"/>
            <a:ext cx="6099175" cy="34321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53480"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3480" rtl="0" eaLnBrk="0" fontAlgn="base" latinLnBrk="0" hangingPunct="0">
                <a:lnSpc>
                  <a:spcPct val="100000"/>
                </a:lnSpc>
                <a:spcBef>
                  <a:spcPct val="0"/>
                </a:spcBef>
                <a:spcAft>
                  <a:spcPct val="0"/>
                </a:spcAft>
                <a:buClrTx/>
                <a:buSzTx/>
                <a:buFontTx/>
                <a:buNone/>
                <a:tabLst/>
                <a:defRPr/>
              </a:pPr>
              <a:t>17</a:t>
            </a:fld>
            <a:endParaRPr kumimoji="0" lang="en-GB"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240439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301625"/>
            <a:ext cx="5581651" cy="3140075"/>
          </a:xfrm>
        </p:spPr>
      </p:sp>
      <p:sp>
        <p:nvSpPr>
          <p:cNvPr id="3" name="Notes Placeholder 2"/>
          <p:cNvSpPr>
            <a:spLocks noGrp="1"/>
          </p:cNvSpPr>
          <p:nvPr>
            <p:ph type="body" idx="1"/>
          </p:nvPr>
        </p:nvSpPr>
        <p:spPr/>
        <p:txBody>
          <a:bodyPr/>
          <a:lstStyle/>
          <a:p>
            <a:endParaRPr lang="en-US" dirty="0">
              <a:latin typeface="Arial"/>
            </a:endParaRPr>
          </a:p>
        </p:txBody>
      </p:sp>
      <p:sp>
        <p:nvSpPr>
          <p:cNvPr id="4" name="Slide Number Placeholder 3"/>
          <p:cNvSpPr>
            <a:spLocks noGrp="1"/>
          </p:cNvSpPr>
          <p:nvPr>
            <p:ph type="sldNum" sz="quarter" idx="10"/>
          </p:nvPr>
        </p:nvSpPr>
        <p:spPr/>
        <p:txBody>
          <a:bodyPr/>
          <a:lstStyle/>
          <a:p>
            <a:pPr marL="0" marR="0" lvl="0" indent="0" algn="r" defTabSz="1015266" rtl="0" eaLnBrk="0" fontAlgn="base" latinLnBrk="0" hangingPunct="0">
              <a:lnSpc>
                <a:spcPct val="100000"/>
              </a:lnSpc>
              <a:spcBef>
                <a:spcPct val="0"/>
              </a:spcBef>
              <a:spcAft>
                <a:spcPct val="0"/>
              </a:spcAft>
              <a:buClrTx/>
              <a:buSzTx/>
              <a:buFontTx/>
              <a:buNone/>
              <a:tabLst/>
              <a:defRPr/>
            </a:pPr>
            <a:fld id="{2A45EEF0-2412-4E74-8042-71FA5C916756}" type="slidenum">
              <a:rPr kumimoji="0" lang="de-CH" altLang="zh-TW" sz="12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1015266" rtl="0" eaLnBrk="0" fontAlgn="base" latinLnBrk="0" hangingPunct="0">
                <a:lnSpc>
                  <a:spcPct val="100000"/>
                </a:lnSpc>
                <a:spcBef>
                  <a:spcPct val="0"/>
                </a:spcBef>
                <a:spcAft>
                  <a:spcPct val="0"/>
                </a:spcAft>
                <a:buClrTx/>
                <a:buSzTx/>
                <a:buFontTx/>
                <a:buNone/>
                <a:tabLst/>
                <a:defRPr/>
              </a:pPr>
              <a:t>18</a:t>
            </a:fld>
            <a:endParaRPr kumimoji="0" lang="de-CH" altLang="zh-TW" sz="12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430733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957162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22</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4080656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r>
              <a:rPr lang="en-US" altLang="en-US" dirty="0">
                <a:latin typeface="UBSHeadline" panose="02040503080702040204" pitchFamily="18" charset="0"/>
                <a:cs typeface="Arial Unicode MS" panose="020B0604020202020204" pitchFamily="34" charset="-128"/>
              </a:rPr>
              <a:t>Global generic research disclaimer, English</a:t>
            </a:r>
            <a:r>
              <a:rPr lang="en-US" dirty="0">
                <a:latin typeface="Frutiger 45 Light" panose="020B0603020202020204" pitchFamily="34" charset="0"/>
              </a:rPr>
              <a:t>, Slide 1</a:t>
            </a:r>
          </a:p>
        </p:txBody>
      </p:sp>
      <p:sp>
        <p:nvSpPr>
          <p:cNvPr id="4" name="Slide Number Placeholder 3"/>
          <p:cNvSpPr>
            <a:spLocks noGrp="1"/>
          </p:cNvSpPr>
          <p:nvPr>
            <p:ph type="sldNum" sz="quarter" idx="10"/>
          </p:nvPr>
        </p:nvSpPr>
        <p:spPr/>
        <p:txBody>
          <a:bodyPr/>
          <a:lstStyle/>
          <a:p>
            <a:fld id="{2A45EEF0-2412-4E74-8042-71FA5C916756}" type="slidenum">
              <a:rPr lang="zh-TW" altLang="en-US"/>
              <a:pPr/>
              <a:t>23</a:t>
            </a:fld>
            <a:endParaRPr lang="en-US" altLang="zh-TW"/>
          </a:p>
        </p:txBody>
      </p:sp>
    </p:spTree>
    <p:extLst>
      <p:ext uri="{BB962C8B-B14F-4D97-AF65-F5344CB8AC3E}">
        <p14:creationId xmlns:p14="http://schemas.microsoft.com/office/powerpoint/2010/main" val="3084874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r>
              <a:rPr lang="en-US" altLang="en-US" dirty="0">
                <a:latin typeface="UBSHeadline" panose="02040503080702040204" pitchFamily="18" charset="0"/>
                <a:cs typeface="Arial Unicode MS" panose="020B0604020202020204" pitchFamily="34" charset="-128"/>
              </a:rPr>
              <a:t>Global generic research disclaimer, English</a:t>
            </a:r>
            <a:r>
              <a:rPr lang="en-US" dirty="0">
                <a:latin typeface="Frutiger 45 Light" panose="020B0603020202020204" pitchFamily="34" charset="0"/>
              </a:rPr>
              <a:t>, Slide 2</a:t>
            </a:r>
          </a:p>
        </p:txBody>
      </p:sp>
      <p:sp>
        <p:nvSpPr>
          <p:cNvPr id="4" name="Slide Number Placeholder 3"/>
          <p:cNvSpPr>
            <a:spLocks noGrp="1"/>
          </p:cNvSpPr>
          <p:nvPr>
            <p:ph type="sldNum" sz="quarter" idx="10"/>
          </p:nvPr>
        </p:nvSpPr>
        <p:spPr/>
        <p:txBody>
          <a:bodyPr/>
          <a:lstStyle/>
          <a:p>
            <a:fld id="{2A45EEF0-2412-4E74-8042-71FA5C916756}" type="slidenum">
              <a:rPr lang="zh-TW" altLang="en-US"/>
              <a:pPr/>
              <a:t>24</a:t>
            </a:fld>
            <a:endParaRPr lang="en-US" altLang="zh-TW"/>
          </a:p>
        </p:txBody>
      </p:sp>
    </p:spTree>
    <p:extLst>
      <p:ext uri="{BB962C8B-B14F-4D97-AF65-F5344CB8AC3E}">
        <p14:creationId xmlns:p14="http://schemas.microsoft.com/office/powerpoint/2010/main" val="148619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3</a:t>
            </a:fld>
            <a:endParaRPr lang="en-US" altLang="zh-TW" dirty="0"/>
          </a:p>
        </p:txBody>
      </p:sp>
    </p:spTree>
    <p:extLst>
      <p:ext uri="{BB962C8B-B14F-4D97-AF65-F5344CB8AC3E}">
        <p14:creationId xmlns:p14="http://schemas.microsoft.com/office/powerpoint/2010/main" val="457784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38" y="252413"/>
            <a:ext cx="4657725" cy="2620962"/>
          </a:xfrm>
        </p:spPr>
      </p:sp>
      <p:sp>
        <p:nvSpPr>
          <p:cNvPr id="3" name="Notes Placeholder 2"/>
          <p:cNvSpPr>
            <a:spLocks noGrp="1"/>
          </p:cNvSpPr>
          <p:nvPr>
            <p:ph type="body" idx="1"/>
          </p:nvPr>
        </p:nvSpPr>
        <p:spPr/>
        <p:txBody>
          <a:bodyPr/>
          <a:lstStyle/>
          <a:p>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a:xfrm>
            <a:off x="3716120" y="8688917"/>
            <a:ext cx="2973823" cy="411301"/>
          </a:xfrm>
          <a:prstGeom prst="rect">
            <a:avLst/>
          </a:prstGeom>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2A45EEF0-2412-4E74-8042-71FA5C916756}" type="slidenum">
              <a:rPr kumimoji="0" lang="en-GB" altLang="zh-TW" sz="1200" b="0" i="0" u="none" strike="noStrike" kern="1200" cap="none" spc="0" normalizeH="0" baseline="0" noProof="0" smtClean="0">
                <a:ln>
                  <a:noFill/>
                </a:ln>
                <a:solidFill>
                  <a:prstClr val="black"/>
                </a:solidFill>
                <a:effectLst/>
                <a:uLnTx/>
                <a:uFillTx/>
                <a:latin typeface="Frutiger 45 Light"/>
                <a:cs typeface="+mn-cs"/>
              </a:rPr>
              <a:pPr marL="0" marR="0" lvl="0" indent="0" algn="r" defTabSz="914400" rtl="0" eaLnBrk="0" fontAlgn="base" latinLnBrk="0" hangingPunct="0">
                <a:lnSpc>
                  <a:spcPct val="100000"/>
                </a:lnSpc>
                <a:spcBef>
                  <a:spcPct val="50000"/>
                </a:spcBef>
                <a:spcAft>
                  <a:spcPct val="0"/>
                </a:spcAft>
                <a:buClrTx/>
                <a:buSzTx/>
                <a:buFontTx/>
                <a:buNone/>
                <a:tabLst/>
                <a:defRPr/>
              </a:pPr>
              <a:t>6</a:t>
            </a:fld>
            <a:endParaRPr kumimoji="0" lang="en-GB" altLang="zh-TW" sz="1200" b="0" i="0" u="none" strike="noStrike" kern="1200" cap="none" spc="0" normalizeH="0" baseline="0" noProof="0" dirty="0">
              <a:ln>
                <a:noFill/>
              </a:ln>
              <a:solidFill>
                <a:prstClr val="black"/>
              </a:solidFill>
              <a:effectLst/>
              <a:uLnTx/>
              <a:uFillTx/>
              <a:latin typeface="Frutiger 45 Light"/>
              <a:cs typeface="+mn-cs"/>
            </a:endParaRPr>
          </a:p>
        </p:txBody>
      </p:sp>
    </p:spTree>
    <p:extLst>
      <p:ext uri="{BB962C8B-B14F-4D97-AF65-F5344CB8AC3E}">
        <p14:creationId xmlns:p14="http://schemas.microsoft.com/office/powerpoint/2010/main" val="104372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7</a:t>
            </a:fld>
            <a:endParaRPr lang="en-US" altLang="zh-TW" dirty="0"/>
          </a:p>
        </p:txBody>
      </p:sp>
    </p:spTree>
    <p:extLst>
      <p:ext uri="{BB962C8B-B14F-4D97-AF65-F5344CB8AC3E}">
        <p14:creationId xmlns:p14="http://schemas.microsoft.com/office/powerpoint/2010/main" val="291296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695467" y="9425055"/>
            <a:ext cx="2957302" cy="446147"/>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54479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11</a:t>
            </a:fld>
            <a:endParaRPr lang="en-US" altLang="zh-TW" dirty="0"/>
          </a:p>
        </p:txBody>
      </p:sp>
    </p:spTree>
    <p:extLst>
      <p:ext uri="{BB962C8B-B14F-4D97-AF65-F5344CB8AC3E}">
        <p14:creationId xmlns:p14="http://schemas.microsoft.com/office/powerpoint/2010/main" val="620015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695467" y="9425055"/>
            <a:ext cx="2957302" cy="446147"/>
          </a:xfrm>
          <a:prstGeom prst="rect">
            <a:avLst/>
          </a:prstGeom>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Frutiger 45 Light"/>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12</a:t>
            </a:fld>
            <a:endParaRPr kumimoji="0" lang="en-GB" altLang="zh-TW" sz="1200" b="0" i="0" u="none" strike="noStrike" kern="1200" cap="none" spc="0" normalizeH="0" baseline="0" noProof="0" dirty="0">
              <a:ln>
                <a:noFill/>
              </a:ln>
              <a:solidFill>
                <a:prstClr val="black"/>
              </a:solidFill>
              <a:effectLst/>
              <a:uLnTx/>
              <a:uFillTx/>
              <a:latin typeface="Frutiger 45 Light"/>
              <a:cs typeface="+mn-cs"/>
            </a:endParaRPr>
          </a:p>
        </p:txBody>
      </p:sp>
    </p:spTree>
    <p:extLst>
      <p:ext uri="{BB962C8B-B14F-4D97-AF65-F5344CB8AC3E}">
        <p14:creationId xmlns:p14="http://schemas.microsoft.com/office/powerpoint/2010/main" val="67376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695467" y="9425055"/>
            <a:ext cx="2957302" cy="446147"/>
          </a:xfrm>
          <a:prstGeom prst="rect">
            <a:avLst/>
          </a:prstGeom>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Frutiger 45 Light"/>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13</a:t>
            </a:fld>
            <a:endParaRPr kumimoji="0" lang="en-GB" altLang="zh-TW" sz="1200" b="0" i="0" u="none" strike="noStrike" kern="1200" cap="none" spc="0" normalizeH="0" baseline="0" noProof="0" dirty="0">
              <a:ln>
                <a:noFill/>
              </a:ln>
              <a:solidFill>
                <a:prstClr val="black"/>
              </a:solidFill>
              <a:effectLst/>
              <a:uLnTx/>
              <a:uFillTx/>
              <a:latin typeface="Frutiger 45 Light"/>
              <a:cs typeface="+mn-cs"/>
            </a:endParaRPr>
          </a:p>
        </p:txBody>
      </p:sp>
    </p:spTree>
    <p:extLst>
      <p:ext uri="{BB962C8B-B14F-4D97-AF65-F5344CB8AC3E}">
        <p14:creationId xmlns:p14="http://schemas.microsoft.com/office/powerpoint/2010/main" val="175175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9B422F02-DC4F-4331-9FB4-8778C0402A9F}" type="slidenum">
              <a:rPr kumimoji="0" lang="en-US" sz="1200" b="0" i="0" u="none" strike="noStrike" kern="1200" cap="none" spc="0" normalizeH="0" baseline="0" noProof="0" smtClean="0">
                <a:ln>
                  <a:noFill/>
                </a:ln>
                <a:solidFill>
                  <a:prstClr val="black"/>
                </a:solidFill>
                <a:effectLst/>
                <a:uLnTx/>
                <a:uFillTx/>
                <a:latin typeface="Frutiger 45 Light"/>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Frutiger 45 Light"/>
              <a:ea typeface="+mn-ea"/>
              <a:cs typeface="+mn-cs"/>
            </a:endParaRPr>
          </a:p>
        </p:txBody>
      </p:sp>
    </p:spTree>
    <p:extLst>
      <p:ext uri="{BB962C8B-B14F-4D97-AF65-F5344CB8AC3E}">
        <p14:creationId xmlns:p14="http://schemas.microsoft.com/office/powerpoint/2010/main" val="518191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728.xml"/><Relationship Id="rId13" Type="http://schemas.openxmlformats.org/officeDocument/2006/relationships/oleObject" Target="../embeddings/oleObject72.bin"/><Relationship Id="rId3" Type="http://schemas.openxmlformats.org/officeDocument/2006/relationships/tags" Target="../tags/tag723.xml"/><Relationship Id="rId7" Type="http://schemas.openxmlformats.org/officeDocument/2006/relationships/tags" Target="../tags/tag727.xml"/><Relationship Id="rId12" Type="http://schemas.openxmlformats.org/officeDocument/2006/relationships/image" Target="../media/image2.emf"/><Relationship Id="rId2" Type="http://schemas.openxmlformats.org/officeDocument/2006/relationships/tags" Target="../tags/tag722.xml"/><Relationship Id="rId1" Type="http://schemas.openxmlformats.org/officeDocument/2006/relationships/tags" Target="../tags/tag721.xml"/><Relationship Id="rId6" Type="http://schemas.openxmlformats.org/officeDocument/2006/relationships/tags" Target="../tags/tag726.xml"/><Relationship Id="rId11" Type="http://schemas.openxmlformats.org/officeDocument/2006/relationships/oleObject" Target="../embeddings/oleObject71.bin"/><Relationship Id="rId5" Type="http://schemas.openxmlformats.org/officeDocument/2006/relationships/tags" Target="../tags/tag725.xml"/><Relationship Id="rId10" Type="http://schemas.openxmlformats.org/officeDocument/2006/relationships/slideMaster" Target="../slideMasters/slideMaster5.xml"/><Relationship Id="rId4" Type="http://schemas.openxmlformats.org/officeDocument/2006/relationships/tags" Target="../tags/tag724.xml"/><Relationship Id="rId9" Type="http://schemas.openxmlformats.org/officeDocument/2006/relationships/tags" Target="../tags/tag729.xml"/><Relationship Id="rId14" Type="http://schemas.openxmlformats.org/officeDocument/2006/relationships/image" Target="../media/image1.emf"/></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737.xml"/><Relationship Id="rId13" Type="http://schemas.openxmlformats.org/officeDocument/2006/relationships/tags" Target="../tags/tag742.xml"/><Relationship Id="rId18" Type="http://schemas.openxmlformats.org/officeDocument/2006/relationships/image" Target="../media/image2.emf"/><Relationship Id="rId3" Type="http://schemas.openxmlformats.org/officeDocument/2006/relationships/tags" Target="../tags/tag732.xml"/><Relationship Id="rId7" Type="http://schemas.openxmlformats.org/officeDocument/2006/relationships/tags" Target="../tags/tag736.xml"/><Relationship Id="rId12" Type="http://schemas.openxmlformats.org/officeDocument/2006/relationships/tags" Target="../tags/tag741.xml"/><Relationship Id="rId17" Type="http://schemas.openxmlformats.org/officeDocument/2006/relationships/oleObject" Target="../embeddings/oleObject73.bin"/><Relationship Id="rId2" Type="http://schemas.openxmlformats.org/officeDocument/2006/relationships/tags" Target="../tags/tag731.xml"/><Relationship Id="rId16" Type="http://schemas.openxmlformats.org/officeDocument/2006/relationships/slideMaster" Target="../slideMasters/slideMaster5.xml"/><Relationship Id="rId20" Type="http://schemas.openxmlformats.org/officeDocument/2006/relationships/image" Target="../media/image1.emf"/><Relationship Id="rId1" Type="http://schemas.openxmlformats.org/officeDocument/2006/relationships/tags" Target="../tags/tag730.xml"/><Relationship Id="rId6" Type="http://schemas.openxmlformats.org/officeDocument/2006/relationships/tags" Target="../tags/tag735.xml"/><Relationship Id="rId11" Type="http://schemas.openxmlformats.org/officeDocument/2006/relationships/tags" Target="../tags/tag740.xml"/><Relationship Id="rId5" Type="http://schemas.openxmlformats.org/officeDocument/2006/relationships/tags" Target="../tags/tag734.xml"/><Relationship Id="rId15" Type="http://schemas.openxmlformats.org/officeDocument/2006/relationships/tags" Target="../tags/tag744.xml"/><Relationship Id="rId10" Type="http://schemas.openxmlformats.org/officeDocument/2006/relationships/tags" Target="../tags/tag739.xml"/><Relationship Id="rId19" Type="http://schemas.openxmlformats.org/officeDocument/2006/relationships/oleObject" Target="../embeddings/oleObject74.bin"/><Relationship Id="rId4" Type="http://schemas.openxmlformats.org/officeDocument/2006/relationships/tags" Target="../tags/tag733.xml"/><Relationship Id="rId9" Type="http://schemas.openxmlformats.org/officeDocument/2006/relationships/tags" Target="../tags/tag738.xml"/><Relationship Id="rId14" Type="http://schemas.openxmlformats.org/officeDocument/2006/relationships/tags" Target="../tags/tag743.xml"/></Relationships>
</file>

<file path=ppt/slideLayouts/_rels/slideLayout102.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tags" Target="../tags/tag757.xml"/><Relationship Id="rId18" Type="http://schemas.openxmlformats.org/officeDocument/2006/relationships/tags" Target="../tags/tag762.xml"/><Relationship Id="rId3" Type="http://schemas.openxmlformats.org/officeDocument/2006/relationships/tags" Target="../tags/tag747.xml"/><Relationship Id="rId21" Type="http://schemas.openxmlformats.org/officeDocument/2006/relationships/image" Target="../media/image2.emf"/><Relationship Id="rId7" Type="http://schemas.openxmlformats.org/officeDocument/2006/relationships/tags" Target="../tags/tag751.xml"/><Relationship Id="rId12" Type="http://schemas.openxmlformats.org/officeDocument/2006/relationships/tags" Target="../tags/tag756.xml"/><Relationship Id="rId17" Type="http://schemas.openxmlformats.org/officeDocument/2006/relationships/tags" Target="../tags/tag761.xml"/><Relationship Id="rId2" Type="http://schemas.openxmlformats.org/officeDocument/2006/relationships/tags" Target="../tags/tag746.xml"/><Relationship Id="rId16" Type="http://schemas.openxmlformats.org/officeDocument/2006/relationships/tags" Target="../tags/tag760.xml"/><Relationship Id="rId20" Type="http://schemas.openxmlformats.org/officeDocument/2006/relationships/oleObject" Target="../embeddings/oleObject75.bin"/><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tags" Target="../tags/tag755.xml"/><Relationship Id="rId5" Type="http://schemas.openxmlformats.org/officeDocument/2006/relationships/tags" Target="../tags/tag749.xml"/><Relationship Id="rId15" Type="http://schemas.openxmlformats.org/officeDocument/2006/relationships/tags" Target="../tags/tag759.xml"/><Relationship Id="rId23" Type="http://schemas.openxmlformats.org/officeDocument/2006/relationships/image" Target="../media/image1.emf"/><Relationship Id="rId10" Type="http://schemas.openxmlformats.org/officeDocument/2006/relationships/tags" Target="../tags/tag754.xml"/><Relationship Id="rId19" Type="http://schemas.openxmlformats.org/officeDocument/2006/relationships/slideMaster" Target="../slideMasters/slideMaster5.xml"/><Relationship Id="rId4" Type="http://schemas.openxmlformats.org/officeDocument/2006/relationships/tags" Target="../tags/tag748.xml"/><Relationship Id="rId9" Type="http://schemas.openxmlformats.org/officeDocument/2006/relationships/tags" Target="../tags/tag753.xml"/><Relationship Id="rId14" Type="http://schemas.openxmlformats.org/officeDocument/2006/relationships/tags" Target="../tags/tag758.xml"/><Relationship Id="rId22" Type="http://schemas.openxmlformats.org/officeDocument/2006/relationships/oleObject" Target="../embeddings/oleObject76.bin"/></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770.xml"/><Relationship Id="rId13" Type="http://schemas.openxmlformats.org/officeDocument/2006/relationships/tags" Target="../tags/tag775.xml"/><Relationship Id="rId18" Type="http://schemas.openxmlformats.org/officeDocument/2006/relationships/tags" Target="../tags/tag780.xml"/><Relationship Id="rId26" Type="http://schemas.openxmlformats.org/officeDocument/2006/relationships/oleObject" Target="../embeddings/oleObject77.bin"/><Relationship Id="rId3" Type="http://schemas.openxmlformats.org/officeDocument/2006/relationships/tags" Target="../tags/tag765.xml"/><Relationship Id="rId21" Type="http://schemas.openxmlformats.org/officeDocument/2006/relationships/tags" Target="../tags/tag783.xml"/><Relationship Id="rId7" Type="http://schemas.openxmlformats.org/officeDocument/2006/relationships/tags" Target="../tags/tag769.xml"/><Relationship Id="rId12" Type="http://schemas.openxmlformats.org/officeDocument/2006/relationships/tags" Target="../tags/tag774.xml"/><Relationship Id="rId17" Type="http://schemas.openxmlformats.org/officeDocument/2006/relationships/tags" Target="../tags/tag779.xml"/><Relationship Id="rId25" Type="http://schemas.openxmlformats.org/officeDocument/2006/relationships/slideMaster" Target="../slideMasters/slideMaster5.xml"/><Relationship Id="rId2" Type="http://schemas.openxmlformats.org/officeDocument/2006/relationships/tags" Target="../tags/tag764.xml"/><Relationship Id="rId16" Type="http://schemas.openxmlformats.org/officeDocument/2006/relationships/tags" Target="../tags/tag778.xml"/><Relationship Id="rId20" Type="http://schemas.openxmlformats.org/officeDocument/2006/relationships/tags" Target="../tags/tag782.xml"/><Relationship Id="rId29" Type="http://schemas.openxmlformats.org/officeDocument/2006/relationships/image" Target="../media/image1.emf"/><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tags" Target="../tags/tag773.xml"/><Relationship Id="rId24" Type="http://schemas.openxmlformats.org/officeDocument/2006/relationships/tags" Target="../tags/tag786.xml"/><Relationship Id="rId5" Type="http://schemas.openxmlformats.org/officeDocument/2006/relationships/tags" Target="../tags/tag767.xml"/><Relationship Id="rId15" Type="http://schemas.openxmlformats.org/officeDocument/2006/relationships/tags" Target="../tags/tag777.xml"/><Relationship Id="rId23" Type="http://schemas.openxmlformats.org/officeDocument/2006/relationships/tags" Target="../tags/tag785.xml"/><Relationship Id="rId28" Type="http://schemas.openxmlformats.org/officeDocument/2006/relationships/oleObject" Target="../embeddings/oleObject78.bin"/><Relationship Id="rId10" Type="http://schemas.openxmlformats.org/officeDocument/2006/relationships/tags" Target="../tags/tag772.xml"/><Relationship Id="rId19" Type="http://schemas.openxmlformats.org/officeDocument/2006/relationships/tags" Target="../tags/tag781.xml"/><Relationship Id="rId4" Type="http://schemas.openxmlformats.org/officeDocument/2006/relationships/tags" Target="../tags/tag766.xml"/><Relationship Id="rId9" Type="http://schemas.openxmlformats.org/officeDocument/2006/relationships/tags" Target="../tags/tag771.xml"/><Relationship Id="rId14" Type="http://schemas.openxmlformats.org/officeDocument/2006/relationships/tags" Target="../tags/tag776.xml"/><Relationship Id="rId22" Type="http://schemas.openxmlformats.org/officeDocument/2006/relationships/tags" Target="../tags/tag784.xml"/><Relationship Id="rId27" Type="http://schemas.openxmlformats.org/officeDocument/2006/relationships/image" Target="../media/image2.emf"/></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794.xml"/><Relationship Id="rId13" Type="http://schemas.openxmlformats.org/officeDocument/2006/relationships/tags" Target="../tags/tag799.xml"/><Relationship Id="rId18" Type="http://schemas.openxmlformats.org/officeDocument/2006/relationships/image" Target="../media/image2.emf"/><Relationship Id="rId3" Type="http://schemas.openxmlformats.org/officeDocument/2006/relationships/tags" Target="../tags/tag789.xml"/><Relationship Id="rId7" Type="http://schemas.openxmlformats.org/officeDocument/2006/relationships/tags" Target="../tags/tag793.xml"/><Relationship Id="rId12" Type="http://schemas.openxmlformats.org/officeDocument/2006/relationships/tags" Target="../tags/tag798.xml"/><Relationship Id="rId17" Type="http://schemas.openxmlformats.org/officeDocument/2006/relationships/oleObject" Target="../embeddings/oleObject79.bin"/><Relationship Id="rId2" Type="http://schemas.openxmlformats.org/officeDocument/2006/relationships/tags" Target="../tags/tag788.xml"/><Relationship Id="rId16" Type="http://schemas.openxmlformats.org/officeDocument/2006/relationships/slideMaster" Target="../slideMasters/slideMaster5.xml"/><Relationship Id="rId20" Type="http://schemas.openxmlformats.org/officeDocument/2006/relationships/image" Target="../media/image1.emf"/><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tags" Target="../tags/tag797.xml"/><Relationship Id="rId5" Type="http://schemas.openxmlformats.org/officeDocument/2006/relationships/tags" Target="../tags/tag791.xml"/><Relationship Id="rId15" Type="http://schemas.openxmlformats.org/officeDocument/2006/relationships/tags" Target="../tags/tag801.xml"/><Relationship Id="rId10" Type="http://schemas.openxmlformats.org/officeDocument/2006/relationships/tags" Target="../tags/tag796.xml"/><Relationship Id="rId19" Type="http://schemas.openxmlformats.org/officeDocument/2006/relationships/oleObject" Target="../embeddings/oleObject80.bin"/><Relationship Id="rId4" Type="http://schemas.openxmlformats.org/officeDocument/2006/relationships/tags" Target="../tags/tag790.xml"/><Relationship Id="rId9" Type="http://schemas.openxmlformats.org/officeDocument/2006/relationships/tags" Target="../tags/tag795.xml"/><Relationship Id="rId14" Type="http://schemas.openxmlformats.org/officeDocument/2006/relationships/tags" Target="../tags/tag800.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09.xml"/><Relationship Id="rId13" Type="http://schemas.openxmlformats.org/officeDocument/2006/relationships/tags" Target="../tags/tag814.xml"/><Relationship Id="rId18" Type="http://schemas.openxmlformats.org/officeDocument/2006/relationships/image" Target="../media/image2.emf"/><Relationship Id="rId3" Type="http://schemas.openxmlformats.org/officeDocument/2006/relationships/tags" Target="../tags/tag804.xml"/><Relationship Id="rId7" Type="http://schemas.openxmlformats.org/officeDocument/2006/relationships/tags" Target="../tags/tag808.xml"/><Relationship Id="rId12" Type="http://schemas.openxmlformats.org/officeDocument/2006/relationships/tags" Target="../tags/tag813.xml"/><Relationship Id="rId17" Type="http://schemas.openxmlformats.org/officeDocument/2006/relationships/oleObject" Target="../embeddings/oleObject81.bin"/><Relationship Id="rId2" Type="http://schemas.openxmlformats.org/officeDocument/2006/relationships/tags" Target="../tags/tag803.xml"/><Relationship Id="rId16" Type="http://schemas.openxmlformats.org/officeDocument/2006/relationships/slideMaster" Target="../slideMasters/slideMaster5.xml"/><Relationship Id="rId20" Type="http://schemas.openxmlformats.org/officeDocument/2006/relationships/image" Target="../media/image1.emf"/><Relationship Id="rId1" Type="http://schemas.openxmlformats.org/officeDocument/2006/relationships/tags" Target="../tags/tag802.xml"/><Relationship Id="rId6" Type="http://schemas.openxmlformats.org/officeDocument/2006/relationships/tags" Target="../tags/tag807.xml"/><Relationship Id="rId11" Type="http://schemas.openxmlformats.org/officeDocument/2006/relationships/tags" Target="../tags/tag812.xml"/><Relationship Id="rId5" Type="http://schemas.openxmlformats.org/officeDocument/2006/relationships/tags" Target="../tags/tag806.xml"/><Relationship Id="rId15" Type="http://schemas.openxmlformats.org/officeDocument/2006/relationships/tags" Target="../tags/tag816.xml"/><Relationship Id="rId10" Type="http://schemas.openxmlformats.org/officeDocument/2006/relationships/tags" Target="../tags/tag811.xml"/><Relationship Id="rId19" Type="http://schemas.openxmlformats.org/officeDocument/2006/relationships/oleObject" Target="../embeddings/oleObject82.bin"/><Relationship Id="rId4" Type="http://schemas.openxmlformats.org/officeDocument/2006/relationships/tags" Target="../tags/tag805.xml"/><Relationship Id="rId9" Type="http://schemas.openxmlformats.org/officeDocument/2006/relationships/tags" Target="../tags/tag810.xml"/><Relationship Id="rId14" Type="http://schemas.openxmlformats.org/officeDocument/2006/relationships/tags" Target="../tags/tag81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5.xml"/><Relationship Id="rId1" Type="http://schemas.openxmlformats.org/officeDocument/2006/relationships/tags" Target="../tags/tag81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5.xml"/><Relationship Id="rId1" Type="http://schemas.openxmlformats.org/officeDocument/2006/relationships/tags" Target="../tags/tag818.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5.xml"/><Relationship Id="rId1" Type="http://schemas.openxmlformats.org/officeDocument/2006/relationships/tags" Target="../tags/tag819.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5.xml"/><Relationship Id="rId1" Type="http://schemas.openxmlformats.org/officeDocument/2006/relationships/tags" Target="../tags/tag82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822.xml"/><Relationship Id="rId1" Type="http://schemas.openxmlformats.org/officeDocument/2006/relationships/tags" Target="../tags/tag821.xml"/><Relationship Id="rId4" Type="http://schemas.openxmlformats.org/officeDocument/2006/relationships/image" Target="../media/image1.emf"/></Relationships>
</file>

<file path=ppt/slideLayouts/_rels/slideLayout112.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824.xml"/><Relationship Id="rId1" Type="http://schemas.openxmlformats.org/officeDocument/2006/relationships/tags" Target="../tags/tag823.xml"/><Relationship Id="rId4" Type="http://schemas.openxmlformats.org/officeDocument/2006/relationships/image" Target="../media/image1.emf"/></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emf"/><Relationship Id="rId4" Type="http://schemas.openxmlformats.org/officeDocument/2006/relationships/tags" Target="../tags/tag4.xml"/><Relationship Id="rId9"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826.xml"/><Relationship Id="rId1" Type="http://schemas.openxmlformats.org/officeDocument/2006/relationships/tags" Target="../tags/tag825.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25.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image" Target="../media/image1.emf"/><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slideMaster" Target="../slideMasters/slideMaster2.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1.emf"/><Relationship Id="rId5" Type="http://schemas.openxmlformats.org/officeDocument/2006/relationships/tags" Target="../tags/tag50.xml"/><Relationship Id="rId10" Type="http://schemas.openxmlformats.org/officeDocument/2006/relationships/slideMaster" Target="../slideMasters/slideMaster2.xml"/><Relationship Id="rId4" Type="http://schemas.openxmlformats.org/officeDocument/2006/relationships/tags" Target="../tags/tag49.xml"/><Relationship Id="rId9" Type="http://schemas.openxmlformats.org/officeDocument/2006/relationships/tags" Target="../tags/tag5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image" Target="../media/image1.emf"/><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image" Target="../media/image1.emf"/><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slideMaster" Target="../slideMasters/slideMaster2.xml"/><Relationship Id="rId2" Type="http://schemas.openxmlformats.org/officeDocument/2006/relationships/tags" Target="../tags/tag69.xml"/><Relationship Id="rId16" Type="http://schemas.openxmlformats.org/officeDocument/2006/relationships/tags" Target="../tags/tag83.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image" Target="../media/image1.emf"/><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tags" Target="../tags/tag109.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tags" Target="../tags/tag108.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5" Type="http://schemas.openxmlformats.org/officeDocument/2006/relationships/tags" Target="../tags/tag101.xml"/><Relationship Id="rId15" Type="http://schemas.openxmlformats.org/officeDocument/2006/relationships/image" Target="../media/image1.emf"/><Relationship Id="rId10" Type="http://schemas.openxmlformats.org/officeDocument/2006/relationships/tags" Target="../tags/tag106.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18" Type="http://schemas.openxmlformats.org/officeDocument/2006/relationships/tags" Target="../tags/tag127.xml"/><Relationship Id="rId3" Type="http://schemas.openxmlformats.org/officeDocument/2006/relationships/tags" Target="../tags/tag112.xml"/><Relationship Id="rId21" Type="http://schemas.openxmlformats.org/officeDocument/2006/relationships/tags" Target="../tags/tag130.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tags" Target="../tags/tag129.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24" Type="http://schemas.openxmlformats.org/officeDocument/2006/relationships/image" Target="../media/image1.emf"/><Relationship Id="rId5" Type="http://schemas.openxmlformats.org/officeDocument/2006/relationships/tags" Target="../tags/tag114.xml"/><Relationship Id="rId15" Type="http://schemas.openxmlformats.org/officeDocument/2006/relationships/tags" Target="../tags/tag124.xml"/><Relationship Id="rId23" Type="http://schemas.openxmlformats.org/officeDocument/2006/relationships/slideMaster" Target="../slideMasters/slideMaster2.xml"/><Relationship Id="rId10" Type="http://schemas.openxmlformats.org/officeDocument/2006/relationships/tags" Target="../tags/tag119.xml"/><Relationship Id="rId19" Type="http://schemas.openxmlformats.org/officeDocument/2006/relationships/tags" Target="../tags/tag128.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 Id="rId22" Type="http://schemas.openxmlformats.org/officeDocument/2006/relationships/tags" Target="../tags/tag131.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6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68.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69.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0.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image" Target="../media/image1.emf"/><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Master" Target="../slideMasters/slideMaster3.xml"/><Relationship Id="rId5" Type="http://schemas.openxmlformats.org/officeDocument/2006/relationships/tags" Target="../tags/tag175.xml"/><Relationship Id="rId4" Type="http://schemas.openxmlformats.org/officeDocument/2006/relationships/tags" Target="../tags/tag17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82.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8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0.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1.xml"/></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3.xml"/><Relationship Id="rId1" Type="http://schemas.openxmlformats.org/officeDocument/2006/relationships/tags" Target="../tags/tag192.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5.xml"/><Relationship Id="rId1" Type="http://schemas.openxmlformats.org/officeDocument/2006/relationships/tags" Target="../tags/tag194.xml"/></Relationships>
</file>

<file path=ppt/slideLayouts/_rels/slideLayout47.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image" Target="../media/image1.emf"/><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oleObject" Target="../embeddings/oleObject4.bin"/><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oleObject" Target="../embeddings/oleObject3.bin"/><Relationship Id="rId5" Type="http://schemas.openxmlformats.org/officeDocument/2006/relationships/tags" Target="../tags/tag325.xml"/><Relationship Id="rId10" Type="http://schemas.openxmlformats.org/officeDocument/2006/relationships/image" Target="../media/image2.emf"/><Relationship Id="rId4" Type="http://schemas.openxmlformats.org/officeDocument/2006/relationships/tags" Target="../tags/tag324.xml"/><Relationship Id="rId9" Type="http://schemas.openxmlformats.org/officeDocument/2006/relationships/oleObject" Target="../embeddings/oleObject2.bin"/></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image" Target="../media/image1.emf"/><Relationship Id="rId3" Type="http://schemas.openxmlformats.org/officeDocument/2006/relationships/tags" Target="../tags/tag330.xml"/><Relationship Id="rId7" Type="http://schemas.openxmlformats.org/officeDocument/2006/relationships/tags" Target="../tags/tag334.xml"/><Relationship Id="rId12" Type="http://schemas.openxmlformats.org/officeDocument/2006/relationships/oleObject" Target="../embeddings/oleObject7.bin"/><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oleObject" Target="../embeddings/oleObject6.bin"/><Relationship Id="rId5" Type="http://schemas.openxmlformats.org/officeDocument/2006/relationships/tags" Target="../tags/tag332.xml"/><Relationship Id="rId10" Type="http://schemas.openxmlformats.org/officeDocument/2006/relationships/image" Target="../media/image2.emf"/><Relationship Id="rId4" Type="http://schemas.openxmlformats.org/officeDocument/2006/relationships/tags" Target="../tags/tag331.xml"/><Relationship Id="rId9" Type="http://schemas.openxmlformats.org/officeDocument/2006/relationships/oleObject" Target="../embeddings/oleObject5.bin"/></Relationships>
</file>

<file path=ppt/slideLayouts/_rels/slideLayout49.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image" Target="../media/image1.emf"/><Relationship Id="rId3" Type="http://schemas.openxmlformats.org/officeDocument/2006/relationships/tags" Target="../tags/tag337.xml"/><Relationship Id="rId7" Type="http://schemas.openxmlformats.org/officeDocument/2006/relationships/tags" Target="../tags/tag341.xml"/><Relationship Id="rId12" Type="http://schemas.openxmlformats.org/officeDocument/2006/relationships/oleObject" Target="../embeddings/oleObject10.bin"/><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tags" Target="../tags/tag340.xml"/><Relationship Id="rId11" Type="http://schemas.openxmlformats.org/officeDocument/2006/relationships/oleObject" Target="../embeddings/oleObject9.bin"/><Relationship Id="rId5" Type="http://schemas.openxmlformats.org/officeDocument/2006/relationships/tags" Target="../tags/tag339.xml"/><Relationship Id="rId10" Type="http://schemas.openxmlformats.org/officeDocument/2006/relationships/image" Target="../media/image2.emf"/><Relationship Id="rId4" Type="http://schemas.openxmlformats.org/officeDocument/2006/relationships/tags" Target="../tags/tag338.xml"/><Relationship Id="rId9" Type="http://schemas.openxmlformats.org/officeDocument/2006/relationships/oleObject" Target="../embeddings/oleObject8.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tags" Target="../tags/tag344.xml"/><Relationship Id="rId7" Type="http://schemas.openxmlformats.org/officeDocument/2006/relationships/slideMaster" Target="../slideMasters/slideMaster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image" Target="../media/image1.emf"/><Relationship Id="rId5" Type="http://schemas.openxmlformats.org/officeDocument/2006/relationships/tags" Target="../tags/tag346.xml"/><Relationship Id="rId10" Type="http://schemas.openxmlformats.org/officeDocument/2006/relationships/oleObject" Target="../embeddings/oleObject12.bin"/><Relationship Id="rId4" Type="http://schemas.openxmlformats.org/officeDocument/2006/relationships/tags" Target="../tags/tag345.xml"/><Relationship Id="rId9" Type="http://schemas.openxmlformats.org/officeDocument/2006/relationships/image" Target="../media/image2.emf"/></Relationships>
</file>

<file path=ppt/slideLayouts/_rels/slideLayout51.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tags" Target="../tags/tag350.xml"/><Relationship Id="rId7" Type="http://schemas.openxmlformats.org/officeDocument/2006/relationships/slideMaster" Target="../slideMasters/slideMaster4.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1.emf"/><Relationship Id="rId5" Type="http://schemas.openxmlformats.org/officeDocument/2006/relationships/tags" Target="../tags/tag352.xml"/><Relationship Id="rId10" Type="http://schemas.openxmlformats.org/officeDocument/2006/relationships/oleObject" Target="../embeddings/oleObject12.bin"/><Relationship Id="rId4" Type="http://schemas.openxmlformats.org/officeDocument/2006/relationships/tags" Target="../tags/tag351.xml"/><Relationship Id="rId9" Type="http://schemas.openxmlformats.org/officeDocument/2006/relationships/image" Target="../media/image2.emf"/></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356.xml"/><Relationship Id="rId7" Type="http://schemas.openxmlformats.org/officeDocument/2006/relationships/oleObject" Target="../embeddings/oleObject14.bin"/><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slideMaster" Target="../slideMasters/slideMaster4.xml"/><Relationship Id="rId5" Type="http://schemas.openxmlformats.org/officeDocument/2006/relationships/tags" Target="../tags/tag358.xml"/><Relationship Id="rId10" Type="http://schemas.openxmlformats.org/officeDocument/2006/relationships/image" Target="../media/image1.emf"/><Relationship Id="rId4" Type="http://schemas.openxmlformats.org/officeDocument/2006/relationships/tags" Target="../tags/tag357.xml"/><Relationship Id="rId9" Type="http://schemas.openxmlformats.org/officeDocument/2006/relationships/oleObject" Target="../embeddings/oleObject15.bin"/></Relationships>
</file>

<file path=ppt/slideLayouts/_rels/slideLayout53.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361.xml"/><Relationship Id="rId7" Type="http://schemas.openxmlformats.org/officeDocument/2006/relationships/slideMaster" Target="../slideMasters/slideMaster4.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image" Target="../media/image1.emf"/><Relationship Id="rId5" Type="http://schemas.openxmlformats.org/officeDocument/2006/relationships/tags" Target="../tags/tag363.xml"/><Relationship Id="rId10" Type="http://schemas.openxmlformats.org/officeDocument/2006/relationships/oleObject" Target="../embeddings/oleObject17.bin"/><Relationship Id="rId4" Type="http://schemas.openxmlformats.org/officeDocument/2006/relationships/tags" Target="../tags/tag362.xml"/><Relationship Id="rId9" Type="http://schemas.openxmlformats.org/officeDocument/2006/relationships/image" Target="../media/image2.emf"/></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372.xml"/><Relationship Id="rId13" Type="http://schemas.openxmlformats.org/officeDocument/2006/relationships/oleObject" Target="../embeddings/oleObject19.bin"/><Relationship Id="rId3" Type="http://schemas.openxmlformats.org/officeDocument/2006/relationships/tags" Target="../tags/tag367.xml"/><Relationship Id="rId7" Type="http://schemas.openxmlformats.org/officeDocument/2006/relationships/tags" Target="../tags/tag371.xml"/><Relationship Id="rId12" Type="http://schemas.openxmlformats.org/officeDocument/2006/relationships/image" Target="../media/image2.emf"/><Relationship Id="rId2" Type="http://schemas.openxmlformats.org/officeDocument/2006/relationships/tags" Target="../tags/tag366.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oleObject" Target="../embeddings/oleObject18.bin"/><Relationship Id="rId5" Type="http://schemas.openxmlformats.org/officeDocument/2006/relationships/tags" Target="../tags/tag369.xml"/><Relationship Id="rId10" Type="http://schemas.openxmlformats.org/officeDocument/2006/relationships/slideMaster" Target="../slideMasters/slideMaster4.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image" Target="../media/image1.emf"/></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tags" Target="../tags/tag386.xml"/><Relationship Id="rId18" Type="http://schemas.openxmlformats.org/officeDocument/2006/relationships/image" Target="../media/image2.emf"/><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tags" Target="../tags/tag385.xml"/><Relationship Id="rId17" Type="http://schemas.openxmlformats.org/officeDocument/2006/relationships/oleObject" Target="../embeddings/oleObject20.bin"/><Relationship Id="rId2" Type="http://schemas.openxmlformats.org/officeDocument/2006/relationships/tags" Target="../tags/tag375.xml"/><Relationship Id="rId16" Type="http://schemas.openxmlformats.org/officeDocument/2006/relationships/slideMaster" Target="../slideMasters/slideMaster4.xml"/><Relationship Id="rId20" Type="http://schemas.openxmlformats.org/officeDocument/2006/relationships/image" Target="../media/image1.emf"/><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tags" Target="../tags/tag384.xml"/><Relationship Id="rId5" Type="http://schemas.openxmlformats.org/officeDocument/2006/relationships/tags" Target="../tags/tag378.xml"/><Relationship Id="rId15" Type="http://schemas.openxmlformats.org/officeDocument/2006/relationships/tags" Target="../tags/tag388.xml"/><Relationship Id="rId10" Type="http://schemas.openxmlformats.org/officeDocument/2006/relationships/tags" Target="../tags/tag383.xml"/><Relationship Id="rId19" Type="http://schemas.openxmlformats.org/officeDocument/2006/relationships/oleObject" Target="../embeddings/oleObject21.bin"/><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tags" Target="../tags/tag387.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396.xml"/><Relationship Id="rId13" Type="http://schemas.openxmlformats.org/officeDocument/2006/relationships/tags" Target="../tags/tag401.xml"/><Relationship Id="rId18" Type="http://schemas.openxmlformats.org/officeDocument/2006/relationships/tags" Target="../tags/tag406.xml"/><Relationship Id="rId3" Type="http://schemas.openxmlformats.org/officeDocument/2006/relationships/tags" Target="../tags/tag391.xml"/><Relationship Id="rId21" Type="http://schemas.openxmlformats.org/officeDocument/2006/relationships/image" Target="../media/image2.emf"/><Relationship Id="rId7" Type="http://schemas.openxmlformats.org/officeDocument/2006/relationships/tags" Target="../tags/tag395.xml"/><Relationship Id="rId12" Type="http://schemas.openxmlformats.org/officeDocument/2006/relationships/tags" Target="../tags/tag400.xml"/><Relationship Id="rId17" Type="http://schemas.openxmlformats.org/officeDocument/2006/relationships/tags" Target="../tags/tag405.xml"/><Relationship Id="rId2" Type="http://schemas.openxmlformats.org/officeDocument/2006/relationships/tags" Target="../tags/tag390.xml"/><Relationship Id="rId16" Type="http://schemas.openxmlformats.org/officeDocument/2006/relationships/tags" Target="../tags/tag404.xml"/><Relationship Id="rId20" Type="http://schemas.openxmlformats.org/officeDocument/2006/relationships/oleObject" Target="../embeddings/oleObject22.bin"/><Relationship Id="rId1" Type="http://schemas.openxmlformats.org/officeDocument/2006/relationships/tags" Target="../tags/tag389.xml"/><Relationship Id="rId6" Type="http://schemas.openxmlformats.org/officeDocument/2006/relationships/tags" Target="../tags/tag394.xml"/><Relationship Id="rId11" Type="http://schemas.openxmlformats.org/officeDocument/2006/relationships/tags" Target="../tags/tag399.xml"/><Relationship Id="rId5" Type="http://schemas.openxmlformats.org/officeDocument/2006/relationships/tags" Target="../tags/tag393.xml"/><Relationship Id="rId15" Type="http://schemas.openxmlformats.org/officeDocument/2006/relationships/tags" Target="../tags/tag403.xml"/><Relationship Id="rId23" Type="http://schemas.openxmlformats.org/officeDocument/2006/relationships/image" Target="../media/image1.emf"/><Relationship Id="rId10" Type="http://schemas.openxmlformats.org/officeDocument/2006/relationships/tags" Target="../tags/tag398.xml"/><Relationship Id="rId19" Type="http://schemas.openxmlformats.org/officeDocument/2006/relationships/slideMaster" Target="../slideMasters/slideMaster4.xml"/><Relationship Id="rId4" Type="http://schemas.openxmlformats.org/officeDocument/2006/relationships/tags" Target="../tags/tag392.xml"/><Relationship Id="rId9" Type="http://schemas.openxmlformats.org/officeDocument/2006/relationships/tags" Target="../tags/tag397.xml"/><Relationship Id="rId14" Type="http://schemas.openxmlformats.org/officeDocument/2006/relationships/tags" Target="../tags/tag402.xml"/><Relationship Id="rId22" Type="http://schemas.openxmlformats.org/officeDocument/2006/relationships/oleObject" Target="../embeddings/oleObject23.bin"/></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414.xml"/><Relationship Id="rId13" Type="http://schemas.openxmlformats.org/officeDocument/2006/relationships/tags" Target="../tags/tag419.xml"/><Relationship Id="rId18" Type="http://schemas.openxmlformats.org/officeDocument/2006/relationships/tags" Target="../tags/tag424.xml"/><Relationship Id="rId26" Type="http://schemas.openxmlformats.org/officeDocument/2006/relationships/oleObject" Target="../embeddings/oleObject24.bin"/><Relationship Id="rId3" Type="http://schemas.openxmlformats.org/officeDocument/2006/relationships/tags" Target="../tags/tag409.xml"/><Relationship Id="rId21" Type="http://schemas.openxmlformats.org/officeDocument/2006/relationships/tags" Target="../tags/tag427.xml"/><Relationship Id="rId7" Type="http://schemas.openxmlformats.org/officeDocument/2006/relationships/tags" Target="../tags/tag413.xml"/><Relationship Id="rId12" Type="http://schemas.openxmlformats.org/officeDocument/2006/relationships/tags" Target="../tags/tag418.xml"/><Relationship Id="rId17" Type="http://schemas.openxmlformats.org/officeDocument/2006/relationships/tags" Target="../tags/tag423.xml"/><Relationship Id="rId25" Type="http://schemas.openxmlformats.org/officeDocument/2006/relationships/slideMaster" Target="../slideMasters/slideMaster4.xml"/><Relationship Id="rId2" Type="http://schemas.openxmlformats.org/officeDocument/2006/relationships/tags" Target="../tags/tag408.xml"/><Relationship Id="rId16" Type="http://schemas.openxmlformats.org/officeDocument/2006/relationships/tags" Target="../tags/tag422.xml"/><Relationship Id="rId20" Type="http://schemas.openxmlformats.org/officeDocument/2006/relationships/tags" Target="../tags/tag426.xml"/><Relationship Id="rId29" Type="http://schemas.openxmlformats.org/officeDocument/2006/relationships/image" Target="../media/image1.emf"/><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tags" Target="../tags/tag417.xml"/><Relationship Id="rId24" Type="http://schemas.openxmlformats.org/officeDocument/2006/relationships/tags" Target="../tags/tag430.xml"/><Relationship Id="rId5" Type="http://schemas.openxmlformats.org/officeDocument/2006/relationships/tags" Target="../tags/tag411.xml"/><Relationship Id="rId15" Type="http://schemas.openxmlformats.org/officeDocument/2006/relationships/tags" Target="../tags/tag421.xml"/><Relationship Id="rId23" Type="http://schemas.openxmlformats.org/officeDocument/2006/relationships/tags" Target="../tags/tag429.xml"/><Relationship Id="rId28" Type="http://schemas.openxmlformats.org/officeDocument/2006/relationships/oleObject" Target="../embeddings/oleObject25.bin"/><Relationship Id="rId10" Type="http://schemas.openxmlformats.org/officeDocument/2006/relationships/tags" Target="../tags/tag416.xml"/><Relationship Id="rId19" Type="http://schemas.openxmlformats.org/officeDocument/2006/relationships/tags" Target="../tags/tag425.xml"/><Relationship Id="rId4" Type="http://schemas.openxmlformats.org/officeDocument/2006/relationships/tags" Target="../tags/tag410.xml"/><Relationship Id="rId9" Type="http://schemas.openxmlformats.org/officeDocument/2006/relationships/tags" Target="../tags/tag415.xml"/><Relationship Id="rId14" Type="http://schemas.openxmlformats.org/officeDocument/2006/relationships/tags" Target="../tags/tag420.xml"/><Relationship Id="rId22" Type="http://schemas.openxmlformats.org/officeDocument/2006/relationships/tags" Target="../tags/tag428.xml"/><Relationship Id="rId27" Type="http://schemas.openxmlformats.org/officeDocument/2006/relationships/image" Target="../media/image2.emf"/></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38.xml"/><Relationship Id="rId13" Type="http://schemas.openxmlformats.org/officeDocument/2006/relationships/tags" Target="../tags/tag443.xml"/><Relationship Id="rId18" Type="http://schemas.openxmlformats.org/officeDocument/2006/relationships/image" Target="../media/image2.emf"/><Relationship Id="rId3" Type="http://schemas.openxmlformats.org/officeDocument/2006/relationships/tags" Target="../tags/tag433.xml"/><Relationship Id="rId7" Type="http://schemas.openxmlformats.org/officeDocument/2006/relationships/tags" Target="../tags/tag437.xml"/><Relationship Id="rId12" Type="http://schemas.openxmlformats.org/officeDocument/2006/relationships/tags" Target="../tags/tag442.xml"/><Relationship Id="rId17" Type="http://schemas.openxmlformats.org/officeDocument/2006/relationships/oleObject" Target="../embeddings/oleObject26.bin"/><Relationship Id="rId2" Type="http://schemas.openxmlformats.org/officeDocument/2006/relationships/tags" Target="../tags/tag432.xml"/><Relationship Id="rId16" Type="http://schemas.openxmlformats.org/officeDocument/2006/relationships/slideMaster" Target="../slideMasters/slideMaster4.xml"/><Relationship Id="rId20" Type="http://schemas.openxmlformats.org/officeDocument/2006/relationships/image" Target="../media/image1.emf"/><Relationship Id="rId1" Type="http://schemas.openxmlformats.org/officeDocument/2006/relationships/tags" Target="../tags/tag431.xml"/><Relationship Id="rId6" Type="http://schemas.openxmlformats.org/officeDocument/2006/relationships/tags" Target="../tags/tag436.xml"/><Relationship Id="rId11" Type="http://schemas.openxmlformats.org/officeDocument/2006/relationships/tags" Target="../tags/tag441.xml"/><Relationship Id="rId5" Type="http://schemas.openxmlformats.org/officeDocument/2006/relationships/tags" Target="../tags/tag435.xml"/><Relationship Id="rId15" Type="http://schemas.openxmlformats.org/officeDocument/2006/relationships/tags" Target="../tags/tag445.xml"/><Relationship Id="rId10" Type="http://schemas.openxmlformats.org/officeDocument/2006/relationships/tags" Target="../tags/tag440.xml"/><Relationship Id="rId19" Type="http://schemas.openxmlformats.org/officeDocument/2006/relationships/oleObject" Target="../embeddings/oleObject27.bin"/><Relationship Id="rId4" Type="http://schemas.openxmlformats.org/officeDocument/2006/relationships/tags" Target="../tags/tag434.xml"/><Relationship Id="rId9" Type="http://schemas.openxmlformats.org/officeDocument/2006/relationships/tags" Target="../tags/tag439.xml"/><Relationship Id="rId14" Type="http://schemas.openxmlformats.org/officeDocument/2006/relationships/tags" Target="../tags/tag44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53.xml"/><Relationship Id="rId13" Type="http://schemas.openxmlformats.org/officeDocument/2006/relationships/tags" Target="../tags/tag458.xml"/><Relationship Id="rId18" Type="http://schemas.openxmlformats.org/officeDocument/2006/relationships/image" Target="../media/image2.emf"/><Relationship Id="rId3" Type="http://schemas.openxmlformats.org/officeDocument/2006/relationships/tags" Target="../tags/tag448.xml"/><Relationship Id="rId7" Type="http://schemas.openxmlformats.org/officeDocument/2006/relationships/tags" Target="../tags/tag452.xml"/><Relationship Id="rId12" Type="http://schemas.openxmlformats.org/officeDocument/2006/relationships/tags" Target="../tags/tag457.xml"/><Relationship Id="rId17" Type="http://schemas.openxmlformats.org/officeDocument/2006/relationships/oleObject" Target="../embeddings/oleObject28.bin"/><Relationship Id="rId2" Type="http://schemas.openxmlformats.org/officeDocument/2006/relationships/tags" Target="../tags/tag447.xml"/><Relationship Id="rId16" Type="http://schemas.openxmlformats.org/officeDocument/2006/relationships/slideMaster" Target="../slideMasters/slideMaster4.xml"/><Relationship Id="rId20" Type="http://schemas.openxmlformats.org/officeDocument/2006/relationships/image" Target="../media/image1.emf"/><Relationship Id="rId1" Type="http://schemas.openxmlformats.org/officeDocument/2006/relationships/tags" Target="../tags/tag446.xml"/><Relationship Id="rId6" Type="http://schemas.openxmlformats.org/officeDocument/2006/relationships/tags" Target="../tags/tag451.xml"/><Relationship Id="rId11" Type="http://schemas.openxmlformats.org/officeDocument/2006/relationships/tags" Target="../tags/tag456.xml"/><Relationship Id="rId5" Type="http://schemas.openxmlformats.org/officeDocument/2006/relationships/tags" Target="../tags/tag450.xml"/><Relationship Id="rId15" Type="http://schemas.openxmlformats.org/officeDocument/2006/relationships/tags" Target="../tags/tag460.xml"/><Relationship Id="rId10" Type="http://schemas.openxmlformats.org/officeDocument/2006/relationships/tags" Target="../tags/tag455.xml"/><Relationship Id="rId19" Type="http://schemas.openxmlformats.org/officeDocument/2006/relationships/oleObject" Target="../embeddings/oleObject29.bin"/><Relationship Id="rId4" Type="http://schemas.openxmlformats.org/officeDocument/2006/relationships/tags" Target="../tags/tag449.xml"/><Relationship Id="rId9" Type="http://schemas.openxmlformats.org/officeDocument/2006/relationships/tags" Target="../tags/tag454.xml"/><Relationship Id="rId14" Type="http://schemas.openxmlformats.org/officeDocument/2006/relationships/tags" Target="../tags/tag4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46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46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46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46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466.xml"/><Relationship Id="rId1" Type="http://schemas.openxmlformats.org/officeDocument/2006/relationships/tags" Target="../tags/tag465.xml"/><Relationship Id="rId4" Type="http://schemas.openxmlformats.org/officeDocument/2006/relationships/image" Target="../media/image1.emf"/></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474.xml"/><Relationship Id="rId13" Type="http://schemas.openxmlformats.org/officeDocument/2006/relationships/oleObject" Target="../embeddings/oleObject32.bin"/><Relationship Id="rId3" Type="http://schemas.openxmlformats.org/officeDocument/2006/relationships/tags" Target="../tags/tag469.xml"/><Relationship Id="rId7" Type="http://schemas.openxmlformats.org/officeDocument/2006/relationships/tags" Target="../tags/tag473.xml"/><Relationship Id="rId12" Type="http://schemas.openxmlformats.org/officeDocument/2006/relationships/oleObject" Target="../embeddings/oleObject31.bin"/><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image" Target="../media/image2.emf"/><Relationship Id="rId5" Type="http://schemas.openxmlformats.org/officeDocument/2006/relationships/tags" Target="../tags/tag471.xml"/><Relationship Id="rId10" Type="http://schemas.openxmlformats.org/officeDocument/2006/relationships/oleObject" Target="../embeddings/oleObject30.bin"/><Relationship Id="rId4" Type="http://schemas.openxmlformats.org/officeDocument/2006/relationships/tags" Target="../tags/tag470.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82.xml"/><Relationship Id="rId13" Type="http://schemas.openxmlformats.org/officeDocument/2006/relationships/oleObject" Target="../embeddings/oleObject32.bin"/><Relationship Id="rId3" Type="http://schemas.openxmlformats.org/officeDocument/2006/relationships/tags" Target="../tags/tag477.xml"/><Relationship Id="rId7" Type="http://schemas.openxmlformats.org/officeDocument/2006/relationships/tags" Target="../tags/tag481.xml"/><Relationship Id="rId12" Type="http://schemas.openxmlformats.org/officeDocument/2006/relationships/oleObject" Target="../embeddings/oleObject31.bin"/><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media/image2.emf"/><Relationship Id="rId5" Type="http://schemas.openxmlformats.org/officeDocument/2006/relationships/tags" Target="../tags/tag479.xml"/><Relationship Id="rId10" Type="http://schemas.openxmlformats.org/officeDocument/2006/relationships/oleObject" Target="../embeddings/oleObject33.bin"/><Relationship Id="rId4" Type="http://schemas.openxmlformats.org/officeDocument/2006/relationships/tags" Target="../tags/tag478.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490.xml"/><Relationship Id="rId13" Type="http://schemas.openxmlformats.org/officeDocument/2006/relationships/oleObject" Target="../embeddings/oleObject32.bin"/><Relationship Id="rId3" Type="http://schemas.openxmlformats.org/officeDocument/2006/relationships/tags" Target="../tags/tag485.xml"/><Relationship Id="rId7" Type="http://schemas.openxmlformats.org/officeDocument/2006/relationships/tags" Target="../tags/tag489.xml"/><Relationship Id="rId12" Type="http://schemas.openxmlformats.org/officeDocument/2006/relationships/oleObject" Target="../embeddings/oleObject31.bin"/><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11" Type="http://schemas.openxmlformats.org/officeDocument/2006/relationships/image" Target="../media/image2.emf"/><Relationship Id="rId5" Type="http://schemas.openxmlformats.org/officeDocument/2006/relationships/tags" Target="../tags/tag487.xml"/><Relationship Id="rId10" Type="http://schemas.openxmlformats.org/officeDocument/2006/relationships/oleObject" Target="../embeddings/oleObject34.bin"/><Relationship Id="rId4" Type="http://schemas.openxmlformats.org/officeDocument/2006/relationships/tags" Target="../tags/tag486.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498.xml"/><Relationship Id="rId13" Type="http://schemas.openxmlformats.org/officeDocument/2006/relationships/oleObject" Target="../embeddings/oleObject32.bin"/><Relationship Id="rId3" Type="http://schemas.openxmlformats.org/officeDocument/2006/relationships/tags" Target="../tags/tag493.xml"/><Relationship Id="rId7" Type="http://schemas.openxmlformats.org/officeDocument/2006/relationships/tags" Target="../tags/tag497.xml"/><Relationship Id="rId12" Type="http://schemas.openxmlformats.org/officeDocument/2006/relationships/oleObject" Target="../embeddings/oleObject31.bin"/><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tags" Target="../tags/tag496.xml"/><Relationship Id="rId11" Type="http://schemas.openxmlformats.org/officeDocument/2006/relationships/image" Target="../media/image2.emf"/><Relationship Id="rId5" Type="http://schemas.openxmlformats.org/officeDocument/2006/relationships/tags" Target="../tags/tag495.xml"/><Relationship Id="rId10" Type="http://schemas.openxmlformats.org/officeDocument/2006/relationships/oleObject" Target="../embeddings/oleObject35.bin"/><Relationship Id="rId4" Type="http://schemas.openxmlformats.org/officeDocument/2006/relationships/tags" Target="../tags/tag494.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oleObject" Target="../embeddings/oleObject32.bin"/><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oleObject" Target="../embeddings/oleObject31.bin"/><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media/image2.emf"/><Relationship Id="rId5" Type="http://schemas.openxmlformats.org/officeDocument/2006/relationships/tags" Target="../tags/tag503.xml"/><Relationship Id="rId10" Type="http://schemas.openxmlformats.org/officeDocument/2006/relationships/oleObject" Target="../embeddings/oleObject36.bin"/><Relationship Id="rId4" Type="http://schemas.openxmlformats.org/officeDocument/2006/relationships/tags" Target="../tags/tag502.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14.xml"/><Relationship Id="rId13" Type="http://schemas.openxmlformats.org/officeDocument/2006/relationships/oleObject" Target="../embeddings/oleObject32.bin"/><Relationship Id="rId3" Type="http://schemas.openxmlformats.org/officeDocument/2006/relationships/tags" Target="../tags/tag509.xml"/><Relationship Id="rId7" Type="http://schemas.openxmlformats.org/officeDocument/2006/relationships/tags" Target="../tags/tag513.xml"/><Relationship Id="rId12" Type="http://schemas.openxmlformats.org/officeDocument/2006/relationships/oleObject" Target="../embeddings/oleObject31.bin"/><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tags" Target="../tags/tag512.xml"/><Relationship Id="rId11" Type="http://schemas.openxmlformats.org/officeDocument/2006/relationships/image" Target="../media/image2.emf"/><Relationship Id="rId5" Type="http://schemas.openxmlformats.org/officeDocument/2006/relationships/tags" Target="../tags/tag511.xml"/><Relationship Id="rId10" Type="http://schemas.openxmlformats.org/officeDocument/2006/relationships/oleObject" Target="../embeddings/oleObject37.bin"/><Relationship Id="rId4" Type="http://schemas.openxmlformats.org/officeDocument/2006/relationships/tags" Target="../tags/tag510.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22.xml"/><Relationship Id="rId13" Type="http://schemas.openxmlformats.org/officeDocument/2006/relationships/oleObject" Target="../embeddings/oleObject32.bin"/><Relationship Id="rId3" Type="http://schemas.openxmlformats.org/officeDocument/2006/relationships/tags" Target="../tags/tag517.xml"/><Relationship Id="rId7" Type="http://schemas.openxmlformats.org/officeDocument/2006/relationships/tags" Target="../tags/tag521.xml"/><Relationship Id="rId12" Type="http://schemas.openxmlformats.org/officeDocument/2006/relationships/oleObject" Target="../embeddings/oleObject31.bin"/><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tags" Target="../tags/tag520.xml"/><Relationship Id="rId11" Type="http://schemas.openxmlformats.org/officeDocument/2006/relationships/image" Target="../media/image2.emf"/><Relationship Id="rId5" Type="http://schemas.openxmlformats.org/officeDocument/2006/relationships/tags" Target="../tags/tag519.xml"/><Relationship Id="rId10" Type="http://schemas.openxmlformats.org/officeDocument/2006/relationships/oleObject" Target="../embeddings/oleObject38.bin"/><Relationship Id="rId4" Type="http://schemas.openxmlformats.org/officeDocument/2006/relationships/tags" Target="../tags/tag518.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3.xml.rels><?xml version="1.0" encoding="UTF-8" standalone="yes"?>
<Relationships xmlns="http://schemas.openxmlformats.org/package/2006/relationships"><Relationship Id="rId8" Type="http://schemas.openxmlformats.org/officeDocument/2006/relationships/tags" Target="../tags/tag530.xml"/><Relationship Id="rId13" Type="http://schemas.openxmlformats.org/officeDocument/2006/relationships/oleObject" Target="../embeddings/oleObject32.bin"/><Relationship Id="rId3" Type="http://schemas.openxmlformats.org/officeDocument/2006/relationships/tags" Target="../tags/tag525.xml"/><Relationship Id="rId7" Type="http://schemas.openxmlformats.org/officeDocument/2006/relationships/tags" Target="../tags/tag529.xml"/><Relationship Id="rId12" Type="http://schemas.openxmlformats.org/officeDocument/2006/relationships/oleObject" Target="../embeddings/oleObject31.bin"/><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tags" Target="../tags/tag528.xml"/><Relationship Id="rId11" Type="http://schemas.openxmlformats.org/officeDocument/2006/relationships/image" Target="../media/image2.emf"/><Relationship Id="rId5" Type="http://schemas.openxmlformats.org/officeDocument/2006/relationships/tags" Target="../tags/tag527.xml"/><Relationship Id="rId10" Type="http://schemas.openxmlformats.org/officeDocument/2006/relationships/oleObject" Target="../embeddings/oleObject39.bin"/><Relationship Id="rId4" Type="http://schemas.openxmlformats.org/officeDocument/2006/relationships/tags" Target="../tags/tag526.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538.xml"/><Relationship Id="rId13" Type="http://schemas.openxmlformats.org/officeDocument/2006/relationships/oleObject" Target="../embeddings/oleObject32.bin"/><Relationship Id="rId3" Type="http://schemas.openxmlformats.org/officeDocument/2006/relationships/tags" Target="../tags/tag533.xml"/><Relationship Id="rId7" Type="http://schemas.openxmlformats.org/officeDocument/2006/relationships/tags" Target="../tags/tag537.xml"/><Relationship Id="rId12" Type="http://schemas.openxmlformats.org/officeDocument/2006/relationships/oleObject" Target="../embeddings/oleObject31.bin"/><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tags" Target="../tags/tag536.xml"/><Relationship Id="rId11" Type="http://schemas.openxmlformats.org/officeDocument/2006/relationships/image" Target="../media/image2.emf"/><Relationship Id="rId5" Type="http://schemas.openxmlformats.org/officeDocument/2006/relationships/tags" Target="../tags/tag535.xml"/><Relationship Id="rId10" Type="http://schemas.openxmlformats.org/officeDocument/2006/relationships/oleObject" Target="../embeddings/oleObject40.bin"/><Relationship Id="rId4" Type="http://schemas.openxmlformats.org/officeDocument/2006/relationships/tags" Target="../tags/tag534.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5.xml.rels><?xml version="1.0" encoding="UTF-8" standalone="yes"?>
<Relationships xmlns="http://schemas.openxmlformats.org/package/2006/relationships"><Relationship Id="rId8" Type="http://schemas.openxmlformats.org/officeDocument/2006/relationships/tags" Target="../tags/tag546.xml"/><Relationship Id="rId13" Type="http://schemas.openxmlformats.org/officeDocument/2006/relationships/oleObject" Target="../embeddings/oleObject32.bin"/><Relationship Id="rId3" Type="http://schemas.openxmlformats.org/officeDocument/2006/relationships/tags" Target="../tags/tag541.xml"/><Relationship Id="rId7" Type="http://schemas.openxmlformats.org/officeDocument/2006/relationships/tags" Target="../tags/tag545.xml"/><Relationship Id="rId12" Type="http://schemas.openxmlformats.org/officeDocument/2006/relationships/oleObject" Target="../embeddings/oleObject31.bin"/><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tags" Target="../tags/tag544.xml"/><Relationship Id="rId11" Type="http://schemas.openxmlformats.org/officeDocument/2006/relationships/image" Target="../media/image2.emf"/><Relationship Id="rId5" Type="http://schemas.openxmlformats.org/officeDocument/2006/relationships/tags" Target="../tags/tag543.xml"/><Relationship Id="rId10" Type="http://schemas.openxmlformats.org/officeDocument/2006/relationships/oleObject" Target="../embeddings/oleObject41.bin"/><Relationship Id="rId4" Type="http://schemas.openxmlformats.org/officeDocument/2006/relationships/tags" Target="../tags/tag542.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554.xml"/><Relationship Id="rId13" Type="http://schemas.openxmlformats.org/officeDocument/2006/relationships/oleObject" Target="../embeddings/oleObject32.bin"/><Relationship Id="rId3" Type="http://schemas.openxmlformats.org/officeDocument/2006/relationships/tags" Target="../tags/tag549.xml"/><Relationship Id="rId7" Type="http://schemas.openxmlformats.org/officeDocument/2006/relationships/tags" Target="../tags/tag553.xml"/><Relationship Id="rId12" Type="http://schemas.openxmlformats.org/officeDocument/2006/relationships/oleObject" Target="../embeddings/oleObject31.bin"/><Relationship Id="rId2" Type="http://schemas.openxmlformats.org/officeDocument/2006/relationships/tags" Target="../tags/tag548.xml"/><Relationship Id="rId1" Type="http://schemas.openxmlformats.org/officeDocument/2006/relationships/tags" Target="../tags/tag547.xml"/><Relationship Id="rId6" Type="http://schemas.openxmlformats.org/officeDocument/2006/relationships/tags" Target="../tags/tag552.xml"/><Relationship Id="rId11" Type="http://schemas.openxmlformats.org/officeDocument/2006/relationships/image" Target="../media/image2.emf"/><Relationship Id="rId5" Type="http://schemas.openxmlformats.org/officeDocument/2006/relationships/tags" Target="../tags/tag551.xml"/><Relationship Id="rId10" Type="http://schemas.openxmlformats.org/officeDocument/2006/relationships/oleObject" Target="../embeddings/oleObject42.bin"/><Relationship Id="rId4" Type="http://schemas.openxmlformats.org/officeDocument/2006/relationships/tags" Target="../tags/tag550.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oleObject" Target="../embeddings/oleObject32.bin"/><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oleObject" Target="../embeddings/oleObject31.bin"/><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image" Target="../media/image2.emf"/><Relationship Id="rId5" Type="http://schemas.openxmlformats.org/officeDocument/2006/relationships/tags" Target="../tags/tag559.xml"/><Relationship Id="rId10" Type="http://schemas.openxmlformats.org/officeDocument/2006/relationships/oleObject" Target="../embeddings/oleObject43.bin"/><Relationship Id="rId4" Type="http://schemas.openxmlformats.org/officeDocument/2006/relationships/tags" Target="../tags/tag558.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565.xml"/><Relationship Id="rId7" Type="http://schemas.openxmlformats.org/officeDocument/2006/relationships/image" Target="../media/image1.emf"/><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image" Target="../media/image2.emf"/><Relationship Id="rId5" Type="http://schemas.openxmlformats.org/officeDocument/2006/relationships/oleObject" Target="../embeddings/oleObject44.bin"/><Relationship Id="rId4"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573.xml"/><Relationship Id="rId13" Type="http://schemas.openxmlformats.org/officeDocument/2006/relationships/oleObject" Target="../embeddings/oleObject32.bin"/><Relationship Id="rId3" Type="http://schemas.openxmlformats.org/officeDocument/2006/relationships/tags" Target="../tags/tag568.xml"/><Relationship Id="rId7" Type="http://schemas.openxmlformats.org/officeDocument/2006/relationships/tags" Target="../tags/tag572.xml"/><Relationship Id="rId12" Type="http://schemas.openxmlformats.org/officeDocument/2006/relationships/oleObject" Target="../embeddings/oleObject31.bin"/><Relationship Id="rId2" Type="http://schemas.openxmlformats.org/officeDocument/2006/relationships/tags" Target="../tags/tag567.xml"/><Relationship Id="rId1" Type="http://schemas.openxmlformats.org/officeDocument/2006/relationships/tags" Target="../tags/tag566.xml"/><Relationship Id="rId6" Type="http://schemas.openxmlformats.org/officeDocument/2006/relationships/tags" Target="../tags/tag571.xml"/><Relationship Id="rId11" Type="http://schemas.openxmlformats.org/officeDocument/2006/relationships/image" Target="../media/image2.emf"/><Relationship Id="rId5" Type="http://schemas.openxmlformats.org/officeDocument/2006/relationships/tags" Target="../tags/tag570.xml"/><Relationship Id="rId10" Type="http://schemas.openxmlformats.org/officeDocument/2006/relationships/oleObject" Target="../embeddings/oleObject45.bin"/><Relationship Id="rId4" Type="http://schemas.openxmlformats.org/officeDocument/2006/relationships/tags" Target="../tags/tag569.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581.xml"/><Relationship Id="rId13" Type="http://schemas.openxmlformats.org/officeDocument/2006/relationships/oleObject" Target="../embeddings/oleObject32.bin"/><Relationship Id="rId3" Type="http://schemas.openxmlformats.org/officeDocument/2006/relationships/tags" Target="../tags/tag576.xml"/><Relationship Id="rId7" Type="http://schemas.openxmlformats.org/officeDocument/2006/relationships/tags" Target="../tags/tag580.xml"/><Relationship Id="rId12" Type="http://schemas.openxmlformats.org/officeDocument/2006/relationships/oleObject" Target="../embeddings/oleObject31.bin"/><Relationship Id="rId2" Type="http://schemas.openxmlformats.org/officeDocument/2006/relationships/tags" Target="../tags/tag575.xml"/><Relationship Id="rId1" Type="http://schemas.openxmlformats.org/officeDocument/2006/relationships/tags" Target="../tags/tag574.xml"/><Relationship Id="rId6" Type="http://schemas.openxmlformats.org/officeDocument/2006/relationships/tags" Target="../tags/tag579.xml"/><Relationship Id="rId11" Type="http://schemas.openxmlformats.org/officeDocument/2006/relationships/image" Target="../media/image2.emf"/><Relationship Id="rId5" Type="http://schemas.openxmlformats.org/officeDocument/2006/relationships/tags" Target="../tags/tag578.xml"/><Relationship Id="rId10" Type="http://schemas.openxmlformats.org/officeDocument/2006/relationships/oleObject" Target="../embeddings/oleObject46.bin"/><Relationship Id="rId4" Type="http://schemas.openxmlformats.org/officeDocument/2006/relationships/tags" Target="../tags/tag577.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589.xml"/><Relationship Id="rId13" Type="http://schemas.openxmlformats.org/officeDocument/2006/relationships/oleObject" Target="../embeddings/oleObject32.bin"/><Relationship Id="rId3" Type="http://schemas.openxmlformats.org/officeDocument/2006/relationships/tags" Target="../tags/tag584.xml"/><Relationship Id="rId7" Type="http://schemas.openxmlformats.org/officeDocument/2006/relationships/tags" Target="../tags/tag588.xml"/><Relationship Id="rId12" Type="http://schemas.openxmlformats.org/officeDocument/2006/relationships/oleObject" Target="../embeddings/oleObject31.bin"/><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11" Type="http://schemas.openxmlformats.org/officeDocument/2006/relationships/image" Target="../media/image2.emf"/><Relationship Id="rId5" Type="http://schemas.openxmlformats.org/officeDocument/2006/relationships/tags" Target="../tags/tag586.xml"/><Relationship Id="rId10" Type="http://schemas.openxmlformats.org/officeDocument/2006/relationships/oleObject" Target="../embeddings/oleObject47.bin"/><Relationship Id="rId4" Type="http://schemas.openxmlformats.org/officeDocument/2006/relationships/tags" Target="../tags/tag585.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597.xml"/><Relationship Id="rId13" Type="http://schemas.openxmlformats.org/officeDocument/2006/relationships/oleObject" Target="../embeddings/oleObject32.bin"/><Relationship Id="rId3" Type="http://schemas.openxmlformats.org/officeDocument/2006/relationships/tags" Target="../tags/tag592.xml"/><Relationship Id="rId7" Type="http://schemas.openxmlformats.org/officeDocument/2006/relationships/tags" Target="../tags/tag596.xml"/><Relationship Id="rId12" Type="http://schemas.openxmlformats.org/officeDocument/2006/relationships/oleObject" Target="../embeddings/oleObject31.bin"/><Relationship Id="rId2" Type="http://schemas.openxmlformats.org/officeDocument/2006/relationships/tags" Target="../tags/tag591.xml"/><Relationship Id="rId1" Type="http://schemas.openxmlformats.org/officeDocument/2006/relationships/tags" Target="../tags/tag590.xml"/><Relationship Id="rId6" Type="http://schemas.openxmlformats.org/officeDocument/2006/relationships/tags" Target="../tags/tag595.xml"/><Relationship Id="rId11" Type="http://schemas.openxmlformats.org/officeDocument/2006/relationships/image" Target="../media/image2.emf"/><Relationship Id="rId5" Type="http://schemas.openxmlformats.org/officeDocument/2006/relationships/tags" Target="../tags/tag594.xml"/><Relationship Id="rId10" Type="http://schemas.openxmlformats.org/officeDocument/2006/relationships/oleObject" Target="../embeddings/oleObject48.bin"/><Relationship Id="rId4" Type="http://schemas.openxmlformats.org/officeDocument/2006/relationships/tags" Target="../tags/tag593.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605.xml"/><Relationship Id="rId13" Type="http://schemas.openxmlformats.org/officeDocument/2006/relationships/oleObject" Target="../embeddings/oleObject32.bin"/><Relationship Id="rId3" Type="http://schemas.openxmlformats.org/officeDocument/2006/relationships/tags" Target="../tags/tag600.xml"/><Relationship Id="rId7" Type="http://schemas.openxmlformats.org/officeDocument/2006/relationships/tags" Target="../tags/tag604.xml"/><Relationship Id="rId12" Type="http://schemas.openxmlformats.org/officeDocument/2006/relationships/oleObject" Target="../embeddings/oleObject31.bin"/><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tags" Target="../tags/tag603.xml"/><Relationship Id="rId11" Type="http://schemas.openxmlformats.org/officeDocument/2006/relationships/image" Target="../media/image2.emf"/><Relationship Id="rId5" Type="http://schemas.openxmlformats.org/officeDocument/2006/relationships/tags" Target="../tags/tag602.xml"/><Relationship Id="rId10" Type="http://schemas.openxmlformats.org/officeDocument/2006/relationships/oleObject" Target="../embeddings/oleObject49.bin"/><Relationship Id="rId4" Type="http://schemas.openxmlformats.org/officeDocument/2006/relationships/tags" Target="../tags/tag601.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4.xml.rels><?xml version="1.0" encoding="UTF-8" standalone="yes"?>
<Relationships xmlns="http://schemas.openxmlformats.org/package/2006/relationships"><Relationship Id="rId8" Type="http://schemas.openxmlformats.org/officeDocument/2006/relationships/tags" Target="../tags/tag613.xml"/><Relationship Id="rId13" Type="http://schemas.openxmlformats.org/officeDocument/2006/relationships/oleObject" Target="../embeddings/oleObject32.bin"/><Relationship Id="rId3" Type="http://schemas.openxmlformats.org/officeDocument/2006/relationships/tags" Target="../tags/tag608.xml"/><Relationship Id="rId7" Type="http://schemas.openxmlformats.org/officeDocument/2006/relationships/tags" Target="../tags/tag612.xml"/><Relationship Id="rId12" Type="http://schemas.openxmlformats.org/officeDocument/2006/relationships/oleObject" Target="../embeddings/oleObject31.bin"/><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tags" Target="../tags/tag611.xml"/><Relationship Id="rId11" Type="http://schemas.openxmlformats.org/officeDocument/2006/relationships/image" Target="../media/image2.emf"/><Relationship Id="rId5" Type="http://schemas.openxmlformats.org/officeDocument/2006/relationships/tags" Target="../tags/tag610.xml"/><Relationship Id="rId10" Type="http://schemas.openxmlformats.org/officeDocument/2006/relationships/oleObject" Target="../embeddings/oleObject50.bin"/><Relationship Id="rId4" Type="http://schemas.openxmlformats.org/officeDocument/2006/relationships/tags" Target="../tags/tag609.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21.xml"/><Relationship Id="rId13" Type="http://schemas.openxmlformats.org/officeDocument/2006/relationships/oleObject" Target="../embeddings/oleObject32.bin"/><Relationship Id="rId3" Type="http://schemas.openxmlformats.org/officeDocument/2006/relationships/tags" Target="../tags/tag616.xml"/><Relationship Id="rId7" Type="http://schemas.openxmlformats.org/officeDocument/2006/relationships/tags" Target="../tags/tag620.xml"/><Relationship Id="rId12" Type="http://schemas.openxmlformats.org/officeDocument/2006/relationships/oleObject" Target="../embeddings/oleObject31.bin"/><Relationship Id="rId2" Type="http://schemas.openxmlformats.org/officeDocument/2006/relationships/tags" Target="../tags/tag615.xml"/><Relationship Id="rId1" Type="http://schemas.openxmlformats.org/officeDocument/2006/relationships/tags" Target="../tags/tag614.xml"/><Relationship Id="rId6" Type="http://schemas.openxmlformats.org/officeDocument/2006/relationships/tags" Target="../tags/tag619.xml"/><Relationship Id="rId11" Type="http://schemas.openxmlformats.org/officeDocument/2006/relationships/image" Target="../media/image2.emf"/><Relationship Id="rId5" Type="http://schemas.openxmlformats.org/officeDocument/2006/relationships/tags" Target="../tags/tag618.xml"/><Relationship Id="rId10" Type="http://schemas.openxmlformats.org/officeDocument/2006/relationships/oleObject" Target="../embeddings/oleObject51.bin"/><Relationship Id="rId4" Type="http://schemas.openxmlformats.org/officeDocument/2006/relationships/tags" Target="../tags/tag617.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29.xml"/><Relationship Id="rId13" Type="http://schemas.openxmlformats.org/officeDocument/2006/relationships/oleObject" Target="../embeddings/oleObject32.bin"/><Relationship Id="rId3" Type="http://schemas.openxmlformats.org/officeDocument/2006/relationships/tags" Target="../tags/tag624.xml"/><Relationship Id="rId7" Type="http://schemas.openxmlformats.org/officeDocument/2006/relationships/tags" Target="../tags/tag628.xml"/><Relationship Id="rId12" Type="http://schemas.openxmlformats.org/officeDocument/2006/relationships/oleObject" Target="../embeddings/oleObject31.bin"/><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tags" Target="../tags/tag627.xml"/><Relationship Id="rId11" Type="http://schemas.openxmlformats.org/officeDocument/2006/relationships/image" Target="../media/image2.emf"/><Relationship Id="rId5" Type="http://schemas.openxmlformats.org/officeDocument/2006/relationships/tags" Target="../tags/tag626.xml"/><Relationship Id="rId10" Type="http://schemas.openxmlformats.org/officeDocument/2006/relationships/oleObject" Target="../embeddings/oleObject52.bin"/><Relationship Id="rId4" Type="http://schemas.openxmlformats.org/officeDocument/2006/relationships/tags" Target="../tags/tag625.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631.xml"/><Relationship Id="rId1" Type="http://schemas.openxmlformats.org/officeDocument/2006/relationships/tags" Target="../tags/tag630.xml"/><Relationship Id="rId4" Type="http://schemas.openxmlformats.org/officeDocument/2006/relationships/image" Target="../media/image1.emf"/></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39.xml"/><Relationship Id="rId13" Type="http://schemas.openxmlformats.org/officeDocument/2006/relationships/oleObject" Target="../embeddings/oleObject32.bin"/><Relationship Id="rId3" Type="http://schemas.openxmlformats.org/officeDocument/2006/relationships/tags" Target="../tags/tag634.xml"/><Relationship Id="rId7" Type="http://schemas.openxmlformats.org/officeDocument/2006/relationships/tags" Target="../tags/tag638.xml"/><Relationship Id="rId12" Type="http://schemas.openxmlformats.org/officeDocument/2006/relationships/oleObject" Target="../embeddings/oleObject31.bin"/><Relationship Id="rId2" Type="http://schemas.openxmlformats.org/officeDocument/2006/relationships/tags" Target="../tags/tag633.xml"/><Relationship Id="rId1" Type="http://schemas.openxmlformats.org/officeDocument/2006/relationships/tags" Target="../tags/tag632.xml"/><Relationship Id="rId6" Type="http://schemas.openxmlformats.org/officeDocument/2006/relationships/tags" Target="../tags/tag637.xml"/><Relationship Id="rId11" Type="http://schemas.openxmlformats.org/officeDocument/2006/relationships/image" Target="../media/image2.emf"/><Relationship Id="rId5" Type="http://schemas.openxmlformats.org/officeDocument/2006/relationships/tags" Target="../tags/tag636.xml"/><Relationship Id="rId10" Type="http://schemas.openxmlformats.org/officeDocument/2006/relationships/oleObject" Target="../embeddings/oleObject53.bin"/><Relationship Id="rId4" Type="http://schemas.openxmlformats.org/officeDocument/2006/relationships/tags" Target="../tags/tag635.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647.xml"/><Relationship Id="rId13" Type="http://schemas.openxmlformats.org/officeDocument/2006/relationships/oleObject" Target="../embeddings/oleObject32.bin"/><Relationship Id="rId3" Type="http://schemas.openxmlformats.org/officeDocument/2006/relationships/tags" Target="../tags/tag642.xml"/><Relationship Id="rId7" Type="http://schemas.openxmlformats.org/officeDocument/2006/relationships/tags" Target="../tags/tag646.xml"/><Relationship Id="rId12" Type="http://schemas.openxmlformats.org/officeDocument/2006/relationships/oleObject" Target="../embeddings/oleObject31.bin"/><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tags" Target="../tags/tag645.xml"/><Relationship Id="rId11" Type="http://schemas.openxmlformats.org/officeDocument/2006/relationships/image" Target="../media/image2.emf"/><Relationship Id="rId5" Type="http://schemas.openxmlformats.org/officeDocument/2006/relationships/tags" Target="../tags/tag644.xml"/><Relationship Id="rId10" Type="http://schemas.openxmlformats.org/officeDocument/2006/relationships/oleObject" Target="../embeddings/oleObject54.bin"/><Relationship Id="rId4" Type="http://schemas.openxmlformats.org/officeDocument/2006/relationships/tags" Target="../tags/tag643.xml"/><Relationship Id="rId9" Type="http://schemas.openxmlformats.org/officeDocument/2006/relationships/slideMaster" Target="../slideMasters/slideMaster4.xml"/><Relationship Id="rId1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649.xml"/><Relationship Id="rId1" Type="http://schemas.openxmlformats.org/officeDocument/2006/relationships/tags" Target="../tags/tag648.xml"/><Relationship Id="rId4" Type="http://schemas.openxmlformats.org/officeDocument/2006/relationships/image" Target="../media/image1.emf"/></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65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image" Target="../media/image1.emf"/><Relationship Id="rId3" Type="http://schemas.openxmlformats.org/officeDocument/2006/relationships/tags" Target="../tags/tag679.xml"/><Relationship Id="rId7" Type="http://schemas.openxmlformats.org/officeDocument/2006/relationships/tags" Target="../tags/tag683.xml"/><Relationship Id="rId12" Type="http://schemas.openxmlformats.org/officeDocument/2006/relationships/oleObject" Target="../embeddings/oleObject58.bin"/><Relationship Id="rId2" Type="http://schemas.openxmlformats.org/officeDocument/2006/relationships/tags" Target="../tags/tag678.xml"/><Relationship Id="rId1" Type="http://schemas.openxmlformats.org/officeDocument/2006/relationships/tags" Target="../tags/tag677.xml"/><Relationship Id="rId6" Type="http://schemas.openxmlformats.org/officeDocument/2006/relationships/tags" Target="../tags/tag682.xml"/><Relationship Id="rId11" Type="http://schemas.openxmlformats.org/officeDocument/2006/relationships/oleObject" Target="../embeddings/oleObject57.bin"/><Relationship Id="rId5" Type="http://schemas.openxmlformats.org/officeDocument/2006/relationships/tags" Target="../tags/tag681.xml"/><Relationship Id="rId10" Type="http://schemas.openxmlformats.org/officeDocument/2006/relationships/image" Target="../media/image2.emf"/><Relationship Id="rId4" Type="http://schemas.openxmlformats.org/officeDocument/2006/relationships/tags" Target="../tags/tag680.xml"/><Relationship Id="rId9" Type="http://schemas.openxmlformats.org/officeDocument/2006/relationships/oleObject" Target="../embeddings/oleObject56.bin"/></Relationships>
</file>

<file path=ppt/slideLayouts/_rels/slideLayout94.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image" Target="../media/image1.emf"/><Relationship Id="rId3" Type="http://schemas.openxmlformats.org/officeDocument/2006/relationships/tags" Target="../tags/tag686.xml"/><Relationship Id="rId7" Type="http://schemas.openxmlformats.org/officeDocument/2006/relationships/tags" Target="../tags/tag690.xml"/><Relationship Id="rId12" Type="http://schemas.openxmlformats.org/officeDocument/2006/relationships/oleObject" Target="../embeddings/oleObject61.bin"/><Relationship Id="rId2" Type="http://schemas.openxmlformats.org/officeDocument/2006/relationships/tags" Target="../tags/tag685.xml"/><Relationship Id="rId1" Type="http://schemas.openxmlformats.org/officeDocument/2006/relationships/tags" Target="../tags/tag684.xml"/><Relationship Id="rId6" Type="http://schemas.openxmlformats.org/officeDocument/2006/relationships/tags" Target="../tags/tag689.xml"/><Relationship Id="rId11" Type="http://schemas.openxmlformats.org/officeDocument/2006/relationships/oleObject" Target="../embeddings/oleObject60.bin"/><Relationship Id="rId5" Type="http://schemas.openxmlformats.org/officeDocument/2006/relationships/tags" Target="../tags/tag688.xml"/><Relationship Id="rId10" Type="http://schemas.openxmlformats.org/officeDocument/2006/relationships/image" Target="../media/image2.emf"/><Relationship Id="rId4" Type="http://schemas.openxmlformats.org/officeDocument/2006/relationships/tags" Target="../tags/tag687.xml"/><Relationship Id="rId9" Type="http://schemas.openxmlformats.org/officeDocument/2006/relationships/oleObject" Target="../embeddings/oleObject59.bin"/></Relationships>
</file>

<file path=ppt/slideLayouts/_rels/slideLayout95.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image" Target="../media/image1.emf"/><Relationship Id="rId3" Type="http://schemas.openxmlformats.org/officeDocument/2006/relationships/tags" Target="../tags/tag693.xml"/><Relationship Id="rId7" Type="http://schemas.openxmlformats.org/officeDocument/2006/relationships/tags" Target="../tags/tag697.xml"/><Relationship Id="rId12" Type="http://schemas.openxmlformats.org/officeDocument/2006/relationships/oleObject" Target="../embeddings/oleObject64.bin"/><Relationship Id="rId2" Type="http://schemas.openxmlformats.org/officeDocument/2006/relationships/tags" Target="../tags/tag692.xml"/><Relationship Id="rId1" Type="http://schemas.openxmlformats.org/officeDocument/2006/relationships/tags" Target="../tags/tag691.xml"/><Relationship Id="rId6" Type="http://schemas.openxmlformats.org/officeDocument/2006/relationships/tags" Target="../tags/tag696.xml"/><Relationship Id="rId11" Type="http://schemas.openxmlformats.org/officeDocument/2006/relationships/oleObject" Target="../embeddings/oleObject63.bin"/><Relationship Id="rId5" Type="http://schemas.openxmlformats.org/officeDocument/2006/relationships/tags" Target="../tags/tag695.xml"/><Relationship Id="rId10" Type="http://schemas.openxmlformats.org/officeDocument/2006/relationships/image" Target="../media/image2.emf"/><Relationship Id="rId4" Type="http://schemas.openxmlformats.org/officeDocument/2006/relationships/tags" Target="../tags/tag694.xml"/><Relationship Id="rId9" Type="http://schemas.openxmlformats.org/officeDocument/2006/relationships/oleObject" Target="../embeddings/oleObject62.bin"/></Relationships>
</file>

<file path=ppt/slideLayouts/_rels/slideLayout96.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tags" Target="../tags/tag700.xml"/><Relationship Id="rId7" Type="http://schemas.openxmlformats.org/officeDocument/2006/relationships/slideMaster" Target="../slideMasters/slideMaster5.xml"/><Relationship Id="rId2" Type="http://schemas.openxmlformats.org/officeDocument/2006/relationships/tags" Target="../tags/tag699.xml"/><Relationship Id="rId1" Type="http://schemas.openxmlformats.org/officeDocument/2006/relationships/tags" Target="../tags/tag698.xml"/><Relationship Id="rId6" Type="http://schemas.openxmlformats.org/officeDocument/2006/relationships/tags" Target="../tags/tag703.xml"/><Relationship Id="rId11" Type="http://schemas.openxmlformats.org/officeDocument/2006/relationships/image" Target="../media/image1.emf"/><Relationship Id="rId5" Type="http://schemas.openxmlformats.org/officeDocument/2006/relationships/tags" Target="../tags/tag702.xml"/><Relationship Id="rId10" Type="http://schemas.openxmlformats.org/officeDocument/2006/relationships/oleObject" Target="../embeddings/oleObject66.bin"/><Relationship Id="rId4" Type="http://schemas.openxmlformats.org/officeDocument/2006/relationships/tags" Target="../tags/tag701.xml"/><Relationship Id="rId9" Type="http://schemas.openxmlformats.org/officeDocument/2006/relationships/image" Target="../media/image2.emf"/></Relationships>
</file>

<file path=ppt/slideLayouts/_rels/slideLayout97.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tags" Target="../tags/tag706.xml"/><Relationship Id="rId7" Type="http://schemas.openxmlformats.org/officeDocument/2006/relationships/slideMaster" Target="../slideMasters/slideMaster5.xml"/><Relationship Id="rId2" Type="http://schemas.openxmlformats.org/officeDocument/2006/relationships/tags" Target="../tags/tag705.xml"/><Relationship Id="rId1" Type="http://schemas.openxmlformats.org/officeDocument/2006/relationships/tags" Target="../tags/tag704.xml"/><Relationship Id="rId6" Type="http://schemas.openxmlformats.org/officeDocument/2006/relationships/tags" Target="../tags/tag709.xml"/><Relationship Id="rId11" Type="http://schemas.openxmlformats.org/officeDocument/2006/relationships/image" Target="../media/image1.emf"/><Relationship Id="rId5" Type="http://schemas.openxmlformats.org/officeDocument/2006/relationships/tags" Target="../tags/tag708.xml"/><Relationship Id="rId10" Type="http://schemas.openxmlformats.org/officeDocument/2006/relationships/oleObject" Target="../embeddings/oleObject66.bin"/><Relationship Id="rId4" Type="http://schemas.openxmlformats.org/officeDocument/2006/relationships/tags" Target="../tags/tag707.xml"/><Relationship Id="rId9" Type="http://schemas.openxmlformats.org/officeDocument/2006/relationships/image" Target="../media/image2.emf"/></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ags" Target="../tags/tag712.xml"/><Relationship Id="rId7" Type="http://schemas.openxmlformats.org/officeDocument/2006/relationships/oleObject" Target="../embeddings/oleObject67.bin"/><Relationship Id="rId2" Type="http://schemas.openxmlformats.org/officeDocument/2006/relationships/tags" Target="../tags/tag711.xml"/><Relationship Id="rId1" Type="http://schemas.openxmlformats.org/officeDocument/2006/relationships/tags" Target="../tags/tag710.xml"/><Relationship Id="rId6" Type="http://schemas.openxmlformats.org/officeDocument/2006/relationships/slideMaster" Target="../slideMasters/slideMaster5.xml"/><Relationship Id="rId5" Type="http://schemas.openxmlformats.org/officeDocument/2006/relationships/tags" Target="../tags/tag714.xml"/><Relationship Id="rId10" Type="http://schemas.openxmlformats.org/officeDocument/2006/relationships/image" Target="../media/image1.emf"/><Relationship Id="rId4" Type="http://schemas.openxmlformats.org/officeDocument/2006/relationships/tags" Target="../tags/tag713.xml"/><Relationship Id="rId9" Type="http://schemas.openxmlformats.org/officeDocument/2006/relationships/oleObject" Target="../embeddings/oleObject68.bin"/></Relationships>
</file>

<file path=ppt/slideLayouts/_rels/slideLayout99.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tags" Target="../tags/tag717.xml"/><Relationship Id="rId7" Type="http://schemas.openxmlformats.org/officeDocument/2006/relationships/slideMaster" Target="../slideMasters/slideMaster5.xml"/><Relationship Id="rId2" Type="http://schemas.openxmlformats.org/officeDocument/2006/relationships/tags" Target="../tags/tag716.xml"/><Relationship Id="rId1" Type="http://schemas.openxmlformats.org/officeDocument/2006/relationships/tags" Target="../tags/tag715.xml"/><Relationship Id="rId6" Type="http://schemas.openxmlformats.org/officeDocument/2006/relationships/tags" Target="../tags/tag720.xml"/><Relationship Id="rId11" Type="http://schemas.openxmlformats.org/officeDocument/2006/relationships/image" Target="../media/image1.emf"/><Relationship Id="rId5" Type="http://schemas.openxmlformats.org/officeDocument/2006/relationships/tags" Target="../tags/tag719.xml"/><Relationship Id="rId10" Type="http://schemas.openxmlformats.org/officeDocument/2006/relationships/oleObject" Target="../embeddings/oleObject70.bin"/><Relationship Id="rId4" Type="http://schemas.openxmlformats.org/officeDocument/2006/relationships/tags" Target="../tags/tag718.xml"/><Relationship Id="rId9"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BDC69-BFEE-48C7-9467-D17D3313E3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D1D764-9FF5-4502-B407-26C855C34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31904E-2082-4298-9C3F-E843D2C04D63}"/>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F5D5814B-D3D0-421A-81FA-37340FEC9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CED3E0-0C6C-482E-9DD3-C2D82B408CF0}"/>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92734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6776-B45C-43D4-A49A-3186EA9ADA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09D555-9622-497A-AAC2-90D80998AF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F2EF2-DB9A-412C-B334-DF518E31A52D}"/>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C0BB2B74-6BA6-4DD5-BF62-AD839091F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C89FE8-BF7F-4213-9477-026370F7CA4C}"/>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23510353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Large 2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9C9604A-C535-45F8-B0B6-254F9FB07BE7}"/>
              </a:ext>
            </a:extLst>
          </p:cNvPr>
          <p:cNvGraphicFramePr>
            <a:graphicFrameLocks noChangeAspect="1"/>
          </p:cNvGraphicFramePr>
          <p:nvPr>
            <p:custDataLst>
              <p:tags r:id="rId1"/>
            </p:custDataLst>
            <p:extLst>
              <p:ext uri="{D42A27DB-BD31-4B8C-83A1-F6EECF244321}">
                <p14:modId xmlns:p14="http://schemas.microsoft.com/office/powerpoint/2010/main" val="110117302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4" name="Object 3" hidden="1">
                        <a:extLst>
                          <a:ext uri="{FF2B5EF4-FFF2-40B4-BE49-F238E27FC236}">
                            <a16:creationId xmlns:a16="http://schemas.microsoft.com/office/drawing/2014/main" id="{B9C9604A-C535-45F8-B0B6-254F9FB07BE7}"/>
                          </a:ext>
                        </a:extLst>
                      </p:cNvPr>
                      <p:cNvPicPr/>
                      <p:nvPr/>
                    </p:nvPicPr>
                    <p:blipFill>
                      <a:blip r:embed="rId12"/>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EFCF716-B887-47DD-88FD-27DA642B376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3e61acc1-d182-455f-98ef-4e64cdea7ff9&quot;}}" title="Translations.PageHeading">
            <a:extLst>
              <a:ext uri="{FF2B5EF4-FFF2-40B4-BE49-F238E27FC236}">
                <a16:creationId xmlns:a16="http://schemas.microsoft.com/office/drawing/2014/main" id="{1A2E2006-114B-4532-BE85-87BE7B5884F8}"/>
              </a:ext>
            </a:extLst>
          </p:cNvPr>
          <p:cNvSpPr>
            <a:spLocks noGrp="1"/>
          </p:cNvSpPr>
          <p:nvPr>
            <p:ph type="title" hasCustomPrompt="1"/>
          </p:nvPr>
        </p:nvSpPr>
        <p:spPr>
          <a:xfrm>
            <a:off x="509846" y="0"/>
            <a:ext cx="11139261" cy="858694"/>
          </a:xfrm>
          <a:prstGeom prst="rect">
            <a:avLst/>
          </a:prstGeom>
        </p:spPr>
        <p:txBody>
          <a:bodyPr>
            <a:noAutofit/>
          </a:bodyPr>
          <a:lstStyle>
            <a:lvl1pPr>
              <a:defRPr baseline="0">
                <a:ea typeface="+mn-ea"/>
              </a:defRPr>
            </a:lvl1pPr>
          </a:lstStyle>
          <a:p>
            <a:r>
              <a:rPr lang="en-US"/>
              <a:t>&lt;&lt;Page heading&gt;&gt;</a:t>
            </a:r>
          </a:p>
        </p:txBody>
      </p:sp>
      <p:sp>
        <p:nvSpPr>
          <p:cNvPr id="33" name="text" descr="{&quot;templafy&quot;:{&quot;id&quot;:&quot;c193e432-2895-48f2-a665-f8845f8a3f60&quot;}}" title="Translations.LayoutHeading"/>
          <p:cNvSpPr>
            <a:spLocks noGrp="1"/>
          </p:cNvSpPr>
          <p:nvPr>
            <p:ph type="body" idx="16" hasCustomPrompt="1"/>
            <p:custDataLst>
              <p:tags r:id="rId3"/>
            </p:custDataLst>
          </p:nvPr>
        </p:nvSpPr>
        <p:spPr>
          <a:xfrm>
            <a:off x="509848" y="1689967"/>
            <a:ext cx="5402558" cy="324850"/>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8" name="LAYOUT BODY">
            <a:extLst>
              <a:ext uri="{FF2B5EF4-FFF2-40B4-BE49-F238E27FC236}">
                <a16:creationId xmlns:a16="http://schemas.microsoft.com/office/drawing/2014/main" id="{617AE38C-DDAE-45BB-9F33-734D746825FE}"/>
              </a:ext>
            </a:extLst>
          </p:cNvPr>
          <p:cNvSpPr>
            <a:spLocks noGrp="1"/>
          </p:cNvSpPr>
          <p:nvPr>
            <p:ph sz="quarter" idx="38" hasCustomPrompt="1"/>
          </p:nvPr>
        </p:nvSpPr>
        <p:spPr>
          <a:xfrm>
            <a:off x="509848" y="2014683"/>
            <a:ext cx="5402558" cy="3505489"/>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34" name="text" descr="{&quot;templafy&quot;:{&quot;id&quot;:&quot;8b25837f-ad5d-4e82-a7c2-b813e9b1db3b&quot;}}" title="Translations.Source">
            <a:extLst>
              <a:ext uri="{FF2B5EF4-FFF2-40B4-BE49-F238E27FC236}">
                <a16:creationId xmlns:a16="http://schemas.microsoft.com/office/drawing/2014/main" id="{4605E01B-9B53-459E-960E-B71AAA8D7516}"/>
              </a:ext>
            </a:extLst>
          </p:cNvPr>
          <p:cNvSpPr>
            <a:spLocks noGrp="1"/>
          </p:cNvSpPr>
          <p:nvPr>
            <p:ph type="body" idx="15" hasCustomPrompt="1"/>
            <p:custDataLst>
              <p:tags r:id="rId4"/>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5" name="text" descr="{&quot;templafy&quot;:{&quot;id&quot;:&quot;279b921f-6240-4d9f-9654-559775be7e7d&quot;}}" title="Translations.LayoutHeading"/>
          <p:cNvSpPr>
            <a:spLocks noGrp="1"/>
          </p:cNvSpPr>
          <p:nvPr>
            <p:ph type="body" idx="36" hasCustomPrompt="1"/>
            <p:custDataLst>
              <p:tags r:id="rId5"/>
            </p:custDataLst>
          </p:nvPr>
        </p:nvSpPr>
        <p:spPr>
          <a:xfrm>
            <a:off x="6246549" y="1689967"/>
            <a:ext cx="5402558" cy="324715"/>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9" name="LAYOUT BODY">
            <a:extLst>
              <a:ext uri="{FF2B5EF4-FFF2-40B4-BE49-F238E27FC236}">
                <a16:creationId xmlns:a16="http://schemas.microsoft.com/office/drawing/2014/main" id="{8936E7E4-6C39-44A8-B2C0-2E1F3EB6742D}"/>
              </a:ext>
            </a:extLst>
          </p:cNvPr>
          <p:cNvSpPr>
            <a:spLocks noGrp="1"/>
          </p:cNvSpPr>
          <p:nvPr>
            <p:ph sz="quarter" idx="37" hasCustomPrompt="1"/>
          </p:nvPr>
        </p:nvSpPr>
        <p:spPr>
          <a:xfrm>
            <a:off x="6246549" y="2014682"/>
            <a:ext cx="5402558" cy="3506409"/>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32" name="text" descr="{&quot;templafy&quot;:{&quot;id&quot;:&quot;1cec3632-8e44-458c-85de-40a692794606&quot;}}" title="Translations.Source">
            <a:extLst>
              <a:ext uri="{FF2B5EF4-FFF2-40B4-BE49-F238E27FC236}">
                <a16:creationId xmlns:a16="http://schemas.microsoft.com/office/drawing/2014/main" id="{C406F5C2-A397-489D-A5FF-72C4C4697CC6}"/>
              </a:ext>
            </a:extLst>
          </p:cNvPr>
          <p:cNvSpPr>
            <a:spLocks noGrp="1"/>
          </p:cNvSpPr>
          <p:nvPr>
            <p:ph type="body" idx="18" hasCustomPrompt="1"/>
            <p:custDataLst>
              <p:tags r:id="rId6"/>
            </p:custDataLst>
          </p:nvPr>
        </p:nvSpPr>
        <p:spPr>
          <a:xfrm>
            <a:off x="6246549"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0"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2" name="Object 21" hidden="1">
            <a:extLst>
              <a:ext uri="{FF2B5EF4-FFF2-40B4-BE49-F238E27FC236}">
                <a16:creationId xmlns:a16="http://schemas.microsoft.com/office/drawing/2014/main" id="{EC05C0C2-8400-4BAC-87EB-9B2C49F33E52}"/>
              </a:ext>
            </a:extLst>
          </p:cNvPr>
          <p:cNvGraphicFramePr>
            <a:graphicFrameLocks noChangeAspect="1"/>
          </p:cNvGraphicFramePr>
          <p:nvPr>
            <p:custDataLst>
              <p:tags r:id="rId7"/>
            </p:custDataLst>
            <p:extLst>
              <p:ext uri="{D42A27DB-BD31-4B8C-83A1-F6EECF244321}">
                <p14:modId xmlns:p14="http://schemas.microsoft.com/office/powerpoint/2010/main" val="367369202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2" name="Object 21" hidden="1">
                        <a:extLst>
                          <a:ext uri="{FF2B5EF4-FFF2-40B4-BE49-F238E27FC236}">
                            <a16:creationId xmlns:a16="http://schemas.microsoft.com/office/drawing/2014/main" id="{EC05C0C2-8400-4BAC-87EB-9B2C49F33E52}"/>
                          </a:ext>
                        </a:extLst>
                      </p:cNvPr>
                      <p:cNvPicPr/>
                      <p:nvPr/>
                    </p:nvPicPr>
                    <p:blipFill>
                      <a:blip r:embed="rId12"/>
                      <a:stretch>
                        <a:fillRect/>
                      </a:stretch>
                    </p:blipFill>
                    <p:spPr>
                      <a:xfrm>
                        <a:off x="1444" y="1443"/>
                        <a:ext cx="1444" cy="1444"/>
                      </a:xfrm>
                      <a:prstGeom prst="rect">
                        <a:avLst/>
                      </a:prstGeom>
                    </p:spPr>
                  </p:pic>
                </p:oleObj>
              </mc:Fallback>
            </mc:AlternateContent>
          </a:graphicData>
        </a:graphic>
      </p:graphicFrame>
      <p:sp>
        <p:nvSpPr>
          <p:cNvPr id="23" name="Rectangle 22" hidden="1">
            <a:extLst>
              <a:ext uri="{FF2B5EF4-FFF2-40B4-BE49-F238E27FC236}">
                <a16:creationId xmlns:a16="http://schemas.microsoft.com/office/drawing/2014/main" id="{3BA53068-7633-49EB-9F36-52606C7E3255}"/>
              </a:ext>
            </a:extLst>
          </p:cNvPr>
          <p:cNvSpPr/>
          <p:nvPr>
            <p:custDataLst>
              <p:tags r:id="rId8"/>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855ABFFF-124F-498C-B8C6-B39D7AB76643}"/>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7" name="text" descr="{&quot;templafy&quot;:{&quot;id&quot;:&quot;02af0d88-91c2-4434-9366-5e1c80e5382e&quot;}}" hidden="1" title="Translations.Draft">
            <a:extLst>
              <a:ext uri="{FF2B5EF4-FFF2-40B4-BE49-F238E27FC236}">
                <a16:creationId xmlns:a16="http://schemas.microsoft.com/office/drawing/2014/main" id="{B0D26131-803C-431B-8E13-F8D88952CD01}"/>
              </a:ext>
            </a:extLst>
          </p:cNvPr>
          <p:cNvSpPr txBox="1"/>
          <p:nvPr>
            <p:custDataLst>
              <p:tags r:id="rId9"/>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40" name="PXP_GRIDLINES" hidden="1">
            <a:extLst>
              <a:ext uri="{FF2B5EF4-FFF2-40B4-BE49-F238E27FC236}">
                <a16:creationId xmlns:a16="http://schemas.microsoft.com/office/drawing/2014/main" id="{22DBC499-0A73-481B-AF5C-8A1518EA2AD1}"/>
              </a:ext>
            </a:extLst>
          </p:cNvPr>
          <p:cNvGrpSpPr/>
          <p:nvPr/>
        </p:nvGrpSpPr>
        <p:grpSpPr>
          <a:xfrm>
            <a:off x="-1" y="0"/>
            <a:ext cx="12161813" cy="6858000"/>
            <a:chOff x="-20924" y="0"/>
            <a:chExt cx="10058400" cy="7543800"/>
          </a:xfrm>
        </p:grpSpPr>
        <p:cxnSp>
          <p:nvCxnSpPr>
            <p:cNvPr id="41" name="Straight Connector 40">
              <a:extLst>
                <a:ext uri="{FF2B5EF4-FFF2-40B4-BE49-F238E27FC236}">
                  <a16:creationId xmlns:a16="http://schemas.microsoft.com/office/drawing/2014/main" id="{AF6C0B69-6C27-497B-B9CB-686C9A593A74}"/>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B638A7D-F882-480B-8B1F-D5348844E037}"/>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609A144-3C0A-4C1C-B521-1DE5EFA07213}"/>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7DCB925-DD57-45D1-9B6D-D943F8E77B8C}"/>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4F8C197-A1F3-46B9-9E48-6CE1D281FFFE}"/>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57AE1A1-1850-4D3D-B3DE-1A5E0B1F4F2E}"/>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7" name="LAYOUT BODY" hidden="1">
            <a:extLst>
              <a:ext uri="{FF2B5EF4-FFF2-40B4-BE49-F238E27FC236}">
                <a16:creationId xmlns:a16="http://schemas.microsoft.com/office/drawing/2014/main" id="{9F27FD9B-7827-4C9B-9D24-AC20E5BFB004}"/>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240229700" name="image" descr="{&quot;templafy&quot;:{&quot;id&quot;:&quot;5f27791d-fe8f-4d55-84c9-ea8def145f55&quot;}}"/>
          <p:cNvPicPr>
            <a:picLocks noChangeAspect="1"/>
          </p:cNvPicPr>
          <p:nvPr/>
        </p:nvPicPr>
        <p:blipFill>
          <a:blip r:embed="rId1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4131339887"/>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126">
          <p15:clr>
            <a:srgbClr val="FBAE40"/>
          </p15:clr>
        </p15:guide>
        <p15:guide id="4" pos="4318">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3828">
          <p15:clr>
            <a:srgbClr val="FBAE40"/>
          </p15:clr>
        </p15:guide>
        <p15:guide id="9" orient="horz" pos="4258">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Large 3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30C6A6E-AD80-4AFF-B81D-DDCC6A11DDBF}"/>
              </a:ext>
            </a:extLst>
          </p:cNvPr>
          <p:cNvGraphicFramePr>
            <a:graphicFrameLocks noChangeAspect="1"/>
          </p:cNvGraphicFramePr>
          <p:nvPr>
            <p:custDataLst>
              <p:tags r:id="rId1"/>
            </p:custDataLst>
            <p:extLst>
              <p:ext uri="{D42A27DB-BD31-4B8C-83A1-F6EECF244321}">
                <p14:modId xmlns:p14="http://schemas.microsoft.com/office/powerpoint/2010/main" val="367085190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030C6A6E-AD80-4AFF-B81D-DDCC6A11DDBF}"/>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86FE028-F6FF-4FC7-8F03-C2B4E279E504}"/>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6" name="text" descr="{&quot;templafy&quot;:{&quot;id&quot;:&quot;f799ee39-13ac-4e63-a036-001422c4c501&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4" name="text" descr="{&quot;templafy&quot;:{&quot;id&quot;:&quot;faf76132-ec2d-4d5b-8c2b-eeafd403ae76&quot;}}" title="Translations.LayoutHeading"/>
          <p:cNvSpPr>
            <a:spLocks noGrp="1"/>
          </p:cNvSpPr>
          <p:nvPr>
            <p:ph type="body" idx="14" hasCustomPrompt="1"/>
            <p:custDataLst>
              <p:tags r:id="rId4"/>
            </p:custDataLst>
          </p:nvPr>
        </p:nvSpPr>
        <p:spPr>
          <a:xfrm>
            <a:off x="509847" y="1688727"/>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7" y="2014682"/>
            <a:ext cx="3480557" cy="3506408"/>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64" name="text" descr="{&quot;templafy&quot;:{&quot;id&quot;:&quot;51f3e9e4-70aa-4e15-a23b-3783dbaa08b5&quot;}}" title="Translations.Source"/>
          <p:cNvSpPr>
            <a:spLocks noGrp="1"/>
          </p:cNvSpPr>
          <p:nvPr>
            <p:ph type="body" idx="24" hasCustomPrompt="1"/>
            <p:custDataLst>
              <p:tags r:id="rId6"/>
            </p:custDataLst>
          </p:nvPr>
        </p:nvSpPr>
        <p:spPr>
          <a:xfrm>
            <a:off x="509847"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5" name="text" descr="{&quot;templafy&quot;:{&quot;id&quot;:&quot;e6c8c249-0ac6-4297-a4df-e6fc69e76ec0&quot;}}" title="Translations.LayoutHeading"/>
          <p:cNvSpPr>
            <a:spLocks noGrp="1"/>
          </p:cNvSpPr>
          <p:nvPr>
            <p:ph type="body" idx="22" hasCustomPrompt="1"/>
            <p:custDataLst>
              <p:tags r:id="rId7"/>
            </p:custDataLst>
          </p:nvPr>
        </p:nvSpPr>
        <p:spPr>
          <a:xfrm>
            <a:off x="4339651" y="1689966"/>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8"/>
            </p:custDataLst>
          </p:nvPr>
        </p:nvSpPr>
        <p:spPr>
          <a:xfrm>
            <a:off x="4339651" y="2014682"/>
            <a:ext cx="3480557"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65" name="text" descr="{&quot;templafy&quot;:{&quot;id&quot;:&quot;3bcfde32-3102-401a-be42-11028e3d59fa&quot;}}" title="Translations.Source"/>
          <p:cNvSpPr>
            <a:spLocks noGrp="1"/>
          </p:cNvSpPr>
          <p:nvPr>
            <p:ph type="body" idx="25" hasCustomPrompt="1"/>
            <p:custDataLst>
              <p:tags r:id="rId9"/>
            </p:custDataLst>
          </p:nvPr>
        </p:nvSpPr>
        <p:spPr>
          <a:xfrm>
            <a:off x="4339651"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text" descr="{&quot;templafy&quot;:{&quot;id&quot;:&quot;409f452a-be58-4b26-9a9c-ea2739566689&quot;}}" title="Translations.LayoutHeading"/>
          <p:cNvSpPr>
            <a:spLocks noGrp="1"/>
          </p:cNvSpPr>
          <p:nvPr>
            <p:ph type="body" idx="23" hasCustomPrompt="1"/>
            <p:custDataLst>
              <p:tags r:id="rId10"/>
            </p:custDataLst>
          </p:nvPr>
        </p:nvSpPr>
        <p:spPr>
          <a:xfrm>
            <a:off x="8169455" y="1689966"/>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11"/>
            </p:custDataLst>
          </p:nvPr>
        </p:nvSpPr>
        <p:spPr>
          <a:xfrm>
            <a:off x="8169455" y="2014682"/>
            <a:ext cx="3480557"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a757616f-0424-43f4-9a2b-ebc1ed8d4cce&quot;}}" title="Translations.Source"/>
          <p:cNvSpPr>
            <a:spLocks noGrp="1"/>
          </p:cNvSpPr>
          <p:nvPr>
            <p:ph type="body" idx="21" hasCustomPrompt="1"/>
            <p:custDataLst>
              <p:tags r:id="rId12"/>
            </p:custDataLst>
          </p:nvPr>
        </p:nvSpPr>
        <p:spPr>
          <a:xfrm>
            <a:off x="8169455"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3" name="LAYOUT BODY" hidden="1"/>
          <p:cNvSpPr/>
          <p:nvPr/>
        </p:nvSpPr>
        <p:spPr>
          <a:xfrm>
            <a:off x="510787" y="4452216"/>
            <a:ext cx="347961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7" name="Object 26" hidden="1">
            <a:extLst>
              <a:ext uri="{FF2B5EF4-FFF2-40B4-BE49-F238E27FC236}">
                <a16:creationId xmlns:a16="http://schemas.microsoft.com/office/drawing/2014/main" id="{E42FCD64-818F-42FC-AE27-B250ED3F9796}"/>
              </a:ext>
            </a:extLst>
          </p:cNvPr>
          <p:cNvGraphicFramePr>
            <a:graphicFrameLocks noChangeAspect="1"/>
          </p:cNvGraphicFramePr>
          <p:nvPr>
            <p:custDataLst>
              <p:tags r:id="rId13"/>
            </p:custDataLst>
            <p:extLst>
              <p:ext uri="{D42A27DB-BD31-4B8C-83A1-F6EECF244321}">
                <p14:modId xmlns:p14="http://schemas.microsoft.com/office/powerpoint/2010/main" val="202660021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7" name="Object 26" hidden="1">
                        <a:extLst>
                          <a:ext uri="{FF2B5EF4-FFF2-40B4-BE49-F238E27FC236}">
                            <a16:creationId xmlns:a16="http://schemas.microsoft.com/office/drawing/2014/main" id="{E42FCD64-818F-42FC-AE27-B250ED3F9796}"/>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8" name="Rectangle 27" hidden="1">
            <a:extLst>
              <a:ext uri="{FF2B5EF4-FFF2-40B4-BE49-F238E27FC236}">
                <a16:creationId xmlns:a16="http://schemas.microsoft.com/office/drawing/2014/main" id="{BD6675BC-B66A-41E8-853D-64E774B595CD}"/>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9"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8C37A18B-41E4-48B5-AD8B-A98ECC8B0C70}"/>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9489627C-F79B-4DF9-998A-207B47061EFD}" type="slidenum">
              <a:rPr lang="en-US" sz="636" smtClean="0">
                <a:latin typeface="+mn-lt"/>
              </a:rPr>
              <a:pPr algn="r"/>
              <a:t>‹#›</a:t>
            </a:fld>
            <a:endParaRPr lang="en-US" sz="636" dirty="0">
              <a:latin typeface="+mn-lt"/>
            </a:endParaRPr>
          </a:p>
        </p:txBody>
      </p:sp>
      <p:sp>
        <p:nvSpPr>
          <p:cNvPr id="31" name="text" descr="{&quot;templafy&quot;:{&quot;id&quot;:&quot;105ca641-3d49-46ba-b249-ea6000c427c2&quot;}}" hidden="1" title="Translations.Draft">
            <a:extLst>
              <a:ext uri="{FF2B5EF4-FFF2-40B4-BE49-F238E27FC236}">
                <a16:creationId xmlns:a16="http://schemas.microsoft.com/office/drawing/2014/main" id="{0C2E7FDC-18C8-4530-AE18-2AEF55842F4D}"/>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2" name="PXP_GRIDLINES" hidden="1">
            <a:extLst>
              <a:ext uri="{FF2B5EF4-FFF2-40B4-BE49-F238E27FC236}">
                <a16:creationId xmlns:a16="http://schemas.microsoft.com/office/drawing/2014/main" id="{5BE430BB-EF28-4531-A1D7-2560F140D32B}"/>
              </a:ext>
            </a:extLst>
          </p:cNvPr>
          <p:cNvGrpSpPr/>
          <p:nvPr/>
        </p:nvGrpSpPr>
        <p:grpSpPr>
          <a:xfrm>
            <a:off x="-1" y="0"/>
            <a:ext cx="12161813" cy="6858000"/>
            <a:chOff x="-20924" y="0"/>
            <a:chExt cx="10058400" cy="7543800"/>
          </a:xfrm>
        </p:grpSpPr>
        <p:cxnSp>
          <p:nvCxnSpPr>
            <p:cNvPr id="42" name="Straight Connector 41">
              <a:extLst>
                <a:ext uri="{FF2B5EF4-FFF2-40B4-BE49-F238E27FC236}">
                  <a16:creationId xmlns:a16="http://schemas.microsoft.com/office/drawing/2014/main" id="{7B5EEBB7-BF99-4BEE-9E8E-96393EBB884E}"/>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EC3F65A-E2CC-437E-A063-D6BBBECDEC6C}"/>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9B7BFF0-4BE1-4C59-B2B2-5AD53F793C09}"/>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B9097E6-227E-435C-A2FC-B72B2AADEC9D}"/>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ABE4451-CB02-454D-AB31-BA8B9B57D7A0}"/>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89865A8-EFAE-4580-93BA-FA21E2083B36}"/>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8" name="LAYOUT BODY" hidden="1">
            <a:extLst>
              <a:ext uri="{FF2B5EF4-FFF2-40B4-BE49-F238E27FC236}">
                <a16:creationId xmlns:a16="http://schemas.microsoft.com/office/drawing/2014/main" id="{4184DDD2-54D9-4945-9DF5-D9CA39A61429}"/>
              </a:ext>
            </a:extLst>
          </p:cNvPr>
          <p:cNvSpPr/>
          <p:nvPr/>
        </p:nvSpPr>
        <p:spPr>
          <a:xfrm>
            <a:off x="510787" y="4452216"/>
            <a:ext cx="347961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88286270" name="image" descr="{&quot;templafy&quot;:{&quot;id&quot;:&quot;3d21ce7a-92fd-4d9d-9c2b-e956d3b0d040&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232284010"/>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5662">
          <p15:clr>
            <a:srgbClr val="FBAE40"/>
          </p15:clr>
        </p15:guide>
        <p15:guide id="4" pos="2998">
          <p15:clr>
            <a:srgbClr val="FBAE40"/>
          </p15:clr>
        </p15:guide>
        <p15:guide id="5" pos="2782">
          <p15:clr>
            <a:srgbClr val="FBAE40"/>
          </p15:clr>
        </p15:guide>
        <p15:guide id="6" pos="5422">
          <p15:clr>
            <a:srgbClr val="FBAE40"/>
          </p15:clr>
        </p15:guide>
        <p15:guide id="7" orient="horz" pos="600">
          <p15:clr>
            <a:srgbClr val="FBAE40"/>
          </p15:clr>
        </p15:guide>
        <p15:guide id="8" orient="horz" pos="1152">
          <p15:clr>
            <a:srgbClr val="FBAE40"/>
          </p15:clr>
        </p15:guide>
        <p15:guide id="9" orient="horz" pos="1416">
          <p15:clr>
            <a:srgbClr val="FBAE40"/>
          </p15:clr>
        </p15:guide>
        <p15:guide id="10" orient="horz" pos="3816">
          <p15:clr>
            <a:srgbClr val="FBAE40"/>
          </p15:clr>
        </p15:guide>
        <p15:guide id="11" orient="horz" pos="4258">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Large 2x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0075B03-C8EE-48EA-87BF-B4E793C07665}"/>
              </a:ext>
            </a:extLst>
          </p:cNvPr>
          <p:cNvGraphicFramePr>
            <a:graphicFrameLocks noChangeAspect="1"/>
          </p:cNvGraphicFramePr>
          <p:nvPr>
            <p:custDataLst>
              <p:tags r:id="rId1"/>
            </p:custDataLst>
            <p:extLst>
              <p:ext uri="{D42A27DB-BD31-4B8C-83A1-F6EECF244321}">
                <p14:modId xmlns:p14="http://schemas.microsoft.com/office/powerpoint/2010/main" val="18645688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0" imgW="286" imgH="286" progId="TCLayout.ActiveDocument.1">
                  <p:embed/>
                </p:oleObj>
              </mc:Choice>
              <mc:Fallback>
                <p:oleObj name="think-cell Slide" r:id="rId20" imgW="286" imgH="286" progId="TCLayout.ActiveDocument.1">
                  <p:embed/>
                  <p:pic>
                    <p:nvPicPr>
                      <p:cNvPr id="4" name="Object 3" hidden="1">
                        <a:extLst>
                          <a:ext uri="{FF2B5EF4-FFF2-40B4-BE49-F238E27FC236}">
                            <a16:creationId xmlns:a16="http://schemas.microsoft.com/office/drawing/2014/main" id="{50075B03-C8EE-48EA-87BF-B4E793C07665}"/>
                          </a:ext>
                        </a:extLst>
                      </p:cNvPr>
                      <p:cNvPicPr/>
                      <p:nvPr/>
                    </p:nvPicPr>
                    <p:blipFill>
                      <a:blip r:embed="rId21"/>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EA0E9B9-01A7-458A-A850-225D10494E13}"/>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8" name="text" descr="{&quot;templafy&quot;:{&quot;id&quot;:&quot;7a37edcc-f2de-4d9e-b5ba-d75421391748&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8" name="text" descr="{&quot;templafy&quot;:{&quot;id&quot;:&quot;c4c70c21-65b6-4a9b-96e3-66ea8a9eea45&quot;}}" title="Translations.LayoutHeading"/>
          <p:cNvSpPr>
            <a:spLocks noGrp="1"/>
          </p:cNvSpPr>
          <p:nvPr>
            <p:ph type="body" idx="14" hasCustomPrompt="1"/>
            <p:custDataLst>
              <p:tags r:id="rId4"/>
            </p:custDataLst>
          </p:nvPr>
        </p:nvSpPr>
        <p:spPr>
          <a:xfrm>
            <a:off x="509848" y="1689967"/>
            <a:ext cx="5402558"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081b83a7-b291-47b6-9524-fcd27b97a694&quot;}}" title="Translations.Source"/>
          <p:cNvSpPr>
            <a:spLocks noGrp="1"/>
          </p:cNvSpPr>
          <p:nvPr>
            <p:ph type="body" idx="15" hasCustomPrompt="1"/>
            <p:custDataLst>
              <p:tags r:id="rId6"/>
            </p:custDataLst>
          </p:nvPr>
        </p:nvSpPr>
        <p:spPr>
          <a:xfrm>
            <a:off x="509848"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9" name="text" descr="{&quot;templafy&quot;:{&quot;id&quot;:&quot;5d3123a2-fb04-4e76-80aa-50d3b952f7a9&quot;}}" title="Translations.LayoutHeading"/>
          <p:cNvSpPr>
            <a:spLocks noGrp="1"/>
          </p:cNvSpPr>
          <p:nvPr>
            <p:ph type="body" idx="26" hasCustomPrompt="1"/>
            <p:custDataLst>
              <p:tags r:id="rId7"/>
            </p:custDataLst>
          </p:nvPr>
        </p:nvSpPr>
        <p:spPr>
          <a:xfrm>
            <a:off x="509848" y="3720524"/>
            <a:ext cx="5402558"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5"/>
            <a:ext cx="5402558"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2199dd9c-2c51-45e7-81aa-64c6f8288207&quot;}}" title="Translations.Source"/>
          <p:cNvSpPr>
            <a:spLocks noGrp="1"/>
          </p:cNvSpPr>
          <p:nvPr>
            <p:ph type="body" idx="21" hasCustomPrompt="1"/>
            <p:custDataLst>
              <p:tags r:id="rId9"/>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103f4c61-5419-4fb8-a024-280b0ceb8cf8&quot;}}" title="Translations.LayoutHeading"/>
          <p:cNvSpPr>
            <a:spLocks noGrp="1"/>
          </p:cNvSpPr>
          <p:nvPr>
            <p:ph type="body" idx="25" hasCustomPrompt="1"/>
            <p:custDataLst>
              <p:tags r:id="rId10"/>
            </p:custDataLst>
          </p:nvPr>
        </p:nvSpPr>
        <p:spPr>
          <a:xfrm>
            <a:off x="6247322" y="1689967"/>
            <a:ext cx="5402558"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6247322"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bb403364-b08b-4ca1-93e9-204eb2a7f382&quot;}}" title="Translations.Source"/>
          <p:cNvSpPr>
            <a:spLocks noGrp="1"/>
          </p:cNvSpPr>
          <p:nvPr>
            <p:ph type="body" idx="18" hasCustomPrompt="1"/>
            <p:custDataLst>
              <p:tags r:id="rId12"/>
            </p:custDataLst>
          </p:nvPr>
        </p:nvSpPr>
        <p:spPr>
          <a:xfrm>
            <a:off x="6247322"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18" name="text" descr="{&quot;templafy&quot;:{&quot;id&quot;:&quot;127c54b4-b8f1-4a83-93f2-0b7eb7514883&quot;}}" title="Translations.LayoutHeading"/>
          <p:cNvSpPr>
            <a:spLocks noGrp="1"/>
          </p:cNvSpPr>
          <p:nvPr>
            <p:ph type="body" idx="23" hasCustomPrompt="1"/>
            <p:custDataLst>
              <p:tags r:id="rId13"/>
            </p:custDataLst>
          </p:nvPr>
        </p:nvSpPr>
        <p:spPr>
          <a:xfrm>
            <a:off x="6247322" y="3720523"/>
            <a:ext cx="5402558"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4"/>
            </p:custDataLst>
          </p:nvPr>
        </p:nvSpPr>
        <p:spPr>
          <a:xfrm>
            <a:off x="6247322" y="4048126"/>
            <a:ext cx="5402558"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44600ac6-e377-416e-b029-48828e1114db&quot;}}" title="Translations.Source"/>
          <p:cNvSpPr>
            <a:spLocks noGrp="1"/>
          </p:cNvSpPr>
          <p:nvPr>
            <p:ph type="body" idx="24" hasCustomPrompt="1"/>
            <p:custDataLst>
              <p:tags r:id="rId15"/>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30" name="Object 29" hidden="1">
            <a:extLst>
              <a:ext uri="{FF2B5EF4-FFF2-40B4-BE49-F238E27FC236}">
                <a16:creationId xmlns:a16="http://schemas.microsoft.com/office/drawing/2014/main" id="{7E86D4F2-24A3-493E-BF32-E0E72E8E5DF5}"/>
              </a:ext>
            </a:extLst>
          </p:cNvPr>
          <p:cNvGraphicFramePr>
            <a:graphicFrameLocks noChangeAspect="1"/>
          </p:cNvGraphicFramePr>
          <p:nvPr>
            <p:custDataLst>
              <p:tags r:id="rId16"/>
            </p:custDataLst>
            <p:extLst>
              <p:ext uri="{D42A27DB-BD31-4B8C-83A1-F6EECF244321}">
                <p14:modId xmlns:p14="http://schemas.microsoft.com/office/powerpoint/2010/main" val="1077562046"/>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2" imgW="286" imgH="286" progId="TCLayout.ActiveDocument.1">
                  <p:embed/>
                </p:oleObj>
              </mc:Choice>
              <mc:Fallback>
                <p:oleObj name="think-cell Slide" r:id="rId22" imgW="286" imgH="286" progId="TCLayout.ActiveDocument.1">
                  <p:embed/>
                  <p:pic>
                    <p:nvPicPr>
                      <p:cNvPr id="30" name="Object 29" hidden="1">
                        <a:extLst>
                          <a:ext uri="{FF2B5EF4-FFF2-40B4-BE49-F238E27FC236}">
                            <a16:creationId xmlns:a16="http://schemas.microsoft.com/office/drawing/2014/main" id="{7E86D4F2-24A3-493E-BF32-E0E72E8E5DF5}"/>
                          </a:ext>
                        </a:extLst>
                      </p:cNvPr>
                      <p:cNvPicPr/>
                      <p:nvPr/>
                    </p:nvPicPr>
                    <p:blipFill>
                      <a:blip r:embed="rId21"/>
                      <a:stretch>
                        <a:fillRect/>
                      </a:stretch>
                    </p:blipFill>
                    <p:spPr>
                      <a:xfrm>
                        <a:off x="1444" y="1443"/>
                        <a:ext cx="1444" cy="1444"/>
                      </a:xfrm>
                      <a:prstGeom prst="rect">
                        <a:avLst/>
                      </a:prstGeom>
                    </p:spPr>
                  </p:pic>
                </p:oleObj>
              </mc:Fallback>
            </mc:AlternateContent>
          </a:graphicData>
        </a:graphic>
      </p:graphicFrame>
      <p:sp>
        <p:nvSpPr>
          <p:cNvPr id="31" name="Rectangle 30" hidden="1">
            <a:extLst>
              <a:ext uri="{FF2B5EF4-FFF2-40B4-BE49-F238E27FC236}">
                <a16:creationId xmlns:a16="http://schemas.microsoft.com/office/drawing/2014/main" id="{AD419C93-3596-4E19-A828-2C69A44CE037}"/>
              </a:ext>
            </a:extLst>
          </p:cNvPr>
          <p:cNvSpPr/>
          <p:nvPr>
            <p:custDataLst>
              <p:tags r:id="rId17"/>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2"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DC8A5F2-35B9-4569-9F8E-E7F8D4090324}"/>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C04BB5FE-21AD-4A47-B7F8-7792A0111F81}" type="slidenum">
              <a:rPr lang="en-US" sz="636" smtClean="0">
                <a:latin typeface="+mn-lt"/>
              </a:rPr>
              <a:pPr algn="r"/>
              <a:t>‹#›</a:t>
            </a:fld>
            <a:endParaRPr lang="en-US" sz="636" dirty="0">
              <a:latin typeface="+mn-lt"/>
            </a:endParaRPr>
          </a:p>
        </p:txBody>
      </p:sp>
      <p:sp>
        <p:nvSpPr>
          <p:cNvPr id="34" name="text" descr="{&quot;templafy&quot;:{&quot;id&quot;:&quot;c60bfb2d-ea33-413f-af22-c80cd3d3e649&quot;}}" hidden="1" title="Translations.Draft">
            <a:extLst>
              <a:ext uri="{FF2B5EF4-FFF2-40B4-BE49-F238E27FC236}">
                <a16:creationId xmlns:a16="http://schemas.microsoft.com/office/drawing/2014/main" id="{1BF10AFD-C195-4816-8C70-7388FB036438}"/>
              </a:ext>
            </a:extLst>
          </p:cNvPr>
          <p:cNvSpPr txBox="1"/>
          <p:nvPr>
            <p:custDataLst>
              <p:tags r:id="rId18"/>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5" name="PXP_GRIDLINES" hidden="1">
            <a:extLst>
              <a:ext uri="{FF2B5EF4-FFF2-40B4-BE49-F238E27FC236}">
                <a16:creationId xmlns:a16="http://schemas.microsoft.com/office/drawing/2014/main" id="{14E4A2F1-4505-41FE-AFDE-C47C1395B63A}"/>
              </a:ext>
            </a:extLst>
          </p:cNvPr>
          <p:cNvGrpSpPr/>
          <p:nvPr/>
        </p:nvGrpSpPr>
        <p:grpSpPr>
          <a:xfrm>
            <a:off x="-1" y="0"/>
            <a:ext cx="12161813" cy="6858000"/>
            <a:chOff x="-20924" y="0"/>
            <a:chExt cx="10058400" cy="7543800"/>
          </a:xfrm>
        </p:grpSpPr>
        <p:cxnSp>
          <p:nvCxnSpPr>
            <p:cNvPr id="36" name="Straight Connector 35">
              <a:extLst>
                <a:ext uri="{FF2B5EF4-FFF2-40B4-BE49-F238E27FC236}">
                  <a16:creationId xmlns:a16="http://schemas.microsoft.com/office/drawing/2014/main" id="{291C5DBF-9EE6-4771-B508-A4C905F1E92C}"/>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6F6D633-BC65-4FEC-B842-705B65F52C52}"/>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5097B55-75BD-4EAB-9580-2627A4C45A08}"/>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8627C1D-7361-4FF4-85C3-B754E103B9AE}"/>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9FE3717-5409-402D-857E-F7853E4D2400}"/>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812F12A-6D60-4FE6-B16A-FC7AE80D422D}"/>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1" name="LAYOUT BODY" hidden="1">
            <a:extLst>
              <a:ext uri="{FF2B5EF4-FFF2-40B4-BE49-F238E27FC236}">
                <a16:creationId xmlns:a16="http://schemas.microsoft.com/office/drawing/2014/main" id="{C2169FA8-333B-46F0-A341-B260F18E59DC}"/>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722059954" name="image" descr="{&quot;templafy&quot;:{&quot;id&quot;:&quot;f63e668e-b999-4ddb-a3f1-770ac721caf0&quot;}}"/>
          <p:cNvPicPr>
            <a:picLocks noChangeAspect="1"/>
          </p:cNvPicPr>
          <p:nvPr/>
        </p:nvPicPr>
        <p:blipFill>
          <a:blip r:embed="rId2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262402039"/>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02">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2808">
          <p15:clr>
            <a:srgbClr val="FBAE40"/>
          </p15:clr>
        </p15:guide>
        <p15:guide id="10" orient="horz" pos="3840">
          <p15:clr>
            <a:srgbClr val="FBAE40"/>
          </p15:clr>
        </p15:guide>
        <p15:guide id="11" orient="horz" pos="4258">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Large 3x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80C77E2-D8C1-4252-982A-A07F300F6237}"/>
              </a:ext>
            </a:extLst>
          </p:cNvPr>
          <p:cNvGraphicFramePr>
            <a:graphicFrameLocks noChangeAspect="1"/>
          </p:cNvGraphicFramePr>
          <p:nvPr>
            <p:custDataLst>
              <p:tags r:id="rId1"/>
            </p:custDataLst>
            <p:extLst>
              <p:ext uri="{D42A27DB-BD31-4B8C-83A1-F6EECF244321}">
                <p14:modId xmlns:p14="http://schemas.microsoft.com/office/powerpoint/2010/main" val="176896876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6" imgW="286" imgH="286" progId="TCLayout.ActiveDocument.1">
                  <p:embed/>
                </p:oleObj>
              </mc:Choice>
              <mc:Fallback>
                <p:oleObj name="think-cell Slide" r:id="rId26" imgW="286" imgH="286" progId="TCLayout.ActiveDocument.1">
                  <p:embed/>
                  <p:pic>
                    <p:nvPicPr>
                      <p:cNvPr id="4" name="Object 3" hidden="1">
                        <a:extLst>
                          <a:ext uri="{FF2B5EF4-FFF2-40B4-BE49-F238E27FC236}">
                            <a16:creationId xmlns:a16="http://schemas.microsoft.com/office/drawing/2014/main" id="{580C77E2-D8C1-4252-982A-A07F300F6237}"/>
                          </a:ext>
                        </a:extLst>
                      </p:cNvPr>
                      <p:cNvPicPr/>
                      <p:nvPr/>
                    </p:nvPicPr>
                    <p:blipFill>
                      <a:blip r:embed="rId27"/>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9AE23E0-0995-4C43-83FF-0CCC91192CDA}"/>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8" name="text" descr="{&quot;templafy&quot;:{&quot;id&quot;:&quot;dd45ce87-bd96-4758-953d-f51aa1a88d4b&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8" name="text" descr="{&quot;templafy&quot;:{&quot;id&quot;:&quot;24cefc07-1a20-4222-8b2e-2c8b2463b1d7&quot;}}" title="Translations.LayoutHeading"/>
          <p:cNvSpPr>
            <a:spLocks noGrp="1"/>
          </p:cNvSpPr>
          <p:nvPr>
            <p:ph type="body" idx="14" hasCustomPrompt="1"/>
            <p:custDataLst>
              <p:tags r:id="rId4"/>
            </p:custDataLst>
          </p:nvPr>
        </p:nvSpPr>
        <p:spPr>
          <a:xfrm>
            <a:off x="509848" y="1689967"/>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b325ed0f-fc54-4a63-b337-529a5f258681&quot;}}" title="Translations.Source"/>
          <p:cNvSpPr>
            <a:spLocks noGrp="1"/>
          </p:cNvSpPr>
          <p:nvPr>
            <p:ph type="body" idx="15" hasCustomPrompt="1"/>
            <p:custDataLst>
              <p:tags r:id="rId6"/>
            </p:custDataLst>
          </p:nvPr>
        </p:nvSpPr>
        <p:spPr>
          <a:xfrm>
            <a:off x="509848" y="3496890"/>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9" name="text" descr="{&quot;templafy&quot;:{&quot;id&quot;:&quot;ac8071b2-25d6-459c-91e9-04875bea89b9&quot;}}" title="Translations.LayoutHeading"/>
          <p:cNvSpPr>
            <a:spLocks noGrp="1"/>
          </p:cNvSpPr>
          <p:nvPr>
            <p:ph type="body" idx="26" hasCustomPrompt="1"/>
            <p:custDataLst>
              <p:tags r:id="rId7"/>
            </p:custDataLst>
          </p:nvPr>
        </p:nvSpPr>
        <p:spPr>
          <a:xfrm>
            <a:off x="509848" y="3720524"/>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5"/>
            <a:ext cx="3484683"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b267a40e-d226-4ac0-a425-6a6f0ec65e45&quot;}}" title="Translations.Source"/>
          <p:cNvSpPr>
            <a:spLocks noGrp="1"/>
          </p:cNvSpPr>
          <p:nvPr>
            <p:ph type="body" idx="21" hasCustomPrompt="1"/>
            <p:custDataLst>
              <p:tags r:id="rId9"/>
            </p:custDataLst>
          </p:nvPr>
        </p:nvSpPr>
        <p:spPr>
          <a:xfrm>
            <a:off x="509848" y="5530909"/>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2e340fc5-1d45-4f11-8b25-229614e8fd0f&quot;}}" title="Translations.LayoutHeading"/>
          <p:cNvSpPr>
            <a:spLocks noGrp="1"/>
          </p:cNvSpPr>
          <p:nvPr>
            <p:ph type="body" idx="25" hasCustomPrompt="1"/>
            <p:custDataLst>
              <p:tags r:id="rId10"/>
            </p:custDataLst>
          </p:nvPr>
        </p:nvSpPr>
        <p:spPr>
          <a:xfrm>
            <a:off x="8166965" y="1687484"/>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8166965" y="2011680"/>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fb75f286-dd64-482d-a662-1103241570f3&quot;}}" title="Translations.Source"/>
          <p:cNvSpPr>
            <a:spLocks noGrp="1"/>
          </p:cNvSpPr>
          <p:nvPr>
            <p:ph type="body" idx="18" hasCustomPrompt="1"/>
            <p:custDataLst>
              <p:tags r:id="rId12"/>
            </p:custDataLst>
          </p:nvPr>
        </p:nvSpPr>
        <p:spPr>
          <a:xfrm>
            <a:off x="8166965" y="3491346"/>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18" name="text" descr="{&quot;templafy&quot;:{&quot;id&quot;:&quot;60cdedc1-e818-42f6-aa08-c879a561e4ad&quot;}}" title="Translations.LayoutHeading"/>
          <p:cNvSpPr>
            <a:spLocks noGrp="1"/>
          </p:cNvSpPr>
          <p:nvPr>
            <p:ph type="body" idx="23" hasCustomPrompt="1"/>
            <p:custDataLst>
              <p:tags r:id="rId13"/>
            </p:custDataLst>
          </p:nvPr>
        </p:nvSpPr>
        <p:spPr>
          <a:xfrm>
            <a:off x="8166965" y="3724102"/>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4"/>
            </p:custDataLst>
          </p:nvPr>
        </p:nvSpPr>
        <p:spPr>
          <a:xfrm>
            <a:off x="8166965" y="4048298"/>
            <a:ext cx="3484683"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6967b5ef-0b34-4602-b64f-743ab70c10aa&quot;}}" title="Translations.Source"/>
          <p:cNvSpPr>
            <a:spLocks noGrp="1"/>
          </p:cNvSpPr>
          <p:nvPr>
            <p:ph type="body" idx="24" hasCustomPrompt="1"/>
            <p:custDataLst>
              <p:tags r:id="rId15"/>
            </p:custDataLst>
          </p:nvPr>
        </p:nvSpPr>
        <p:spPr>
          <a:xfrm>
            <a:off x="8166965" y="5527964"/>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sp>
        <p:nvSpPr>
          <p:cNvPr id="30" name="text" descr="{&quot;templafy&quot;:{&quot;id&quot;:&quot;1fb31955-5ad5-401b-aa7f-b181150ad636&quot;}}" title="Translations.LayoutHeading">
            <a:extLst>
              <a:ext uri="{FF2B5EF4-FFF2-40B4-BE49-F238E27FC236}">
                <a16:creationId xmlns:a16="http://schemas.microsoft.com/office/drawing/2014/main" id="{BD13CE26-9F04-45B6-B2CF-46DFA42422CA}"/>
              </a:ext>
            </a:extLst>
          </p:cNvPr>
          <p:cNvSpPr>
            <a:spLocks noGrp="1"/>
          </p:cNvSpPr>
          <p:nvPr>
            <p:ph type="body" idx="33" hasCustomPrompt="1"/>
            <p:custDataLst>
              <p:tags r:id="rId16"/>
            </p:custDataLst>
          </p:nvPr>
        </p:nvSpPr>
        <p:spPr>
          <a:xfrm>
            <a:off x="4341299" y="1685069"/>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1" name="LAYOUT BODY">
            <a:extLst>
              <a:ext uri="{FF2B5EF4-FFF2-40B4-BE49-F238E27FC236}">
                <a16:creationId xmlns:a16="http://schemas.microsoft.com/office/drawing/2014/main" id="{0CB3E366-143A-499E-97C4-5B8A8FACF5E0}"/>
              </a:ext>
            </a:extLst>
          </p:cNvPr>
          <p:cNvSpPr>
            <a:spLocks noGrp="1"/>
          </p:cNvSpPr>
          <p:nvPr>
            <p:ph idx="34" hasCustomPrompt="1"/>
            <p:custDataLst>
              <p:tags r:id="rId17"/>
            </p:custDataLst>
          </p:nvPr>
        </p:nvSpPr>
        <p:spPr>
          <a:xfrm>
            <a:off x="4341299" y="2009784"/>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32" name="text" descr="{&quot;templafy&quot;:{&quot;id&quot;:&quot;b0c078c7-9f7a-41c7-9670-a467358f7983&quot;}}" title="Translations.Source">
            <a:extLst>
              <a:ext uri="{FF2B5EF4-FFF2-40B4-BE49-F238E27FC236}">
                <a16:creationId xmlns:a16="http://schemas.microsoft.com/office/drawing/2014/main" id="{70AFE1EB-F3CA-4F1B-8291-C671238CAE56}"/>
              </a:ext>
            </a:extLst>
          </p:cNvPr>
          <p:cNvSpPr>
            <a:spLocks noGrp="1"/>
          </p:cNvSpPr>
          <p:nvPr>
            <p:ph type="body" idx="35" hasCustomPrompt="1"/>
            <p:custDataLst>
              <p:tags r:id="rId18"/>
            </p:custDataLst>
          </p:nvPr>
        </p:nvSpPr>
        <p:spPr>
          <a:xfrm>
            <a:off x="4341299" y="3491992"/>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4" name="text" descr="{&quot;templafy&quot;:{&quot;id&quot;:&quot;41d5001e-552c-4410-af8d-1151dcbf22cf&quot;}}" title="Translations.LayoutHeading">
            <a:extLst>
              <a:ext uri="{FF2B5EF4-FFF2-40B4-BE49-F238E27FC236}">
                <a16:creationId xmlns:a16="http://schemas.microsoft.com/office/drawing/2014/main" id="{F36306A6-C7FD-490E-B9FA-F9EAAB6D7420}"/>
              </a:ext>
            </a:extLst>
          </p:cNvPr>
          <p:cNvSpPr>
            <a:spLocks noGrp="1"/>
          </p:cNvSpPr>
          <p:nvPr>
            <p:ph type="body" idx="36" hasCustomPrompt="1"/>
            <p:custDataLst>
              <p:tags r:id="rId19"/>
            </p:custDataLst>
          </p:nvPr>
        </p:nvSpPr>
        <p:spPr>
          <a:xfrm>
            <a:off x="4341299" y="3724102"/>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5" name="LAYOUT BODY">
            <a:extLst>
              <a:ext uri="{FF2B5EF4-FFF2-40B4-BE49-F238E27FC236}">
                <a16:creationId xmlns:a16="http://schemas.microsoft.com/office/drawing/2014/main" id="{3446E791-773D-4FAE-951E-FACBFC9A34BE}"/>
              </a:ext>
            </a:extLst>
          </p:cNvPr>
          <p:cNvSpPr>
            <a:spLocks noGrp="1"/>
          </p:cNvSpPr>
          <p:nvPr>
            <p:ph idx="37" hasCustomPrompt="1"/>
            <p:custDataLst>
              <p:tags r:id="rId20"/>
            </p:custDataLst>
          </p:nvPr>
        </p:nvSpPr>
        <p:spPr>
          <a:xfrm>
            <a:off x="4341299" y="4048299"/>
            <a:ext cx="3484683"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36" name="text" descr="{&quot;templafy&quot;:{&quot;id&quot;:&quot;a0bd7f06-fba0-4946-9993-f794cbc1d9e4&quot;}}" title="Translations.Source">
            <a:extLst>
              <a:ext uri="{FF2B5EF4-FFF2-40B4-BE49-F238E27FC236}">
                <a16:creationId xmlns:a16="http://schemas.microsoft.com/office/drawing/2014/main" id="{0F55B665-DAA7-44FF-A040-93B402857322}"/>
              </a:ext>
            </a:extLst>
          </p:cNvPr>
          <p:cNvSpPr>
            <a:spLocks noGrp="1"/>
          </p:cNvSpPr>
          <p:nvPr>
            <p:ph type="body" idx="38" hasCustomPrompt="1"/>
            <p:custDataLst>
              <p:tags r:id="rId21"/>
            </p:custDataLst>
          </p:nvPr>
        </p:nvSpPr>
        <p:spPr>
          <a:xfrm>
            <a:off x="4341299" y="5526011"/>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graphicFrame>
        <p:nvGraphicFramePr>
          <p:cNvPr id="46" name="Object 45" hidden="1">
            <a:extLst>
              <a:ext uri="{FF2B5EF4-FFF2-40B4-BE49-F238E27FC236}">
                <a16:creationId xmlns:a16="http://schemas.microsoft.com/office/drawing/2014/main" id="{282690F4-D289-4E0C-B51E-7C81354580A4}"/>
              </a:ext>
            </a:extLst>
          </p:cNvPr>
          <p:cNvGraphicFramePr>
            <a:graphicFrameLocks noChangeAspect="1"/>
          </p:cNvGraphicFramePr>
          <p:nvPr>
            <p:custDataLst>
              <p:tags r:id="rId22"/>
            </p:custDataLst>
            <p:extLst>
              <p:ext uri="{D42A27DB-BD31-4B8C-83A1-F6EECF244321}">
                <p14:modId xmlns:p14="http://schemas.microsoft.com/office/powerpoint/2010/main" val="68875221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8" imgW="286" imgH="286" progId="TCLayout.ActiveDocument.1">
                  <p:embed/>
                </p:oleObj>
              </mc:Choice>
              <mc:Fallback>
                <p:oleObj name="think-cell Slide" r:id="rId28" imgW="286" imgH="286" progId="TCLayout.ActiveDocument.1">
                  <p:embed/>
                  <p:pic>
                    <p:nvPicPr>
                      <p:cNvPr id="46" name="Object 45" hidden="1">
                        <a:extLst>
                          <a:ext uri="{FF2B5EF4-FFF2-40B4-BE49-F238E27FC236}">
                            <a16:creationId xmlns:a16="http://schemas.microsoft.com/office/drawing/2014/main" id="{282690F4-D289-4E0C-B51E-7C81354580A4}"/>
                          </a:ext>
                        </a:extLst>
                      </p:cNvPr>
                      <p:cNvPicPr/>
                      <p:nvPr/>
                    </p:nvPicPr>
                    <p:blipFill>
                      <a:blip r:embed="rId27"/>
                      <a:stretch>
                        <a:fillRect/>
                      </a:stretch>
                    </p:blipFill>
                    <p:spPr>
                      <a:xfrm>
                        <a:off x="1444" y="1443"/>
                        <a:ext cx="1444" cy="1444"/>
                      </a:xfrm>
                      <a:prstGeom prst="rect">
                        <a:avLst/>
                      </a:prstGeom>
                    </p:spPr>
                  </p:pic>
                </p:oleObj>
              </mc:Fallback>
            </mc:AlternateContent>
          </a:graphicData>
        </a:graphic>
      </p:graphicFrame>
      <p:sp>
        <p:nvSpPr>
          <p:cNvPr id="47" name="Rectangle 46" hidden="1">
            <a:extLst>
              <a:ext uri="{FF2B5EF4-FFF2-40B4-BE49-F238E27FC236}">
                <a16:creationId xmlns:a16="http://schemas.microsoft.com/office/drawing/2014/main" id="{9B7242A0-8CDB-4331-9EEC-DC9D43447654}"/>
              </a:ext>
            </a:extLst>
          </p:cNvPr>
          <p:cNvSpPr/>
          <p:nvPr>
            <p:custDataLst>
              <p:tags r:id="rId23"/>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EE90169D-FB58-4616-8254-AE01069F5C44}"/>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C04BB5FE-21AD-4A47-B7F8-7792A0111F81}" type="slidenum">
              <a:rPr lang="en-US" sz="636" smtClean="0">
                <a:latin typeface="+mn-lt"/>
              </a:rPr>
              <a:pPr algn="r"/>
              <a:t>‹#›</a:t>
            </a:fld>
            <a:endParaRPr lang="en-US" sz="636" dirty="0">
              <a:latin typeface="+mn-lt"/>
            </a:endParaRPr>
          </a:p>
        </p:txBody>
      </p:sp>
      <p:sp>
        <p:nvSpPr>
          <p:cNvPr id="50" name="text" descr="{&quot;templafy&quot;:{&quot;id&quot;:&quot;f99d80bb-c4f4-4bf0-ba38-04f325941257&quot;}}" hidden="1" title="Translations.Draft">
            <a:extLst>
              <a:ext uri="{FF2B5EF4-FFF2-40B4-BE49-F238E27FC236}">
                <a16:creationId xmlns:a16="http://schemas.microsoft.com/office/drawing/2014/main" id="{EDA1EA50-F8FF-46E5-A33F-713EB2EB4594}"/>
              </a:ext>
            </a:extLst>
          </p:cNvPr>
          <p:cNvSpPr txBox="1"/>
          <p:nvPr>
            <p:custDataLst>
              <p:tags r:id="rId24"/>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51" name="PXP_GRIDLINES" hidden="1">
            <a:extLst>
              <a:ext uri="{FF2B5EF4-FFF2-40B4-BE49-F238E27FC236}">
                <a16:creationId xmlns:a16="http://schemas.microsoft.com/office/drawing/2014/main" id="{6489CA8B-A2E1-4D96-9509-BFA4E3A4A1DD}"/>
              </a:ext>
            </a:extLst>
          </p:cNvPr>
          <p:cNvGrpSpPr/>
          <p:nvPr/>
        </p:nvGrpSpPr>
        <p:grpSpPr>
          <a:xfrm>
            <a:off x="-1" y="0"/>
            <a:ext cx="12161813" cy="6858000"/>
            <a:chOff x="-20924" y="0"/>
            <a:chExt cx="10058400" cy="7543800"/>
          </a:xfrm>
        </p:grpSpPr>
        <p:cxnSp>
          <p:nvCxnSpPr>
            <p:cNvPr id="52" name="Straight Connector 51">
              <a:extLst>
                <a:ext uri="{FF2B5EF4-FFF2-40B4-BE49-F238E27FC236}">
                  <a16:creationId xmlns:a16="http://schemas.microsoft.com/office/drawing/2014/main" id="{F3FE7E15-5568-4502-BCBC-53EB2AFF5715}"/>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0FEAB83-9C7B-47EB-8288-04B8F7FF91EE}"/>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FFCD624-A97F-474C-A02F-02740222625F}"/>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BFC2A29-AF1D-4A05-822B-CEE743D2D1FB}"/>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123BD96-1CE4-45BF-BC0F-D95EB230F89A}"/>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E1F3882-9383-46EC-9F97-9E706DD97C12}"/>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8" name="LAYOUT BODY" hidden="1">
            <a:extLst>
              <a:ext uri="{FF2B5EF4-FFF2-40B4-BE49-F238E27FC236}">
                <a16:creationId xmlns:a16="http://schemas.microsoft.com/office/drawing/2014/main" id="{DF0F939A-6BCE-43B2-A353-9F533C41D4C5}"/>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900197646" name="image" descr="{&quot;templafy&quot;:{&quot;id&quot;:&quot;0775aa51-803a-4259-914f-023d23e4c2c5&quot;}}"/>
          <p:cNvPicPr>
            <a:picLocks noChangeAspect="1"/>
          </p:cNvPicPr>
          <p:nvPr/>
        </p:nvPicPr>
        <p:blipFill>
          <a:blip r:embed="rId29"/>
          <a:stretch>
            <a:fillRect/>
          </a:stretch>
        </p:blipFill>
        <p:spPr>
          <a:xfrm>
            <a:off x="507317" y="6366066"/>
            <a:ext cx="643396" cy="235636"/>
          </a:xfrm>
          <a:prstGeom prst="rect">
            <a:avLst/>
          </a:prstGeom>
        </p:spPr>
      </p:pic>
    </p:spTree>
    <p:extLst>
      <p:ext uri="{BB962C8B-B14F-4D97-AF65-F5344CB8AC3E}">
        <p14:creationId xmlns:p14="http://schemas.microsoft.com/office/powerpoint/2010/main" val="821189179"/>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5662">
          <p15:clr>
            <a:srgbClr val="FBAE40"/>
          </p15:clr>
        </p15:guide>
        <p15:guide id="4" pos="5422">
          <p15:clr>
            <a:srgbClr val="FBAE40"/>
          </p15:clr>
        </p15:guide>
        <p15:guide id="5" pos="2998">
          <p15:clr>
            <a:srgbClr val="FBAE40"/>
          </p15:clr>
        </p15:guide>
        <p15:guide id="6" pos="2782">
          <p15:clr>
            <a:srgbClr val="FBAE40"/>
          </p15:clr>
        </p15:guide>
        <p15:guide id="7" orient="horz" pos="600">
          <p15:clr>
            <a:srgbClr val="FBAE40"/>
          </p15:clr>
        </p15:guide>
        <p15:guide id="8" orient="horz" pos="1152">
          <p15:clr>
            <a:srgbClr val="FBAE40"/>
          </p15:clr>
        </p15:guide>
        <p15:guide id="9" orient="horz" pos="1416">
          <p15:clr>
            <a:srgbClr val="FBAE40"/>
          </p15:clr>
        </p15:guide>
        <p15:guide id="10" orient="horz" pos="2568">
          <p15:clr>
            <a:srgbClr val="FBAE40"/>
          </p15:clr>
        </p15:guide>
        <p15:guide id="11" orient="horz" pos="3828">
          <p15:clr>
            <a:srgbClr val="FBAE40"/>
          </p15:clr>
        </p15:guide>
        <p15:guide id="12" orient="horz" pos="2808">
          <p15:clr>
            <a:srgbClr val="FBAE40"/>
          </p15:clr>
        </p15:guide>
        <p15:guide id="13" orient="horz" pos="425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Large 2x(1 and 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530382E-63D0-480A-AC9A-F72C8AD70CC9}"/>
              </a:ext>
            </a:extLst>
          </p:cNvPr>
          <p:cNvGraphicFramePr>
            <a:graphicFrameLocks noChangeAspect="1"/>
          </p:cNvGraphicFramePr>
          <p:nvPr>
            <p:custDataLst>
              <p:tags r:id="rId1"/>
            </p:custDataLst>
            <p:extLst>
              <p:ext uri="{D42A27DB-BD31-4B8C-83A1-F6EECF244321}">
                <p14:modId xmlns:p14="http://schemas.microsoft.com/office/powerpoint/2010/main" val="283709724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9530382E-63D0-480A-AC9A-F72C8AD70CC9}"/>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FFC9FFE-1BE9-4EEA-B00C-BA22B3C64FF2}"/>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6" name="text" descr="{&quot;templafy&quot;:{&quot;id&quot;:&quot;c6f992c8-39e1-4883-a77b-4540f77adb9b&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7" name="text" descr="{&quot;templafy&quot;:{&quot;id&quot;:&quot;a960eba8-27e0-434a-aa62-d2c77132e094&quot;}}" title="Translations.LayoutHeading"/>
          <p:cNvSpPr>
            <a:spLocks noGrp="1"/>
          </p:cNvSpPr>
          <p:nvPr>
            <p:ph type="body" idx="14" hasCustomPrompt="1"/>
            <p:custDataLst>
              <p:tags r:id="rId4"/>
            </p:custDataLst>
          </p:nvPr>
        </p:nvSpPr>
        <p:spPr>
          <a:xfrm>
            <a:off x="509848" y="1688727"/>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c9327b37-7fb2-4e9b-bc7c-0e9c77c92403&quot;}}" title="Translations.Source"/>
          <p:cNvSpPr>
            <a:spLocks noGrp="1"/>
          </p:cNvSpPr>
          <p:nvPr>
            <p:ph type="body" idx="21" hasCustomPrompt="1"/>
            <p:custDataLst>
              <p:tags r:id="rId6"/>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8" name="text" descr="{&quot;templafy&quot;:{&quot;id&quot;:&quot;645883b3-176b-4cb8-b9a5-786de59b53fd&quot;}}" title="Translations.LayoutHeading"/>
          <p:cNvSpPr>
            <a:spLocks noGrp="1"/>
          </p:cNvSpPr>
          <p:nvPr>
            <p:ph type="body" idx="25" hasCustomPrompt="1"/>
            <p:custDataLst>
              <p:tags r:id="rId7"/>
            </p:custDataLst>
          </p:nvPr>
        </p:nvSpPr>
        <p:spPr>
          <a:xfrm>
            <a:off x="6247322" y="1688727"/>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8"/>
            </p:custDataLst>
          </p:nvPr>
        </p:nvSpPr>
        <p:spPr>
          <a:xfrm>
            <a:off x="6247322"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36bdbea7-e6b4-49d2-8285-5162feb799ac&quot;}}" title="Translations.Source"/>
          <p:cNvSpPr>
            <a:spLocks noGrp="1"/>
          </p:cNvSpPr>
          <p:nvPr>
            <p:ph type="body" idx="18" hasCustomPrompt="1"/>
            <p:custDataLst>
              <p:tags r:id="rId9"/>
            </p:custDataLst>
          </p:nvPr>
        </p:nvSpPr>
        <p:spPr>
          <a:xfrm>
            <a:off x="6247322"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0" name="text" descr="{&quot;templafy&quot;:{&quot;id&quot;:&quot;797d6dbb-ebec-40ed-b85f-06b7f79e39b4&quot;}}" title="Translations.LayoutHeading"/>
          <p:cNvSpPr>
            <a:spLocks noGrp="1"/>
          </p:cNvSpPr>
          <p:nvPr>
            <p:ph type="body" idx="26" hasCustomPrompt="1"/>
            <p:custDataLst>
              <p:tags r:id="rId10"/>
            </p:custDataLst>
          </p:nvPr>
        </p:nvSpPr>
        <p:spPr>
          <a:xfrm>
            <a:off x="6247322" y="3721091"/>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1"/>
            </p:custDataLst>
          </p:nvPr>
        </p:nvSpPr>
        <p:spPr>
          <a:xfrm>
            <a:off x="6247322" y="4048364"/>
            <a:ext cx="5402558" cy="1471353"/>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9e72683b-0204-4082-a869-52d812d0ae06&quot;}}" title="Translations.Source"/>
          <p:cNvSpPr>
            <a:spLocks noGrp="1"/>
          </p:cNvSpPr>
          <p:nvPr>
            <p:ph type="body" idx="24" hasCustomPrompt="1"/>
            <p:custDataLst>
              <p:tags r:id="rId12"/>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3"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5" name="Object 24" hidden="1">
            <a:extLst>
              <a:ext uri="{FF2B5EF4-FFF2-40B4-BE49-F238E27FC236}">
                <a16:creationId xmlns:a16="http://schemas.microsoft.com/office/drawing/2014/main" id="{570A469F-FBC6-421E-A3C6-6BA65F2E7A0E}"/>
              </a:ext>
            </a:extLst>
          </p:cNvPr>
          <p:cNvGraphicFramePr>
            <a:graphicFrameLocks noChangeAspect="1"/>
          </p:cNvGraphicFramePr>
          <p:nvPr>
            <p:custDataLst>
              <p:tags r:id="rId13"/>
            </p:custDataLst>
            <p:extLst>
              <p:ext uri="{D42A27DB-BD31-4B8C-83A1-F6EECF244321}">
                <p14:modId xmlns:p14="http://schemas.microsoft.com/office/powerpoint/2010/main" val="282780655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5" name="Object 24" hidden="1">
                        <a:extLst>
                          <a:ext uri="{FF2B5EF4-FFF2-40B4-BE49-F238E27FC236}">
                            <a16:creationId xmlns:a16="http://schemas.microsoft.com/office/drawing/2014/main" id="{570A469F-FBC6-421E-A3C6-6BA65F2E7A0E}"/>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6" name="Rectangle 25" hidden="1">
            <a:extLst>
              <a:ext uri="{FF2B5EF4-FFF2-40B4-BE49-F238E27FC236}">
                <a16:creationId xmlns:a16="http://schemas.microsoft.com/office/drawing/2014/main" id="{66376E3C-6FED-4BE5-9B7C-3EB883FD7545}"/>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9"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ECBAEF2-0DC1-4BE8-AB55-272FA3C36869}"/>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7CCF9807-4BDC-4D68-8676-381180632DE6}" type="slidenum">
              <a:rPr lang="en-US" sz="636" smtClean="0">
                <a:latin typeface="+mn-lt"/>
              </a:rPr>
              <a:pPr algn="r"/>
              <a:t>‹#›</a:t>
            </a:fld>
            <a:endParaRPr lang="en-US" sz="636" dirty="0">
              <a:latin typeface="+mn-lt"/>
            </a:endParaRPr>
          </a:p>
        </p:txBody>
      </p:sp>
      <p:sp>
        <p:nvSpPr>
          <p:cNvPr id="32" name="text" descr="{&quot;templafy&quot;:{&quot;id&quot;:&quot;c5183e14-9670-44c7-926c-0102c85c71f6&quot;}}" hidden="1" title="Translations.Draft">
            <a:extLst>
              <a:ext uri="{FF2B5EF4-FFF2-40B4-BE49-F238E27FC236}">
                <a16:creationId xmlns:a16="http://schemas.microsoft.com/office/drawing/2014/main" id="{92AE8B9F-B65B-43F7-9B9D-B767EC2694A6}"/>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58353E6E-FA0F-4A7B-B045-984C775E9014}"/>
              </a:ext>
            </a:extLst>
          </p:cNvPr>
          <p:cNvGrpSpPr/>
          <p:nvPr/>
        </p:nvGrpSpPr>
        <p:grpSpPr>
          <a:xfrm>
            <a:off x="-1" y="0"/>
            <a:ext cx="12161813" cy="6858000"/>
            <a:chOff x="-20924" y="0"/>
            <a:chExt cx="10058400" cy="7543800"/>
          </a:xfrm>
        </p:grpSpPr>
        <p:cxnSp>
          <p:nvCxnSpPr>
            <p:cNvPr id="34" name="Straight Connector 33">
              <a:extLst>
                <a:ext uri="{FF2B5EF4-FFF2-40B4-BE49-F238E27FC236}">
                  <a16:creationId xmlns:a16="http://schemas.microsoft.com/office/drawing/2014/main" id="{2136BF00-69AD-401C-8093-D35D02F3726F}"/>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59D0F0D-7BFD-4B8B-9354-6190B2038C2A}"/>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8922348-C02D-4642-B4C0-291B40F710B9}"/>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C686B3C-F42F-49B8-9536-0278584ED182}"/>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C5F805-27C0-49D4-9430-F34B37FFC576}"/>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F2602FF-F5FB-4540-AF1F-F41B4614A9A8}"/>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9" name="LAYOUT BODY" hidden="1">
            <a:extLst>
              <a:ext uri="{FF2B5EF4-FFF2-40B4-BE49-F238E27FC236}">
                <a16:creationId xmlns:a16="http://schemas.microsoft.com/office/drawing/2014/main" id="{25AB6D90-61D3-4802-AB79-9990C375517A}"/>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562234694" name="image" descr="{&quot;templafy&quot;:{&quot;id&quot;:&quot;d1fb8137-df13-42dd-b79d-4447d6a3ab77&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570669779"/>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26">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3828">
          <p15:clr>
            <a:srgbClr val="FBAE40"/>
          </p15:clr>
        </p15:guide>
        <p15:guide id="10" orient="horz" pos="2808">
          <p15:clr>
            <a:srgbClr val="FBAE40"/>
          </p15:clr>
        </p15:guide>
        <p15:guide id="11" orient="horz" pos="4258">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Large 2x(2 and 1)">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BED5C8F-E888-46BB-A4C7-9448121750D1}"/>
              </a:ext>
            </a:extLst>
          </p:cNvPr>
          <p:cNvGraphicFramePr>
            <a:graphicFrameLocks noChangeAspect="1"/>
          </p:cNvGraphicFramePr>
          <p:nvPr>
            <p:custDataLst>
              <p:tags r:id="rId1"/>
            </p:custDataLst>
            <p:extLst>
              <p:ext uri="{D42A27DB-BD31-4B8C-83A1-F6EECF244321}">
                <p14:modId xmlns:p14="http://schemas.microsoft.com/office/powerpoint/2010/main" val="55666900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0BED5C8F-E888-46BB-A4C7-9448121750D1}"/>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21325DC-EEF9-4899-AF87-ED4B18C7350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5" name="text" descr="{&quot;templafy&quot;:{&quot;id&quot;:&quot;f2af42c6-6578-41c5-8ecd-037f0def772b&quot;}}" title="Translations.PageHeading"/>
          <p:cNvSpPr>
            <a:spLocks noGrp="1"/>
          </p:cNvSpPr>
          <p:nvPr>
            <p:ph type="title" hasCustomPrompt="1"/>
            <p:custDataLst>
              <p:tags r:id="rId3"/>
            </p:custDataLst>
          </p:nvPr>
        </p:nvSpPr>
        <p:spPr>
          <a:xfrm>
            <a:off x="509848" y="-1"/>
            <a:ext cx="11139054" cy="858694"/>
          </a:xfrm>
          <a:prstGeom prst="rect">
            <a:avLst/>
          </a:prstGeom>
        </p:spPr>
        <p:txBody>
          <a:bodyPr/>
          <a:lstStyle>
            <a:lvl1pPr>
              <a:defRPr baseline="0">
                <a:latin typeface="+mn-lt"/>
                <a:ea typeface="+mn-ea"/>
              </a:defRPr>
            </a:lvl1pPr>
          </a:lstStyle>
          <a:p>
            <a:pPr lvl="0"/>
            <a:r>
              <a:rPr lang="en-US"/>
              <a:t>&lt;&lt;Page heading&gt;&gt;</a:t>
            </a:r>
          </a:p>
        </p:txBody>
      </p:sp>
      <p:sp>
        <p:nvSpPr>
          <p:cNvPr id="25" name="text" descr="{&quot;templafy&quot;:{&quot;id&quot;:&quot;8bc7d59d-0559-4851-a7f6-f0941b44f007&quot;}}" title="Translations.LayoutHeading"/>
          <p:cNvSpPr>
            <a:spLocks noGrp="1"/>
          </p:cNvSpPr>
          <p:nvPr>
            <p:ph type="body" idx="14" hasCustomPrompt="1"/>
            <p:custDataLst>
              <p:tags r:id="rId4"/>
            </p:custDataLst>
          </p:nvPr>
        </p:nvSpPr>
        <p:spPr>
          <a:xfrm>
            <a:off x="509848" y="1689967"/>
            <a:ext cx="5402558" cy="325306"/>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a1735b38-8d0e-49eb-92b6-6caa441e495c&quot;}}" title="Translations.Source"/>
          <p:cNvSpPr>
            <a:spLocks noGrp="1"/>
          </p:cNvSpPr>
          <p:nvPr>
            <p:ph type="body" idx="15" hasCustomPrompt="1"/>
            <p:custDataLst>
              <p:tags r:id="rId6"/>
            </p:custDataLst>
          </p:nvPr>
        </p:nvSpPr>
        <p:spPr>
          <a:xfrm>
            <a:off x="509848"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e6010a85-63fe-4224-8fc3-91ba7a79ae94&quot;}}" title="Translations.LayoutHeading"/>
          <p:cNvSpPr>
            <a:spLocks noGrp="1"/>
          </p:cNvSpPr>
          <p:nvPr>
            <p:ph type="body" idx="26" hasCustomPrompt="1"/>
            <p:custDataLst>
              <p:tags r:id="rId7"/>
            </p:custDataLst>
          </p:nvPr>
        </p:nvSpPr>
        <p:spPr>
          <a:xfrm>
            <a:off x="509848" y="3721091"/>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6"/>
            <a:ext cx="5402558"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58cff68b-9efa-4b81-83fb-e2b97e8920f9&quot;}}" title="Translations.Source"/>
          <p:cNvSpPr>
            <a:spLocks noGrp="1"/>
          </p:cNvSpPr>
          <p:nvPr>
            <p:ph type="body" idx="21" hasCustomPrompt="1"/>
            <p:custDataLst>
              <p:tags r:id="rId9"/>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text" descr="{&quot;templafy&quot;:{&quot;id&quot;:&quot;5e744974-4ea2-4268-99c4-e38cc1854c0c&quot;}}" title="Translations.LayoutHeading"/>
          <p:cNvSpPr>
            <a:spLocks noGrp="1"/>
          </p:cNvSpPr>
          <p:nvPr>
            <p:ph type="body" idx="25" hasCustomPrompt="1"/>
            <p:custDataLst>
              <p:tags r:id="rId10"/>
            </p:custDataLst>
          </p:nvPr>
        </p:nvSpPr>
        <p:spPr>
          <a:xfrm>
            <a:off x="6247322" y="1689967"/>
            <a:ext cx="5402558" cy="325306"/>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6247322" y="2014682"/>
            <a:ext cx="5402558"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506b34c1-af19-4a2c-9bfa-13e943aa01b0&quot;}}" title="Translations.Source"/>
          <p:cNvSpPr>
            <a:spLocks noGrp="1"/>
          </p:cNvSpPr>
          <p:nvPr>
            <p:ph type="body" idx="24" hasCustomPrompt="1"/>
            <p:custDataLst>
              <p:tags r:id="rId12"/>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graphicFrame>
        <p:nvGraphicFramePr>
          <p:cNvPr id="28" name="Object 27" hidden="1">
            <a:extLst>
              <a:ext uri="{FF2B5EF4-FFF2-40B4-BE49-F238E27FC236}">
                <a16:creationId xmlns:a16="http://schemas.microsoft.com/office/drawing/2014/main" id="{2A8A4653-0E7D-47B1-B4B5-533CE33A0E8E}"/>
              </a:ext>
            </a:extLst>
          </p:cNvPr>
          <p:cNvGraphicFramePr>
            <a:graphicFrameLocks noChangeAspect="1"/>
          </p:cNvGraphicFramePr>
          <p:nvPr>
            <p:custDataLst>
              <p:tags r:id="rId13"/>
            </p:custDataLst>
            <p:extLst>
              <p:ext uri="{D42A27DB-BD31-4B8C-83A1-F6EECF244321}">
                <p14:modId xmlns:p14="http://schemas.microsoft.com/office/powerpoint/2010/main" val="223913864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8" name="Object 27" hidden="1">
                        <a:extLst>
                          <a:ext uri="{FF2B5EF4-FFF2-40B4-BE49-F238E27FC236}">
                            <a16:creationId xmlns:a16="http://schemas.microsoft.com/office/drawing/2014/main" id="{2A8A4653-0E7D-47B1-B4B5-533CE33A0E8E}"/>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9" name="Rectangle 28" hidden="1">
            <a:extLst>
              <a:ext uri="{FF2B5EF4-FFF2-40B4-BE49-F238E27FC236}">
                <a16:creationId xmlns:a16="http://schemas.microsoft.com/office/drawing/2014/main" id="{119402AC-5B20-4C6D-907F-5CC5B02C06EE}"/>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D91078E-11BA-4249-AC42-F7C2641AA37C}"/>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EB71FFF7-9F05-4969-ABC0-23146D694E35}" type="slidenum">
              <a:rPr lang="en-US" sz="636" smtClean="0">
                <a:latin typeface="+mn-lt"/>
              </a:rPr>
              <a:pPr algn="r"/>
              <a:t>‹#›</a:t>
            </a:fld>
            <a:endParaRPr lang="en-US" sz="636" dirty="0">
              <a:latin typeface="+mn-lt"/>
            </a:endParaRPr>
          </a:p>
        </p:txBody>
      </p:sp>
      <p:sp>
        <p:nvSpPr>
          <p:cNvPr id="32" name="text" descr="{&quot;templafy&quot;:{&quot;id&quot;:&quot;b8b72e6e-cf5c-4fc3-9ec4-38359be8314f&quot;}}" hidden="1" title="Translations.Draft">
            <a:extLst>
              <a:ext uri="{FF2B5EF4-FFF2-40B4-BE49-F238E27FC236}">
                <a16:creationId xmlns:a16="http://schemas.microsoft.com/office/drawing/2014/main" id="{B5E2818F-8B78-4CF6-8864-E2DFCC4BA100}"/>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B75BB3D2-EA9E-4836-8E5D-60E5216FF74A}"/>
              </a:ext>
            </a:extLst>
          </p:cNvPr>
          <p:cNvGrpSpPr/>
          <p:nvPr/>
        </p:nvGrpSpPr>
        <p:grpSpPr>
          <a:xfrm>
            <a:off x="-1" y="0"/>
            <a:ext cx="12161813" cy="6858000"/>
            <a:chOff x="-20924" y="0"/>
            <a:chExt cx="10058400" cy="7543800"/>
          </a:xfrm>
        </p:grpSpPr>
        <p:cxnSp>
          <p:nvCxnSpPr>
            <p:cNvPr id="43" name="Straight Connector 42">
              <a:extLst>
                <a:ext uri="{FF2B5EF4-FFF2-40B4-BE49-F238E27FC236}">
                  <a16:creationId xmlns:a16="http://schemas.microsoft.com/office/drawing/2014/main" id="{47C8EE7D-8F72-431A-BF42-1C9FD5C3BBEB}"/>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596D3C1-88E3-47F2-9F97-4A00890D87DF}"/>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5EFD612-6A7B-4351-8630-67995146B9D1}"/>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F47A775-AEA7-425F-B776-E8CDD92EEB32}"/>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0F8649-6A7B-4A31-827F-5BEB3329FC6B}"/>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A0FCBAE-9C7F-4E63-878A-E36E11B68381}"/>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9" name="LAYOUT BODY" hidden="1">
            <a:extLst>
              <a:ext uri="{FF2B5EF4-FFF2-40B4-BE49-F238E27FC236}">
                <a16:creationId xmlns:a16="http://schemas.microsoft.com/office/drawing/2014/main" id="{9E6FCD64-B9C5-467A-B604-E922E84D0368}"/>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2741972" name="image" descr="{&quot;templafy&quot;:{&quot;id&quot;:&quot;9cb20e3a-975a-4080-b704-5f714f1e4282&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698863400"/>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26">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2808">
          <p15:clr>
            <a:srgbClr val="FBAE40"/>
          </p15:clr>
        </p15:guide>
        <p15:guide id="10" orient="horz" pos="3828">
          <p15:clr>
            <a:srgbClr val="FBAE40"/>
          </p15:clr>
        </p15:guide>
        <p15:guide id="11" orient="horz" pos="4258">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Disclaimer Page" preserve="1">
  <p:cSld name="Disclaimer Page">
    <p:spTree>
      <p:nvGrpSpPr>
        <p:cNvPr id="1" name=""/>
        <p:cNvGrpSpPr/>
        <p:nvPr/>
      </p:nvGrpSpPr>
      <p:grpSpPr>
        <a:xfrm>
          <a:off x="0" y="0"/>
          <a:ext cx="0" cy="0"/>
          <a:chOff x="0" y="0"/>
          <a:chExt cx="0" cy="0"/>
        </a:xfrm>
      </p:grpSpPr>
      <p:sp>
        <p:nvSpPr>
          <p:cNvPr id="15"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F7397C4-8070-4A5A-8BFD-C7EDBBC114D8}"/>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17" name="text" descr="{&quot;templafy&quot;:{&quot;id&quot;:&quot;935bc165-c793-4762-9474-39a25d85d9ea&quot;}}" title="UserProfile.Language.DisclaimerFax">
            <a:extLst>
              <a:ext uri="{FF2B5EF4-FFF2-40B4-BE49-F238E27FC236}">
                <a16:creationId xmlns:a16="http://schemas.microsoft.com/office/drawing/2014/main" id="{4B237AF7-34D1-42EC-9FB5-DFD3000E55F0}"/>
              </a:ext>
            </a:extLst>
          </p:cNvPr>
          <p:cNvSpPr/>
          <p:nvPr userDrawn="1"/>
        </p:nvSpPr>
        <p:spPr>
          <a:xfrm>
            <a:off x="507318" y="1689965"/>
            <a:ext cx="11141788"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909"/>
              </a:spcBef>
            </a:pPr>
            <a:r>
              <a:rPr lang="en-US" sz="818" dirty="0">
                <a:solidFill>
                  <a:schemeClr val="tx1"/>
                </a:solidFill>
              </a:rPr>
              <a:t>The information contained in this facsimile message is confidential information intended only for the individual or entity named herein. If the reader of this information is not the named recipient, you are hereby notified that any dissemination, distribution or copy of this facsimile is strictly prohibited. If you have received this facsimile in error, please immediately contact us by telephone AND return the original message to us at the above address. Thank you.</a:t>
            </a:r>
          </a:p>
        </p:txBody>
      </p:sp>
      <p:sp>
        <p:nvSpPr>
          <p:cNvPr id="21" name="text" descr="{&quot;templafy&quot;:{&quot;id&quot;:&quot;a5beb9e0-0b7b-4919-8c7c-512df154cc6b&quot;}}" hidden="1" title="Translations.Draft">
            <a:extLst>
              <a:ext uri="{FF2B5EF4-FFF2-40B4-BE49-F238E27FC236}">
                <a16:creationId xmlns:a16="http://schemas.microsoft.com/office/drawing/2014/main" id="{0CCF9D47-C211-41A6-BB90-3693E1D2A496}"/>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2" name="PXP_GRIDLINES" hidden="1">
            <a:extLst>
              <a:ext uri="{FF2B5EF4-FFF2-40B4-BE49-F238E27FC236}">
                <a16:creationId xmlns:a16="http://schemas.microsoft.com/office/drawing/2014/main" id="{35017FD2-A578-42BC-9640-92BE424D59E0}"/>
              </a:ext>
            </a:extLst>
          </p:cNvPr>
          <p:cNvGrpSpPr/>
          <p:nvPr userDrawn="1"/>
        </p:nvGrpSpPr>
        <p:grpSpPr>
          <a:xfrm>
            <a:off x="-1" y="0"/>
            <a:ext cx="12161813" cy="6858000"/>
            <a:chOff x="-20924" y="0"/>
            <a:chExt cx="10058400" cy="7543800"/>
          </a:xfrm>
        </p:grpSpPr>
        <p:cxnSp>
          <p:nvCxnSpPr>
            <p:cNvPr id="23" name="Straight Connector 22">
              <a:extLst>
                <a:ext uri="{FF2B5EF4-FFF2-40B4-BE49-F238E27FC236}">
                  <a16:creationId xmlns:a16="http://schemas.microsoft.com/office/drawing/2014/main" id="{8CDE392B-0934-4615-921F-F978A5ADABA1}"/>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0483D37-234A-4540-BB23-EA729000F525}"/>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DE50E9B-B027-420E-A7E3-17482ED8F012}"/>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0499897-3C6A-4BFA-8C4A-6AF234BFA511}"/>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50E1F1-C29A-4A1E-975A-1085041739CB}"/>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B9B8F66-4FC1-4A34-B5C6-FF611784666C}"/>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895134513" name="image" descr="{&quot;templafy&quot;:{&quot;id&quot;:&quot;b08ad480-dd2d-4ba0-b581-879211db0b1f&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677740210"/>
      </p:ext>
    </p:extLst>
  </p:cSld>
  <p:clrMapOvr>
    <a:masterClrMapping/>
  </p:clrMapOvr>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384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Contact Page">
    <p:spTree>
      <p:nvGrpSpPr>
        <p:cNvPr id="1" name=""/>
        <p:cNvGrpSpPr/>
        <p:nvPr/>
      </p:nvGrpSpPr>
      <p:grpSpPr>
        <a:xfrm>
          <a:off x="0" y="0"/>
          <a:ext cx="0" cy="0"/>
          <a:chOff x="0" y="0"/>
          <a:chExt cx="0" cy="0"/>
        </a:xfrm>
      </p:grpSpPr>
      <p:sp>
        <p:nvSpPr>
          <p:cNvPr id="19" name="text" descr="{&quot;templafy&quot;:{&quot;id&quot;:&quot;3fc424fa-3258-4932-b7fc-1a8636a7f26c&quot;}}" title="Translations.ContactInformation">
            <a:extLst>
              <a:ext uri="{FF2B5EF4-FFF2-40B4-BE49-F238E27FC236}">
                <a16:creationId xmlns:a16="http://schemas.microsoft.com/office/drawing/2014/main" id="{D04FFCB0-AB78-4AEB-B73B-298403A32779}"/>
              </a:ext>
            </a:extLst>
          </p:cNvPr>
          <p:cNvSpPr txBox="1"/>
          <p:nvPr userDrawn="1"/>
        </p:nvSpPr>
        <p:spPr>
          <a:xfrm>
            <a:off x="509848" y="3"/>
            <a:ext cx="11150138" cy="858691"/>
          </a:xfrm>
          <a:prstGeom prst="rect">
            <a:avLst/>
          </a:prstGeom>
          <a:noFill/>
        </p:spPr>
        <p:txBody>
          <a:bodyPr wrap="none" lIns="0" tIns="0" rIns="0" bIns="0" rtlCol="0" anchor="b" anchorCtr="0">
            <a:noAutofit/>
          </a:bodyPr>
          <a:lstStyle/>
          <a:p>
            <a:pPr algn="l">
              <a:spcBef>
                <a:spcPts val="0"/>
              </a:spcBef>
            </a:pPr>
            <a:r>
              <a:rPr lang="en-US" sz="2545" dirty="0">
                <a:latin typeface="+mn-lt"/>
              </a:rPr>
              <a:t>Contact information</a:t>
            </a:r>
          </a:p>
        </p:txBody>
      </p:sp>
      <p:sp>
        <p:nvSpPr>
          <p:cNvPr id="27"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A270EA75-31D6-4F5C-868E-BAACEA48DA02}"/>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28" name="text" descr="{&quot;templafy&quot;:{&quot;id&quot;:&quot;f4a9ac95-ed5e-41bb-8dab-65fe53fd83e9&quot;}}" title="UserProfile.Language.Web">
            <a:extLst>
              <a:ext uri="{FF2B5EF4-FFF2-40B4-BE49-F238E27FC236}">
                <a16:creationId xmlns:a16="http://schemas.microsoft.com/office/drawing/2014/main" id="{A49BC38C-A23E-4D82-86A6-9D36C4E02F14}"/>
              </a:ext>
            </a:extLst>
          </p:cNvPr>
          <p:cNvSpPr/>
          <p:nvPr userDrawn="1"/>
        </p:nvSpPr>
        <p:spPr>
          <a:xfrm>
            <a:off x="510546" y="5553818"/>
            <a:ext cx="7854545"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lgn="l">
              <a:spcBef>
                <a:spcPts val="0"/>
              </a:spcBef>
            </a:pPr>
            <a:r>
              <a:rPr lang="en-US" sz="1000" dirty="0">
                <a:solidFill>
                  <a:schemeClr val="tx1"/>
                </a:solidFill>
              </a:rPr>
              <a:t>www.ubs.com</a:t>
            </a:r>
          </a:p>
        </p:txBody>
      </p:sp>
      <p:sp>
        <p:nvSpPr>
          <p:cNvPr id="29" name="text" descr="{&quot;templafy&quot;:{&quot;id&quot;:&quot;2210e1d5-3bb0-416d-8075-d6ce0a86de29&quot;}}" title="UserProfile.Language.CompanyName">
            <a:extLst>
              <a:ext uri="{FF2B5EF4-FFF2-40B4-BE49-F238E27FC236}">
                <a16:creationId xmlns:a16="http://schemas.microsoft.com/office/drawing/2014/main" id="{0B8CF6AA-68A0-4601-B7E5-B78A43127B25}"/>
              </a:ext>
            </a:extLst>
          </p:cNvPr>
          <p:cNvSpPr/>
          <p:nvPr userDrawn="1"/>
        </p:nvSpPr>
        <p:spPr>
          <a:xfrm>
            <a:off x="509848" y="4267637"/>
            <a:ext cx="7854545"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1" dirty="0">
                <a:solidFill>
                  <a:schemeClr val="tx1"/>
                </a:solidFill>
              </a:rPr>
              <a:t>UBS AG</a:t>
            </a:r>
          </a:p>
        </p:txBody>
      </p:sp>
      <p:sp>
        <p:nvSpPr>
          <p:cNvPr id="30" name="text" descr="{&quot;templafy&quot;:{&quot;id&quot;:&quot;3497fb76-e191-40b0-9fd1-05c390da867c&quot;}}" title="UserProfile.Language.FullAddressLine">
            <a:extLst>
              <a:ext uri="{FF2B5EF4-FFF2-40B4-BE49-F238E27FC236}">
                <a16:creationId xmlns:a16="http://schemas.microsoft.com/office/drawing/2014/main" id="{BC1012B1-9A9A-4128-BA99-489E2D232D5E}"/>
              </a:ext>
            </a:extLst>
          </p:cNvPr>
          <p:cNvSpPr/>
          <p:nvPr userDrawn="1"/>
        </p:nvSpPr>
        <p:spPr>
          <a:xfrm>
            <a:off x="509847" y="4725818"/>
            <a:ext cx="7854545"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0" dirty="0">
                <a:solidFill>
                  <a:schemeClr val="tx1"/>
                </a:solidFill>
              </a:rPr>
              <a:t>Postfach
8098 Zürich</a:t>
            </a:r>
          </a:p>
        </p:txBody>
      </p:sp>
      <p:sp>
        <p:nvSpPr>
          <p:cNvPr id="31" name="text" descr="{&quot;templafy&quot;:{&quot;id&quot;:&quot;a9f65a2d-afbe-4da6-9c69-9290b560776e&quot;}}" title="UserProfile.Language.ReceptionPhone">
            <a:extLst>
              <a:ext uri="{FF2B5EF4-FFF2-40B4-BE49-F238E27FC236}">
                <a16:creationId xmlns:a16="http://schemas.microsoft.com/office/drawing/2014/main" id="{6410659C-F410-4269-8B60-6F054E79E9DF}"/>
              </a:ext>
            </a:extLst>
          </p:cNvPr>
          <p:cNvSpPr/>
          <p:nvPr userDrawn="1"/>
        </p:nvSpPr>
        <p:spPr>
          <a:xfrm>
            <a:off x="509846" y="5403273"/>
            <a:ext cx="7854545" cy="242049"/>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0" dirty="0">
                <a:solidFill>
                  <a:schemeClr val="tx1"/>
                </a:solidFill>
              </a:rPr>
              <a:t>+41-44-234 11 11</a:t>
            </a:r>
          </a:p>
        </p:txBody>
      </p:sp>
      <p:sp>
        <p:nvSpPr>
          <p:cNvPr id="32" name="text" descr="{&quot;templafy&quot;:{&quot;id&quot;:&quot;7889225c-f8f0-43a2-b192-8608998adae2&quot;}}" title="UserProfile.Language.Endorsement">
            <a:extLst>
              <a:ext uri="{FF2B5EF4-FFF2-40B4-BE49-F238E27FC236}">
                <a16:creationId xmlns:a16="http://schemas.microsoft.com/office/drawing/2014/main" id="{AA8E632F-7B8E-406D-8658-9DB778D94432}"/>
              </a:ext>
            </a:extLst>
          </p:cNvPr>
          <p:cNvSpPr/>
          <p:nvPr userDrawn="1"/>
        </p:nvSpPr>
        <p:spPr>
          <a:xfrm>
            <a:off x="510546" y="5837140"/>
            <a:ext cx="7854545"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spcBef>
                <a:spcPts val="0"/>
              </a:spcBef>
            </a:pPr>
            <a:endParaRPr lang="en-US" sz="818" dirty="0">
              <a:solidFill>
                <a:schemeClr val="tx1"/>
              </a:solidFill>
            </a:endParaRPr>
          </a:p>
        </p:txBody>
      </p:sp>
      <p:sp>
        <p:nvSpPr>
          <p:cNvPr id="35" name="text" descr="{&quot;templafy&quot;:{&quot;id&quot;:&quot;4d1fdf4c-1ab6-4c75-a34e-8be1fe0d50d7&quot;}}" hidden="1" title="Translations.Draft">
            <a:extLst>
              <a:ext uri="{FF2B5EF4-FFF2-40B4-BE49-F238E27FC236}">
                <a16:creationId xmlns:a16="http://schemas.microsoft.com/office/drawing/2014/main" id="{435FC4A7-9E7A-4041-ABF6-18805DE7ACE2}"/>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45" name="PXP_GRIDLINES" hidden="1">
            <a:extLst>
              <a:ext uri="{FF2B5EF4-FFF2-40B4-BE49-F238E27FC236}">
                <a16:creationId xmlns:a16="http://schemas.microsoft.com/office/drawing/2014/main" id="{0B521D99-95D7-4484-B3CF-B0F2155E9D44}"/>
              </a:ext>
            </a:extLst>
          </p:cNvPr>
          <p:cNvGrpSpPr/>
          <p:nvPr userDrawn="1"/>
        </p:nvGrpSpPr>
        <p:grpSpPr>
          <a:xfrm>
            <a:off x="-1" y="0"/>
            <a:ext cx="12161813" cy="6858000"/>
            <a:chOff x="-20924" y="0"/>
            <a:chExt cx="10058400" cy="7543800"/>
          </a:xfrm>
        </p:grpSpPr>
        <p:cxnSp>
          <p:nvCxnSpPr>
            <p:cNvPr id="46" name="Straight Connector 45">
              <a:extLst>
                <a:ext uri="{FF2B5EF4-FFF2-40B4-BE49-F238E27FC236}">
                  <a16:creationId xmlns:a16="http://schemas.microsoft.com/office/drawing/2014/main" id="{B7B048AF-3CB1-45F2-B12B-D7B9723482E3}"/>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3E1D9E7-E1F8-4B87-924D-5E301C5247E0}"/>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5982B68-9A5F-44D2-AD64-5C9C0E9F3FE6}"/>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803C20E-CF93-4CF2-A49D-C012532D20FF}"/>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D4BCDBC-443F-448E-BE75-AFD555C0E2D7}"/>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E7EB294-4F22-49E1-A232-9C3F1D6633A8}"/>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2" name="text" descr="{&quot;templafy&quot;:{&quot;id&quot;:&quot;a21a9e09-8749-4509-ac97-5bf7f162a871&quot;}}" title="UserProfile.Language.NameExtension">
            <a:extLst>
              <a:ext uri="{FF2B5EF4-FFF2-40B4-BE49-F238E27FC236}">
                <a16:creationId xmlns:a16="http://schemas.microsoft.com/office/drawing/2014/main" id="{C88496A1-78B4-4B2D-B745-FE0B6189E063}"/>
              </a:ext>
            </a:extLst>
          </p:cNvPr>
          <p:cNvSpPr/>
          <p:nvPr userDrawn="1"/>
        </p:nvSpPr>
        <p:spPr>
          <a:xfrm>
            <a:off x="510788" y="4421454"/>
            <a:ext cx="7854545" cy="304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endParaRPr lang="en-US" sz="1000" b="0" dirty="0">
              <a:solidFill>
                <a:schemeClr val="tx1"/>
              </a:solidFill>
            </a:endParaRPr>
          </a:p>
        </p:txBody>
      </p:sp>
      <p:pic>
        <p:nvPicPr>
          <p:cNvPr id="1423416984" name="image" descr="{&quot;templafy&quot;:{&quot;id&quot;:&quot;752824c6-94a9-4418-a5b7-170068a1414e&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204468611"/>
      </p:ext>
    </p:extLst>
  </p:cSld>
  <p:clrMapOvr>
    <a:masterClrMapping/>
  </p:clrMapOvr>
  <p:extLst>
    <p:ext uri="{DCECCB84-F9BA-43D5-87BE-67443E8EF086}">
      <p15:sldGuideLst xmlns:p15="http://schemas.microsoft.com/office/powerpoint/2012/main">
        <p15:guide id="1" pos="334">
          <p15:clr>
            <a:srgbClr val="FBAE40"/>
          </p15:clr>
        </p15:guide>
        <p15:guide id="2" pos="8086">
          <p15:clr>
            <a:srgbClr val="FBAE40"/>
          </p15:clr>
        </p15:guide>
        <p15:guide id="3" orient="horz" pos="4200">
          <p15:clr>
            <a:srgbClr val="FBAE40"/>
          </p15:clr>
        </p15:guide>
        <p15:guide id="4" orient="horz" pos="600">
          <p15:clr>
            <a:srgbClr val="FBAE40"/>
          </p15:clr>
        </p15:guide>
        <p15:guide id="5" orient="horz" pos="1152">
          <p15:clr>
            <a:srgbClr val="FBAE40"/>
          </p15:clr>
        </p15:guide>
        <p15:guide id="6" orient="horz" pos="2952">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P TOC - do not use">
    <p:spTree>
      <p:nvGrpSpPr>
        <p:cNvPr id="1" name=""/>
        <p:cNvGrpSpPr/>
        <p:nvPr/>
      </p:nvGrpSpPr>
      <p:grpSpPr>
        <a:xfrm>
          <a:off x="0" y="0"/>
          <a:ext cx="0" cy="0"/>
          <a:chOff x="0" y="0"/>
          <a:chExt cx="0" cy="0"/>
        </a:xfrm>
      </p:grpSpPr>
      <p:grpSp>
        <p:nvGrpSpPr>
          <p:cNvPr id="46" name="SP Headers" hidden="1">
            <a:extLst>
              <a:ext uri="{FF2B5EF4-FFF2-40B4-BE49-F238E27FC236}">
                <a16:creationId xmlns:a16="http://schemas.microsoft.com/office/drawing/2014/main" id="{8C868AAE-095E-41EC-9EF2-73B2B84C290D}"/>
              </a:ext>
            </a:extLst>
          </p:cNvPr>
          <p:cNvGrpSpPr/>
          <p:nvPr userDrawn="1"/>
        </p:nvGrpSpPr>
        <p:grpSpPr>
          <a:xfrm>
            <a:off x="-1" y="0"/>
            <a:ext cx="12161813" cy="6858000"/>
            <a:chOff x="-20924" y="0"/>
            <a:chExt cx="10058400" cy="7543800"/>
          </a:xfrm>
        </p:grpSpPr>
        <p:cxnSp>
          <p:nvCxnSpPr>
            <p:cNvPr id="49" name="Textbox">
              <a:extLst>
                <a:ext uri="{FF2B5EF4-FFF2-40B4-BE49-F238E27FC236}">
                  <a16:creationId xmlns:a16="http://schemas.microsoft.com/office/drawing/2014/main" id="{45F5C5AB-224A-420F-9554-744CC6D708C4}"/>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Textbox">
              <a:extLst>
                <a:ext uri="{FF2B5EF4-FFF2-40B4-BE49-F238E27FC236}">
                  <a16:creationId xmlns:a16="http://schemas.microsoft.com/office/drawing/2014/main" id="{AA09E69E-4DD5-4732-857A-B41EC6188B2E}"/>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Textbox">
              <a:extLst>
                <a:ext uri="{FF2B5EF4-FFF2-40B4-BE49-F238E27FC236}">
                  <a16:creationId xmlns:a16="http://schemas.microsoft.com/office/drawing/2014/main" id="{1FA3447E-D037-44C1-9176-066ED6A8F02C}"/>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Textbox">
              <a:extLst>
                <a:ext uri="{FF2B5EF4-FFF2-40B4-BE49-F238E27FC236}">
                  <a16:creationId xmlns:a16="http://schemas.microsoft.com/office/drawing/2014/main" id="{C46C0159-C106-49FA-A305-D8016C9F90F4}"/>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Textbox">
              <a:extLst>
                <a:ext uri="{FF2B5EF4-FFF2-40B4-BE49-F238E27FC236}">
                  <a16:creationId xmlns:a16="http://schemas.microsoft.com/office/drawing/2014/main" id="{51A9B6C6-0562-4434-9032-356EEB299B07}"/>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Textbox">
              <a:extLst>
                <a:ext uri="{FF2B5EF4-FFF2-40B4-BE49-F238E27FC236}">
                  <a16:creationId xmlns:a16="http://schemas.microsoft.com/office/drawing/2014/main" id="{D9D4CB61-9B4D-4E25-9B0E-3EC4B36E9ECB}"/>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75" name="text" descr="{&quot;templafy&quot;:{&quot;id&quot;:&quot;9c95959a-b073-4114-8c3c-1444b6cc9234&quot;}}" hidden="1" title="Translations.Draft">
            <a:extLst>
              <a:ext uri="{FF2B5EF4-FFF2-40B4-BE49-F238E27FC236}">
                <a16:creationId xmlns:a16="http://schemas.microsoft.com/office/drawing/2014/main" id="{B6B43A7C-0927-4DA3-9CD1-C107CC6A4CA8}"/>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sp>
        <p:nvSpPr>
          <p:cNvPr id="78" name="text" descr="{&quot;templafy&quot;:{&quot;id&quot;:&quot;d37f097d-ead0-4530-926e-f1540a76afed&quot;}}" title="Translations.TableOfContents">
            <a:extLst>
              <a:ext uri="{FF2B5EF4-FFF2-40B4-BE49-F238E27FC236}">
                <a16:creationId xmlns:a16="http://schemas.microsoft.com/office/drawing/2014/main" id="{26FA5364-77E9-4D48-889F-975E202A542E}"/>
              </a:ext>
            </a:extLst>
          </p:cNvPr>
          <p:cNvSpPr txBox="1"/>
          <p:nvPr userDrawn="1"/>
        </p:nvSpPr>
        <p:spPr>
          <a:xfrm>
            <a:off x="509848" y="3"/>
            <a:ext cx="11150138" cy="858691"/>
          </a:xfrm>
          <a:prstGeom prst="rect">
            <a:avLst/>
          </a:prstGeom>
          <a:noFill/>
        </p:spPr>
        <p:txBody>
          <a:bodyPr wrap="none" lIns="0" tIns="0" rIns="0" bIns="0" rtlCol="0" anchor="b" anchorCtr="0">
            <a:noAutofit/>
          </a:bodyPr>
          <a:lstStyle/>
          <a:p>
            <a:pPr algn="l">
              <a:spcBef>
                <a:spcPts val="0"/>
              </a:spcBef>
            </a:pPr>
            <a:r>
              <a:rPr lang="en-US" sz="2545" dirty="0">
                <a:latin typeface="+mn-lt"/>
              </a:rPr>
              <a:t>Table of contents</a:t>
            </a:r>
          </a:p>
        </p:txBody>
      </p:sp>
      <p:pic>
        <p:nvPicPr>
          <p:cNvPr id="845521005" name="image" descr="{&quot;templafy&quot;:{&quot;id&quot;:&quot;323ec7a7-85d6-4f7b-9fa0-6b1ebe088110&quot;}}"/>
          <p:cNvPicPr>
            <a:picLocks noChangeAspect="1"/>
          </p:cNvPicPr>
          <p:nvPr/>
        </p:nvPicPr>
        <p:blipFill>
          <a:blip r:embed="rId3"/>
          <a:stretch>
            <a:fillRect/>
          </a:stretch>
        </p:blipFill>
        <p:spPr>
          <a:xfrm>
            <a:off x="507317" y="6366066"/>
            <a:ext cx="643396" cy="235636"/>
          </a:xfrm>
          <a:prstGeom prst="rect">
            <a:avLst/>
          </a:prstGeom>
        </p:spPr>
      </p:pic>
      <p:grpSp>
        <p:nvGrpSpPr>
          <p:cNvPr id="2" name="SP Agenda Section" hidden="1">
            <a:extLst>
              <a:ext uri="{FF2B5EF4-FFF2-40B4-BE49-F238E27FC236}">
                <a16:creationId xmlns:a16="http://schemas.microsoft.com/office/drawing/2014/main" id="{592AC03A-2D08-4A3B-913E-E1B373CA101A}"/>
              </a:ext>
            </a:extLst>
          </p:cNvPr>
          <p:cNvGrpSpPr/>
          <p:nvPr userDrawn="1"/>
        </p:nvGrpSpPr>
        <p:grpSpPr>
          <a:xfrm>
            <a:off x="509846" y="1620981"/>
            <a:ext cx="11226324" cy="371399"/>
            <a:chOff x="560565" y="1783079"/>
            <a:chExt cx="12343109" cy="408539"/>
          </a:xfrm>
        </p:grpSpPr>
        <p:sp>
          <p:nvSpPr>
            <p:cNvPr id="30" name="Textbox">
              <a:extLst>
                <a:ext uri="{FF2B5EF4-FFF2-40B4-BE49-F238E27FC236}">
                  <a16:creationId xmlns:a16="http://schemas.microsoft.com/office/drawing/2014/main" id="{FEAB2507-4F62-44A4-9EB1-971DA25BD933}"/>
                </a:ext>
              </a:extLst>
            </p:cNvPr>
            <p:cNvSpPr txBox="1">
              <a:spLocks/>
            </p:cNvSpPr>
            <p:nvPr userDrawn="1"/>
          </p:nvSpPr>
          <p:spPr>
            <a:xfrm>
              <a:off x="2023485" y="1785353"/>
              <a:ext cx="10334035"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r>
                <a:rPr lang="en-US" altLang="en-US" sz="1455" b="1" u="sng" kern="0" baseline="0" dirty="0">
                  <a:solidFill>
                    <a:schemeClr val="tx1"/>
                  </a:solidFill>
                  <a:latin typeface="+mn-lt"/>
                  <a:ea typeface="+mn-ea"/>
                  <a:cs typeface="+mn-cs"/>
                </a:rPr>
                <a:t>                                                                                                                        </a:t>
              </a:r>
              <a:endParaRPr lang="en-US" sz="1636"/>
            </a:p>
          </p:txBody>
        </p:sp>
        <p:sp>
          <p:nvSpPr>
            <p:cNvPr id="32" name="Textbox" descr="{&quot;templafy&quot;:{&quot;id&quot;:&quot;fbaebf70-c9f0-430f-b7bc-4724a3bfe925&quot;}}" title="Translations.SectionN">
              <a:extLst>
                <a:ext uri="{FF2B5EF4-FFF2-40B4-BE49-F238E27FC236}">
                  <a16:creationId xmlns:a16="http://schemas.microsoft.com/office/drawing/2014/main" id="{B3EB5710-DF0C-4347-8ACA-5C648E6053A8}"/>
                </a:ext>
              </a:extLst>
            </p:cNvPr>
            <p:cNvSpPr txBox="1">
              <a:spLocks/>
            </p:cNvSpPr>
            <p:nvPr userDrawn="1"/>
          </p:nvSpPr>
          <p:spPr>
            <a:xfrm>
              <a:off x="560565" y="1785353"/>
              <a:ext cx="1179576"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33" name="Textbox">
              <a:extLst>
                <a:ext uri="{FF2B5EF4-FFF2-40B4-BE49-F238E27FC236}">
                  <a16:creationId xmlns:a16="http://schemas.microsoft.com/office/drawing/2014/main" id="{7F55653E-2FA1-48B1-AEBE-C2F1154223A4}"/>
                </a:ext>
              </a:extLst>
            </p:cNvPr>
            <p:cNvSpPr txBox="1">
              <a:spLocks/>
            </p:cNvSpPr>
            <p:nvPr userDrawn="1"/>
          </p:nvSpPr>
          <p:spPr>
            <a:xfrm>
              <a:off x="11992195" y="1785353"/>
              <a:ext cx="911479"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31" name="Textbox" hidden="1">
              <a:extLst>
                <a:ext uri="{FF2B5EF4-FFF2-40B4-BE49-F238E27FC236}">
                  <a16:creationId xmlns:a16="http://schemas.microsoft.com/office/drawing/2014/main" id="{DD89CF33-A63F-4CC7-86FB-350BC2A58719}"/>
                </a:ext>
              </a:extLst>
            </p:cNvPr>
            <p:cNvSpPr txBox="1">
              <a:spLocks/>
            </p:cNvSpPr>
            <p:nvPr userDrawn="1"/>
          </p:nvSpPr>
          <p:spPr>
            <a:xfrm>
              <a:off x="7235825" y="1783080"/>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47" name="Textbox" hidden="1">
              <a:extLst>
                <a:ext uri="{FF2B5EF4-FFF2-40B4-BE49-F238E27FC236}">
                  <a16:creationId xmlns:a16="http://schemas.microsoft.com/office/drawing/2014/main" id="{924603A8-2C5D-4A93-AF24-30F0EDAFD549}"/>
                </a:ext>
              </a:extLst>
            </p:cNvPr>
            <p:cNvSpPr txBox="1">
              <a:spLocks/>
            </p:cNvSpPr>
            <p:nvPr userDrawn="1"/>
          </p:nvSpPr>
          <p:spPr>
            <a:xfrm>
              <a:off x="9727565" y="1783079"/>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48" name="Textbox" hidden="1">
              <a:extLst>
                <a:ext uri="{FF2B5EF4-FFF2-40B4-BE49-F238E27FC236}">
                  <a16:creationId xmlns:a16="http://schemas.microsoft.com/office/drawing/2014/main" id="{6A447B8A-8E2A-4E43-98F2-321F5DE4FCC1}"/>
                </a:ext>
              </a:extLst>
            </p:cNvPr>
            <p:cNvSpPr txBox="1">
              <a:spLocks/>
            </p:cNvSpPr>
            <p:nvPr userDrawn="1"/>
          </p:nvSpPr>
          <p:spPr>
            <a:xfrm>
              <a:off x="10970804" y="1783080"/>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3" name="SP Agenda Section Highlight" hidden="1">
            <a:extLst>
              <a:ext uri="{FF2B5EF4-FFF2-40B4-BE49-F238E27FC236}">
                <a16:creationId xmlns:a16="http://schemas.microsoft.com/office/drawing/2014/main" id="{0B4D9AA4-7AB4-49E9-AC19-C618FC31E255}"/>
              </a:ext>
            </a:extLst>
          </p:cNvPr>
          <p:cNvGrpSpPr/>
          <p:nvPr userDrawn="1"/>
        </p:nvGrpSpPr>
        <p:grpSpPr>
          <a:xfrm>
            <a:off x="509847" y="2011680"/>
            <a:ext cx="11232035" cy="372629"/>
            <a:chOff x="560565" y="2212848"/>
            <a:chExt cx="12349389" cy="409892"/>
          </a:xfrm>
        </p:grpSpPr>
        <p:sp>
          <p:nvSpPr>
            <p:cNvPr id="35" name="Textbox">
              <a:extLst>
                <a:ext uri="{FF2B5EF4-FFF2-40B4-BE49-F238E27FC236}">
                  <a16:creationId xmlns:a16="http://schemas.microsoft.com/office/drawing/2014/main" id="{C1A1B1DB-96EE-4410-94C1-6E9176B6BB57}"/>
                </a:ext>
              </a:extLst>
            </p:cNvPr>
            <p:cNvSpPr txBox="1">
              <a:spLocks/>
            </p:cNvSpPr>
            <p:nvPr userDrawn="1"/>
          </p:nvSpPr>
          <p:spPr>
            <a:xfrm>
              <a:off x="2023484" y="2216475"/>
              <a:ext cx="10334029" cy="406265"/>
            </a:xfrm>
            <a:prstGeom prst="rect">
              <a:avLst/>
            </a:prstGeom>
            <a:noFill/>
          </p:spPr>
          <p:txBody>
            <a:bodyPr wrap="square" lIns="0" rIns="0"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endParaRPr lang="en-US" altLang="en-US" sz="1455" b="1" kern="0" baseline="0" dirty="0">
                <a:solidFill>
                  <a:schemeClr val="tx1"/>
                </a:solidFill>
                <a:latin typeface="+mn-lt"/>
                <a:ea typeface="+mn-ea"/>
                <a:cs typeface="+mn-cs"/>
              </a:endParaRPr>
            </a:p>
          </p:txBody>
        </p:sp>
        <p:sp>
          <p:nvSpPr>
            <p:cNvPr id="36" name="Textbox" descr="{&quot;templafy&quot;:{&quot;id&quot;:&quot;70a97a3c-60ad-49e7-a0eb-83a3f06d3aee&quot;}}" title="Translations.SectionN">
              <a:extLst>
                <a:ext uri="{FF2B5EF4-FFF2-40B4-BE49-F238E27FC236}">
                  <a16:creationId xmlns:a16="http://schemas.microsoft.com/office/drawing/2014/main" id="{6E61EAA7-77E0-41DD-8D39-93D4A0449867}"/>
                </a:ext>
              </a:extLst>
            </p:cNvPr>
            <p:cNvSpPr txBox="1">
              <a:spLocks/>
            </p:cNvSpPr>
            <p:nvPr userDrawn="1"/>
          </p:nvSpPr>
          <p:spPr>
            <a:xfrm>
              <a:off x="560565" y="2216475"/>
              <a:ext cx="1177816"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37" name="Textbox">
              <a:extLst>
                <a:ext uri="{FF2B5EF4-FFF2-40B4-BE49-F238E27FC236}">
                  <a16:creationId xmlns:a16="http://schemas.microsoft.com/office/drawing/2014/main" id="{44E334E1-D8DB-4F0C-9630-3A289A86EF14}"/>
                </a:ext>
              </a:extLst>
            </p:cNvPr>
            <p:cNvSpPr txBox="1">
              <a:spLocks/>
            </p:cNvSpPr>
            <p:nvPr userDrawn="1"/>
          </p:nvSpPr>
          <p:spPr>
            <a:xfrm>
              <a:off x="11998475" y="2216475"/>
              <a:ext cx="911479"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52" name="Textbox" hidden="1">
              <a:extLst>
                <a:ext uri="{FF2B5EF4-FFF2-40B4-BE49-F238E27FC236}">
                  <a16:creationId xmlns:a16="http://schemas.microsoft.com/office/drawing/2014/main" id="{A1745BD1-CD6B-4F15-AFE0-3C5CBF4D7243}"/>
                </a:ext>
              </a:extLst>
            </p:cNvPr>
            <p:cNvSpPr txBox="1">
              <a:spLocks/>
            </p:cNvSpPr>
            <p:nvPr userDrawn="1"/>
          </p:nvSpPr>
          <p:spPr>
            <a:xfrm>
              <a:off x="7235825" y="2212848"/>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3" name="Textbox" hidden="1">
              <a:extLst>
                <a:ext uri="{FF2B5EF4-FFF2-40B4-BE49-F238E27FC236}">
                  <a16:creationId xmlns:a16="http://schemas.microsoft.com/office/drawing/2014/main" id="{890E4083-D349-470F-9D0A-68B829A2D071}"/>
                </a:ext>
              </a:extLst>
            </p:cNvPr>
            <p:cNvSpPr txBox="1">
              <a:spLocks/>
            </p:cNvSpPr>
            <p:nvPr userDrawn="1"/>
          </p:nvSpPr>
          <p:spPr>
            <a:xfrm>
              <a:off x="9727565" y="2212848"/>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54" name="Textbox" hidden="1">
              <a:extLst>
                <a:ext uri="{FF2B5EF4-FFF2-40B4-BE49-F238E27FC236}">
                  <a16:creationId xmlns:a16="http://schemas.microsoft.com/office/drawing/2014/main" id="{CA494DE3-AF11-485D-944D-5DE4B986A776}"/>
                </a:ext>
              </a:extLst>
            </p:cNvPr>
            <p:cNvSpPr txBox="1">
              <a:spLocks/>
            </p:cNvSpPr>
            <p:nvPr userDrawn="1"/>
          </p:nvSpPr>
          <p:spPr>
            <a:xfrm>
              <a:off x="10970804" y="2212848"/>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4" name="SP Agenda Subsection" hidden="1">
            <a:extLst>
              <a:ext uri="{FF2B5EF4-FFF2-40B4-BE49-F238E27FC236}">
                <a16:creationId xmlns:a16="http://schemas.microsoft.com/office/drawing/2014/main" id="{9875B202-C383-4D34-8A3D-7FDB340D19FA}"/>
              </a:ext>
            </a:extLst>
          </p:cNvPr>
          <p:cNvGrpSpPr/>
          <p:nvPr userDrawn="1"/>
        </p:nvGrpSpPr>
        <p:grpSpPr>
          <a:xfrm>
            <a:off x="1840402" y="2406682"/>
            <a:ext cx="9898081" cy="373341"/>
            <a:chOff x="2023484" y="2647350"/>
            <a:chExt cx="10882734" cy="410675"/>
          </a:xfrm>
        </p:grpSpPr>
        <p:sp>
          <p:nvSpPr>
            <p:cNvPr id="39" name="Textbox">
              <a:extLst>
                <a:ext uri="{FF2B5EF4-FFF2-40B4-BE49-F238E27FC236}">
                  <a16:creationId xmlns:a16="http://schemas.microsoft.com/office/drawing/2014/main" id="{29593D67-1F41-4444-BA53-69E96F8A20CC}"/>
                </a:ext>
              </a:extLst>
            </p:cNvPr>
            <p:cNvSpPr txBox="1">
              <a:spLocks/>
            </p:cNvSpPr>
            <p:nvPr userDrawn="1"/>
          </p:nvSpPr>
          <p:spPr>
            <a:xfrm>
              <a:off x="3413151" y="2647350"/>
              <a:ext cx="8952457" cy="406265"/>
            </a:xfrm>
            <a:prstGeom prst="rect">
              <a:avLst/>
            </a:prstGeom>
            <a:noFill/>
          </p:spPr>
          <p:txBody>
            <a:bodyPr wrap="square" rtlCol="0" anchor="ctr">
              <a:noAutofit/>
            </a:bodyPr>
            <a:lstStyle/>
            <a:p>
              <a:pPr algn="l" defTabSz="9330118">
                <a:tabLst>
                  <a:tab pos="9507833" algn="l"/>
                </a:tabLst>
              </a:pPr>
              <a:r>
                <a:rPr lang="en-US" altLang="zh-CN" sz="1455" b="0" kern="0" baseline="0" dirty="0">
                  <a:solidFill>
                    <a:schemeClr val="tx1"/>
                  </a:solidFill>
                  <a:latin typeface="+mn-lt"/>
                  <a:ea typeface="+mn-ea"/>
                  <a:cs typeface="+mn-cs"/>
                </a:rPr>
                <a:t>&lt;TEXT&gt;</a:t>
              </a:r>
              <a:endParaRPr lang="en-US" altLang="en-US" sz="1455" b="0" kern="0" baseline="0" dirty="0">
                <a:solidFill>
                  <a:schemeClr val="tx1"/>
                </a:solidFill>
                <a:latin typeface="+mn-lt"/>
                <a:ea typeface="+mn-ea"/>
                <a:cs typeface="+mn-cs"/>
              </a:endParaRPr>
            </a:p>
          </p:txBody>
        </p:sp>
        <p:sp>
          <p:nvSpPr>
            <p:cNvPr id="40" name="Textbox" descr="{&quot;templafy&quot;:{&quot;id&quot;:&quot;53fff11f-c9c4-43b6-b2e6-1c7f5ebbd111&quot;}}" title="Translations.SectionN">
              <a:extLst>
                <a:ext uri="{FF2B5EF4-FFF2-40B4-BE49-F238E27FC236}">
                  <a16:creationId xmlns:a16="http://schemas.microsoft.com/office/drawing/2014/main" id="{CDB878F9-2573-49C2-AACB-E6D45E21A042}"/>
                </a:ext>
              </a:extLst>
            </p:cNvPr>
            <p:cNvSpPr txBox="1">
              <a:spLocks/>
            </p:cNvSpPr>
            <p:nvPr userDrawn="1"/>
          </p:nvSpPr>
          <p:spPr>
            <a:xfrm>
              <a:off x="2023484" y="2647350"/>
              <a:ext cx="1020352"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41" name="Textbox">
              <a:extLst>
                <a:ext uri="{FF2B5EF4-FFF2-40B4-BE49-F238E27FC236}">
                  <a16:creationId xmlns:a16="http://schemas.microsoft.com/office/drawing/2014/main" id="{5DDCC432-1AE5-4FE0-92C5-B986B36464A5}"/>
                </a:ext>
              </a:extLst>
            </p:cNvPr>
            <p:cNvSpPr txBox="1">
              <a:spLocks/>
            </p:cNvSpPr>
            <p:nvPr userDrawn="1"/>
          </p:nvSpPr>
          <p:spPr>
            <a:xfrm>
              <a:off x="12116596" y="2647350"/>
              <a:ext cx="789622"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55" name="Textbox" hidden="1">
              <a:extLst>
                <a:ext uri="{FF2B5EF4-FFF2-40B4-BE49-F238E27FC236}">
                  <a16:creationId xmlns:a16="http://schemas.microsoft.com/office/drawing/2014/main" id="{0C29B8D4-77CF-43C4-82B2-238003C20D12}"/>
                </a:ext>
              </a:extLst>
            </p:cNvPr>
            <p:cNvSpPr txBox="1">
              <a:spLocks/>
            </p:cNvSpPr>
            <p:nvPr userDrawn="1"/>
          </p:nvSpPr>
          <p:spPr>
            <a:xfrm>
              <a:off x="7235825" y="2651760"/>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6" name="Textbox" hidden="1">
              <a:extLst>
                <a:ext uri="{FF2B5EF4-FFF2-40B4-BE49-F238E27FC236}">
                  <a16:creationId xmlns:a16="http://schemas.microsoft.com/office/drawing/2014/main" id="{E47EA371-A251-42B2-93BF-AF31DFFB9E21}"/>
                </a:ext>
              </a:extLst>
            </p:cNvPr>
            <p:cNvSpPr txBox="1">
              <a:spLocks/>
            </p:cNvSpPr>
            <p:nvPr userDrawn="1"/>
          </p:nvSpPr>
          <p:spPr>
            <a:xfrm>
              <a:off x="9727565" y="2651760"/>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57" name="Textbox" hidden="1">
              <a:extLst>
                <a:ext uri="{FF2B5EF4-FFF2-40B4-BE49-F238E27FC236}">
                  <a16:creationId xmlns:a16="http://schemas.microsoft.com/office/drawing/2014/main" id="{81B554DE-1ECB-4843-9633-46E0CE1681EF}"/>
                </a:ext>
              </a:extLst>
            </p:cNvPr>
            <p:cNvSpPr txBox="1">
              <a:spLocks/>
            </p:cNvSpPr>
            <p:nvPr userDrawn="1"/>
          </p:nvSpPr>
          <p:spPr>
            <a:xfrm>
              <a:off x="10970804" y="2651760"/>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5" name="SP Agenda Subsection Highlight" hidden="1">
            <a:extLst>
              <a:ext uri="{FF2B5EF4-FFF2-40B4-BE49-F238E27FC236}">
                <a16:creationId xmlns:a16="http://schemas.microsoft.com/office/drawing/2014/main" id="{299044EB-303F-4AE1-A1F2-2021BC869EAE}"/>
              </a:ext>
            </a:extLst>
          </p:cNvPr>
          <p:cNvGrpSpPr/>
          <p:nvPr userDrawn="1"/>
        </p:nvGrpSpPr>
        <p:grpSpPr>
          <a:xfrm>
            <a:off x="1840403" y="2801389"/>
            <a:ext cx="9898424" cy="369602"/>
            <a:chOff x="2023484" y="3081528"/>
            <a:chExt cx="10883111" cy="406562"/>
          </a:xfrm>
        </p:grpSpPr>
        <p:sp>
          <p:nvSpPr>
            <p:cNvPr id="43" name="Textbox">
              <a:extLst>
                <a:ext uri="{FF2B5EF4-FFF2-40B4-BE49-F238E27FC236}">
                  <a16:creationId xmlns:a16="http://schemas.microsoft.com/office/drawing/2014/main" id="{E88CA4A6-CD9B-4A4F-B51E-330CCBCD17A6}"/>
                </a:ext>
              </a:extLst>
            </p:cNvPr>
            <p:cNvSpPr txBox="1">
              <a:spLocks/>
            </p:cNvSpPr>
            <p:nvPr userDrawn="1"/>
          </p:nvSpPr>
          <p:spPr>
            <a:xfrm>
              <a:off x="3413151" y="3081825"/>
              <a:ext cx="8952456" cy="406265"/>
            </a:xfrm>
            <a:prstGeom prst="rect">
              <a:avLst/>
            </a:prstGeom>
            <a:noFill/>
          </p:spPr>
          <p:txBody>
            <a:bodyPr wrap="square"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endParaRPr lang="en-US" altLang="en-US" sz="1455" b="1" kern="0" baseline="0" dirty="0">
                <a:solidFill>
                  <a:schemeClr val="tx1"/>
                </a:solidFill>
                <a:latin typeface="+mn-lt"/>
                <a:ea typeface="+mn-ea"/>
                <a:cs typeface="+mn-cs"/>
              </a:endParaRPr>
            </a:p>
          </p:txBody>
        </p:sp>
        <p:sp>
          <p:nvSpPr>
            <p:cNvPr id="44" name="Textbox" descr="{&quot;templafy&quot;:{&quot;id&quot;:&quot;728c78e6-6b50-4649-8ed1-8b5fbaec89cf&quot;}}" title="Translations.SectionN">
              <a:extLst>
                <a:ext uri="{FF2B5EF4-FFF2-40B4-BE49-F238E27FC236}">
                  <a16:creationId xmlns:a16="http://schemas.microsoft.com/office/drawing/2014/main" id="{53AAB90B-A6E7-47CF-9660-65B383640894}"/>
                </a:ext>
              </a:extLst>
            </p:cNvPr>
            <p:cNvSpPr txBox="1">
              <a:spLocks/>
            </p:cNvSpPr>
            <p:nvPr userDrawn="1"/>
          </p:nvSpPr>
          <p:spPr>
            <a:xfrm>
              <a:off x="2023484" y="3081825"/>
              <a:ext cx="1020352"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45" name="Textbox">
              <a:extLst>
                <a:ext uri="{FF2B5EF4-FFF2-40B4-BE49-F238E27FC236}">
                  <a16:creationId xmlns:a16="http://schemas.microsoft.com/office/drawing/2014/main" id="{AA073508-AF85-4AF8-A857-C8D9A0893D15}"/>
                </a:ext>
              </a:extLst>
            </p:cNvPr>
            <p:cNvSpPr txBox="1">
              <a:spLocks/>
            </p:cNvSpPr>
            <p:nvPr userDrawn="1"/>
          </p:nvSpPr>
          <p:spPr>
            <a:xfrm>
              <a:off x="12116973" y="3081825"/>
              <a:ext cx="789622"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1" kern="0" baseline="0" dirty="0">
                  <a:solidFill>
                    <a:schemeClr val="tx1"/>
                  </a:solidFill>
                  <a:latin typeface="+mn-lt"/>
                  <a:ea typeface="+mn-ea"/>
                  <a:cs typeface="+mn-cs"/>
                </a:rPr>
                <a:t>&lt;P&gt;</a:t>
              </a:r>
              <a:endParaRPr lang="en-US" altLang="en-US" sz="1455" b="1" kern="0" baseline="0" dirty="0">
                <a:solidFill>
                  <a:schemeClr val="tx1"/>
                </a:solidFill>
                <a:latin typeface="+mn-lt"/>
                <a:ea typeface="+mn-ea"/>
                <a:cs typeface="+mn-cs"/>
              </a:endParaRPr>
            </a:p>
          </p:txBody>
        </p:sp>
        <p:sp>
          <p:nvSpPr>
            <p:cNvPr id="58" name="Textbox" hidden="1">
              <a:extLst>
                <a:ext uri="{FF2B5EF4-FFF2-40B4-BE49-F238E27FC236}">
                  <a16:creationId xmlns:a16="http://schemas.microsoft.com/office/drawing/2014/main" id="{C01BC712-3EE3-4686-BC73-6EABD23557E2}"/>
                </a:ext>
              </a:extLst>
            </p:cNvPr>
            <p:cNvSpPr txBox="1">
              <a:spLocks/>
            </p:cNvSpPr>
            <p:nvPr userDrawn="1"/>
          </p:nvSpPr>
          <p:spPr>
            <a:xfrm>
              <a:off x="7235825" y="3081528"/>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9" name="Textbox" hidden="1">
              <a:extLst>
                <a:ext uri="{FF2B5EF4-FFF2-40B4-BE49-F238E27FC236}">
                  <a16:creationId xmlns:a16="http://schemas.microsoft.com/office/drawing/2014/main" id="{24847CD8-E01D-420D-B94A-D6257F3EBEF0}"/>
                </a:ext>
              </a:extLst>
            </p:cNvPr>
            <p:cNvSpPr txBox="1">
              <a:spLocks/>
            </p:cNvSpPr>
            <p:nvPr userDrawn="1"/>
          </p:nvSpPr>
          <p:spPr>
            <a:xfrm>
              <a:off x="9727565" y="3081528"/>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60" name="Textbox" hidden="1">
              <a:extLst>
                <a:ext uri="{FF2B5EF4-FFF2-40B4-BE49-F238E27FC236}">
                  <a16:creationId xmlns:a16="http://schemas.microsoft.com/office/drawing/2014/main" id="{FF6438AC-6C77-4AF6-A061-B01774F2A6F4}"/>
                </a:ext>
              </a:extLst>
            </p:cNvPr>
            <p:cNvSpPr txBox="1">
              <a:spLocks/>
            </p:cNvSpPr>
            <p:nvPr userDrawn="1"/>
          </p:nvSpPr>
          <p:spPr>
            <a:xfrm>
              <a:off x="10970804" y="3081528"/>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spTree>
    <p:extLst>
      <p:ext uri="{BB962C8B-B14F-4D97-AF65-F5344CB8AC3E}">
        <p14:creationId xmlns:p14="http://schemas.microsoft.com/office/powerpoint/2010/main" val="2703704062"/>
      </p:ext>
    </p:extLst>
  </p:cSld>
  <p:clrMapOvr>
    <a:masterClrMapping/>
  </p:clrMapOvr>
  <p:extLst>
    <p:ext uri="{DCECCB84-F9BA-43D5-87BE-67443E8EF086}">
      <p15:sldGuideLst xmlns:p15="http://schemas.microsoft.com/office/powerpoint/2012/main">
        <p15:guide id="1" orient="horz" pos="600">
          <p15:clr>
            <a:srgbClr val="FBAE40"/>
          </p15:clr>
        </p15:guide>
        <p15:guide id="2" pos="334">
          <p15:clr>
            <a:srgbClr val="FBAE40"/>
          </p15:clr>
        </p15:guide>
        <p15:guide id="3" orient="horz" pos="1032">
          <p15:clr>
            <a:srgbClr val="FBAE40"/>
          </p15:clr>
        </p15:guide>
        <p15:guide id="4" pos="262">
          <p15:clr>
            <a:srgbClr val="FBAE40"/>
          </p15:clr>
        </p15:guide>
        <p15:guide id="5" pos="8182">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SP Divider- do not use">
    <p:spTree>
      <p:nvGrpSpPr>
        <p:cNvPr id="1" name=""/>
        <p:cNvGrpSpPr/>
        <p:nvPr/>
      </p:nvGrpSpPr>
      <p:grpSpPr>
        <a:xfrm>
          <a:off x="0" y="0"/>
          <a:ext cx="0" cy="0"/>
          <a:chOff x="0" y="0"/>
          <a:chExt cx="0" cy="0"/>
        </a:xfrm>
      </p:grpSpPr>
      <p:grpSp>
        <p:nvGrpSpPr>
          <p:cNvPr id="25" name="SP Agenda Section" hidden="1">
            <a:extLst>
              <a:ext uri="{FF2B5EF4-FFF2-40B4-BE49-F238E27FC236}">
                <a16:creationId xmlns:a16="http://schemas.microsoft.com/office/drawing/2014/main" id="{BF7F200D-08D8-4794-BBFA-C3906E164D48}"/>
              </a:ext>
            </a:extLst>
          </p:cNvPr>
          <p:cNvGrpSpPr>
            <a:grpSpLocks/>
          </p:cNvGrpSpPr>
          <p:nvPr userDrawn="1"/>
        </p:nvGrpSpPr>
        <p:grpSpPr>
          <a:xfrm>
            <a:off x="510787" y="1624791"/>
            <a:ext cx="9232717" cy="721265"/>
            <a:chOff x="1797664" y="2085631"/>
            <a:chExt cx="8657274" cy="721267"/>
          </a:xfrm>
        </p:grpSpPr>
        <p:sp>
          <p:nvSpPr>
            <p:cNvPr id="26" name="Textbox" hidden="1">
              <a:extLst>
                <a:ext uri="{FF2B5EF4-FFF2-40B4-BE49-F238E27FC236}">
                  <a16:creationId xmlns:a16="http://schemas.microsoft.com/office/drawing/2014/main" id="{511AE43B-2FC0-4B1E-914A-08010BF50257}"/>
                </a:ext>
              </a:extLst>
            </p:cNvPr>
            <p:cNvSpPr txBox="1">
              <a:spLocks/>
            </p:cNvSpPr>
            <p:nvPr userDrawn="1"/>
          </p:nvSpPr>
          <p:spPr>
            <a:xfrm>
              <a:off x="1797664" y="2437566"/>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defTabSz="9330118">
                <a:tabLst>
                  <a:tab pos="9507833" algn="l"/>
                </a:tabLst>
              </a:pPr>
              <a:r>
                <a:rPr lang="en-US" altLang="zh-CN" sz="2545" b="0" kern="0" baseline="0" dirty="0">
                  <a:solidFill>
                    <a:schemeClr val="tx1"/>
                  </a:solidFill>
                  <a:latin typeface="+mn-lt"/>
                  <a:ea typeface="+mj-ea"/>
                  <a:cs typeface="+mn-cs"/>
                </a:rPr>
                <a:t>&lt;TEXT&gt;</a:t>
              </a:r>
              <a:endParaRPr lang="en-US" altLang="en-US" sz="2545" b="0" kern="0" baseline="0" dirty="0">
                <a:solidFill>
                  <a:schemeClr val="tx1"/>
                </a:solidFill>
                <a:latin typeface="+mn-lt"/>
                <a:ea typeface="+mj-ea"/>
                <a:cs typeface="+mn-cs"/>
              </a:endParaRPr>
            </a:p>
          </p:txBody>
        </p:sp>
        <p:sp>
          <p:nvSpPr>
            <p:cNvPr id="27" name="Textbox" descr="{&quot;templafy&quot;:{&quot;id&quot;:&quot;e92704e9-b330-4746-ac77-6febff624c93&quot;}}" hidden="1" title="Translations.SectionN">
              <a:extLst>
                <a:ext uri="{FF2B5EF4-FFF2-40B4-BE49-F238E27FC236}">
                  <a16:creationId xmlns:a16="http://schemas.microsoft.com/office/drawing/2014/main" id="{EC349446-68B3-4565-8C3B-48E29AEAC45A}"/>
                </a:ext>
              </a:extLst>
            </p:cNvPr>
            <p:cNvSpPr txBox="1">
              <a:spLocks/>
            </p:cNvSpPr>
            <p:nvPr userDrawn="1"/>
          </p:nvSpPr>
          <p:spPr>
            <a:xfrm>
              <a:off x="1797664" y="2085631"/>
              <a:ext cx="823126"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en-US" sz="1636" b="0" kern="0" baseline="0" dirty="0">
                  <a:solidFill>
                    <a:srgbClr val="000000"/>
                  </a:solidFill>
                  <a:latin typeface="+mn-lt"/>
                  <a:ea typeface="+mn-ea"/>
                  <a:cs typeface="+mn-cs"/>
                </a:rPr>
                <a:t>Section &lt;N&gt;</a:t>
              </a:r>
            </a:p>
          </p:txBody>
        </p:sp>
        <p:sp>
          <p:nvSpPr>
            <p:cNvPr id="28" name="Textbox" hidden="1">
              <a:extLst>
                <a:ext uri="{FF2B5EF4-FFF2-40B4-BE49-F238E27FC236}">
                  <a16:creationId xmlns:a16="http://schemas.microsoft.com/office/drawing/2014/main" id="{44B9A522-BE5C-4FEB-82EB-6F3F6F756715}"/>
                </a:ext>
              </a:extLst>
            </p:cNvPr>
            <p:cNvSpPr txBox="1">
              <a:spLocks/>
            </p:cNvSpPr>
            <p:nvPr userDrawn="1"/>
          </p:nvSpPr>
          <p:spPr>
            <a:xfrm>
              <a:off x="9817944" y="2085631"/>
              <a:ext cx="636994"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&lt;P&gt;</a:t>
              </a:r>
              <a:endParaRPr lang="en-US" altLang="en-US" sz="1636" b="0" kern="0" baseline="0" dirty="0">
                <a:solidFill>
                  <a:srgbClr val="000000">
                    <a:alpha val="0"/>
                  </a:srgbClr>
                </a:solidFill>
                <a:latin typeface="+mn-lt"/>
                <a:ea typeface="+mn-ea"/>
                <a:cs typeface="+mn-cs"/>
              </a:endParaRPr>
            </a:p>
          </p:txBody>
        </p:sp>
        <p:sp>
          <p:nvSpPr>
            <p:cNvPr id="29" name="Textbox" hidden="1">
              <a:extLst>
                <a:ext uri="{FF2B5EF4-FFF2-40B4-BE49-F238E27FC236}">
                  <a16:creationId xmlns:a16="http://schemas.microsoft.com/office/drawing/2014/main" id="{E3DE15EF-B112-4E23-8866-4DC6D0E7FB18}"/>
                </a:ext>
              </a:extLst>
            </p:cNvPr>
            <p:cNvSpPr txBox="1">
              <a:spLocks/>
            </p:cNvSpPr>
            <p:nvPr userDrawn="1"/>
          </p:nvSpPr>
          <p:spPr>
            <a:xfrm>
              <a:off x="7696160" y="2085631"/>
              <a:ext cx="1257061"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&lt;TIMESLOT&gt;</a:t>
              </a:r>
              <a:endParaRPr lang="en-US" altLang="en-US" sz="1636" b="0" kern="0" baseline="0" dirty="0">
                <a:solidFill>
                  <a:srgbClr val="000000">
                    <a:alpha val="0"/>
                  </a:srgbClr>
                </a:solidFill>
                <a:latin typeface="+mn-lt"/>
                <a:ea typeface="+mn-ea"/>
                <a:cs typeface="+mn-cs"/>
              </a:endParaRPr>
            </a:p>
          </p:txBody>
        </p:sp>
        <p:sp>
          <p:nvSpPr>
            <p:cNvPr id="43" name="Textbox" hidden="1">
              <a:extLst>
                <a:ext uri="{FF2B5EF4-FFF2-40B4-BE49-F238E27FC236}">
                  <a16:creationId xmlns:a16="http://schemas.microsoft.com/office/drawing/2014/main" id="{AB832C3D-E1B2-4978-9432-2D7DE031490C}"/>
                </a:ext>
              </a:extLst>
            </p:cNvPr>
            <p:cNvSpPr txBox="1">
              <a:spLocks/>
            </p:cNvSpPr>
            <p:nvPr userDrawn="1"/>
          </p:nvSpPr>
          <p:spPr>
            <a:xfrm>
              <a:off x="6209330" y="2085631"/>
              <a:ext cx="1388067"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zh-CN" sz="1636" b="0" kern="0" baseline="0" dirty="0">
                  <a:solidFill>
                    <a:srgbClr val="000000">
                      <a:alpha val="0"/>
                    </a:srgbClr>
                  </a:solidFill>
                  <a:latin typeface="+mn-lt"/>
                  <a:ea typeface="+mn-ea"/>
                  <a:cs typeface="+mn-cs"/>
                </a:rPr>
                <a:t>&lt;RESPONSIBLE&gt;</a:t>
              </a:r>
              <a:endParaRPr lang="en-US" altLang="en-US" sz="1636" b="0" kern="0" baseline="0" dirty="0">
                <a:solidFill>
                  <a:srgbClr val="000000">
                    <a:alpha val="0"/>
                  </a:srgbClr>
                </a:solidFill>
                <a:latin typeface="+mn-lt"/>
                <a:ea typeface="+mn-ea"/>
                <a:cs typeface="+mn-cs"/>
              </a:endParaRPr>
            </a:p>
          </p:txBody>
        </p:sp>
        <p:sp>
          <p:nvSpPr>
            <p:cNvPr id="44" name="Textbox" hidden="1">
              <a:extLst>
                <a:ext uri="{FF2B5EF4-FFF2-40B4-BE49-F238E27FC236}">
                  <a16:creationId xmlns:a16="http://schemas.microsoft.com/office/drawing/2014/main" id="{9A8D3490-F3AE-42EB-A28B-34B0FF298EB4}"/>
                </a:ext>
              </a:extLst>
            </p:cNvPr>
            <p:cNvSpPr txBox="1">
              <a:spLocks/>
            </p:cNvSpPr>
            <p:nvPr userDrawn="1"/>
          </p:nvSpPr>
          <p:spPr>
            <a:xfrm>
              <a:off x="9043221" y="2085631"/>
              <a:ext cx="684723"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&lt;DURATION&gt;</a:t>
              </a:r>
              <a:endParaRPr lang="en-US" altLang="en-US" sz="1636" b="0" kern="0" baseline="0" dirty="0">
                <a:solidFill>
                  <a:srgbClr val="000000">
                    <a:alpha val="0"/>
                  </a:srgbClr>
                </a:solidFill>
                <a:latin typeface="+mn-lt"/>
                <a:ea typeface="+mn-ea"/>
                <a:cs typeface="+mn-cs"/>
              </a:endParaRPr>
            </a:p>
          </p:txBody>
        </p:sp>
      </p:grpSp>
      <p:grpSp>
        <p:nvGrpSpPr>
          <p:cNvPr id="45" name="SP Agenda Subsection" hidden="1">
            <a:extLst>
              <a:ext uri="{FF2B5EF4-FFF2-40B4-BE49-F238E27FC236}">
                <a16:creationId xmlns:a16="http://schemas.microsoft.com/office/drawing/2014/main" id="{1A23AC61-2BF6-4789-AD1E-550557136626}"/>
              </a:ext>
            </a:extLst>
          </p:cNvPr>
          <p:cNvGrpSpPr>
            <a:grpSpLocks/>
          </p:cNvGrpSpPr>
          <p:nvPr userDrawn="1"/>
        </p:nvGrpSpPr>
        <p:grpSpPr>
          <a:xfrm>
            <a:off x="510787" y="1624791"/>
            <a:ext cx="9232717" cy="721267"/>
            <a:chOff x="1797664" y="2085631"/>
            <a:chExt cx="8657274" cy="721270"/>
          </a:xfrm>
        </p:grpSpPr>
        <p:sp>
          <p:nvSpPr>
            <p:cNvPr id="46" name="Textbox" hidden="1">
              <a:extLst>
                <a:ext uri="{FF2B5EF4-FFF2-40B4-BE49-F238E27FC236}">
                  <a16:creationId xmlns:a16="http://schemas.microsoft.com/office/drawing/2014/main" id="{D82AFA68-988C-414D-A113-89E2E14AD1E2}"/>
                </a:ext>
              </a:extLst>
            </p:cNvPr>
            <p:cNvSpPr txBox="1">
              <a:spLocks/>
            </p:cNvSpPr>
            <p:nvPr userDrawn="1"/>
          </p:nvSpPr>
          <p:spPr>
            <a:xfrm>
              <a:off x="1797664" y="243756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defTabSz="9330118">
                <a:tabLst>
                  <a:tab pos="9507833" algn="l"/>
                </a:tabLst>
              </a:pPr>
              <a:r>
                <a:rPr lang="en-US" altLang="zh-CN" sz="2545" b="0" kern="0" baseline="0" dirty="0">
                  <a:solidFill>
                    <a:schemeClr val="tx1"/>
                  </a:solidFill>
                  <a:latin typeface="+mn-lt"/>
                  <a:ea typeface="+mj-ea"/>
                  <a:cs typeface="+mn-cs"/>
                </a:rPr>
                <a:t>&lt;TEXT&gt;</a:t>
              </a:r>
              <a:endParaRPr lang="en-US" altLang="en-US" sz="2545" b="0" kern="0" baseline="0" dirty="0">
                <a:solidFill>
                  <a:schemeClr val="tx1"/>
                </a:solidFill>
                <a:latin typeface="+mn-lt"/>
                <a:ea typeface="+mj-ea"/>
                <a:cs typeface="+mn-cs"/>
              </a:endParaRPr>
            </a:p>
          </p:txBody>
        </p:sp>
        <p:sp>
          <p:nvSpPr>
            <p:cNvPr id="48" name="Textbox" descr="{&quot;templafy&quot;:{&quot;id&quot;:&quot;7ca3261e-9527-4e81-8859-bdd7e906105a&quot;}}" hidden="1" title="Translations.SectionN">
              <a:extLst>
                <a:ext uri="{FF2B5EF4-FFF2-40B4-BE49-F238E27FC236}">
                  <a16:creationId xmlns:a16="http://schemas.microsoft.com/office/drawing/2014/main" id="{2FB5A204-AF62-4E38-9383-36983A69472E}"/>
                </a:ext>
              </a:extLst>
            </p:cNvPr>
            <p:cNvSpPr txBox="1">
              <a:spLocks/>
            </p:cNvSpPr>
            <p:nvPr userDrawn="1"/>
          </p:nvSpPr>
          <p:spPr>
            <a:xfrm>
              <a:off x="1797664" y="2085631"/>
              <a:ext cx="823126"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en-US" sz="1636" b="0" kern="0" baseline="0" dirty="0">
                  <a:solidFill>
                    <a:srgbClr val="000000"/>
                  </a:solidFill>
                  <a:latin typeface="+mn-lt"/>
                  <a:ea typeface="+mn-ea"/>
                  <a:cs typeface="+mn-cs"/>
                </a:rPr>
                <a:t>Section &lt;N&gt;</a:t>
              </a:r>
            </a:p>
          </p:txBody>
        </p:sp>
        <p:sp>
          <p:nvSpPr>
            <p:cNvPr id="49" name="Textbox" hidden="1">
              <a:extLst>
                <a:ext uri="{FF2B5EF4-FFF2-40B4-BE49-F238E27FC236}">
                  <a16:creationId xmlns:a16="http://schemas.microsoft.com/office/drawing/2014/main" id="{9D622CD0-3994-47B2-B6AD-E9F446C2822C}"/>
                </a:ext>
              </a:extLst>
            </p:cNvPr>
            <p:cNvSpPr txBox="1">
              <a:spLocks/>
            </p:cNvSpPr>
            <p:nvPr userDrawn="1"/>
          </p:nvSpPr>
          <p:spPr>
            <a:xfrm>
              <a:off x="9817944" y="2085631"/>
              <a:ext cx="636994"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&lt;P&gt;</a:t>
              </a:r>
              <a:endParaRPr lang="en-US" altLang="en-US" sz="1636" b="0" kern="0" baseline="0" dirty="0">
                <a:solidFill>
                  <a:srgbClr val="000000">
                    <a:alpha val="0"/>
                  </a:srgbClr>
                </a:solidFill>
                <a:latin typeface="+mn-lt"/>
                <a:ea typeface="+mn-ea"/>
                <a:cs typeface="+mn-cs"/>
              </a:endParaRPr>
            </a:p>
          </p:txBody>
        </p:sp>
        <p:sp>
          <p:nvSpPr>
            <p:cNvPr id="50" name="Textbox" hidden="1">
              <a:extLst>
                <a:ext uri="{FF2B5EF4-FFF2-40B4-BE49-F238E27FC236}">
                  <a16:creationId xmlns:a16="http://schemas.microsoft.com/office/drawing/2014/main" id="{7EB4A1B8-6647-48F1-8DA1-541B2175EA0E}"/>
                </a:ext>
              </a:extLst>
            </p:cNvPr>
            <p:cNvSpPr txBox="1">
              <a:spLocks/>
            </p:cNvSpPr>
            <p:nvPr userDrawn="1"/>
          </p:nvSpPr>
          <p:spPr>
            <a:xfrm>
              <a:off x="7696160" y="2085631"/>
              <a:ext cx="1257061"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&lt;TIMESLOT&gt;</a:t>
              </a:r>
              <a:endParaRPr lang="en-US" altLang="en-US" sz="1636" b="0" kern="0" baseline="0" dirty="0">
                <a:solidFill>
                  <a:srgbClr val="000000">
                    <a:alpha val="0"/>
                  </a:srgbClr>
                </a:solidFill>
                <a:latin typeface="+mn-lt"/>
                <a:ea typeface="+mn-ea"/>
                <a:cs typeface="+mn-cs"/>
              </a:endParaRPr>
            </a:p>
          </p:txBody>
        </p:sp>
        <p:sp>
          <p:nvSpPr>
            <p:cNvPr id="51" name="Textbox" hidden="1">
              <a:extLst>
                <a:ext uri="{FF2B5EF4-FFF2-40B4-BE49-F238E27FC236}">
                  <a16:creationId xmlns:a16="http://schemas.microsoft.com/office/drawing/2014/main" id="{351CA95E-E7D7-4B56-AC2D-4E734D133DA2}"/>
                </a:ext>
              </a:extLst>
            </p:cNvPr>
            <p:cNvSpPr txBox="1">
              <a:spLocks/>
            </p:cNvSpPr>
            <p:nvPr userDrawn="1"/>
          </p:nvSpPr>
          <p:spPr>
            <a:xfrm>
              <a:off x="6209330" y="2085631"/>
              <a:ext cx="1388067"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zh-CN" sz="1636" b="0" kern="0" baseline="0" dirty="0">
                  <a:solidFill>
                    <a:srgbClr val="000000">
                      <a:alpha val="0"/>
                    </a:srgbClr>
                  </a:solidFill>
                  <a:latin typeface="+mn-lt"/>
                  <a:ea typeface="+mn-ea"/>
                  <a:cs typeface="+mn-cs"/>
                </a:rPr>
                <a:t>&lt;RESPONSIBLE&gt;</a:t>
              </a:r>
              <a:endParaRPr lang="en-US" altLang="en-US" sz="1636" b="0" kern="0" baseline="0" dirty="0">
                <a:solidFill>
                  <a:srgbClr val="000000">
                    <a:alpha val="0"/>
                  </a:srgbClr>
                </a:solidFill>
                <a:latin typeface="+mn-lt"/>
                <a:ea typeface="+mn-ea"/>
                <a:cs typeface="+mn-cs"/>
              </a:endParaRPr>
            </a:p>
          </p:txBody>
        </p:sp>
        <p:sp>
          <p:nvSpPr>
            <p:cNvPr id="52" name="Textbox" hidden="1">
              <a:extLst>
                <a:ext uri="{FF2B5EF4-FFF2-40B4-BE49-F238E27FC236}">
                  <a16:creationId xmlns:a16="http://schemas.microsoft.com/office/drawing/2014/main" id="{D135C53F-B1CB-4C52-81A9-32D13D563595}"/>
                </a:ext>
              </a:extLst>
            </p:cNvPr>
            <p:cNvSpPr txBox="1">
              <a:spLocks/>
            </p:cNvSpPr>
            <p:nvPr userDrawn="1"/>
          </p:nvSpPr>
          <p:spPr>
            <a:xfrm>
              <a:off x="9043221" y="2085631"/>
              <a:ext cx="684723"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&lt;DURATION&gt;</a:t>
              </a:r>
              <a:endParaRPr lang="en-US" altLang="en-US" sz="1636" b="0" kern="0" baseline="0" dirty="0">
                <a:solidFill>
                  <a:srgbClr val="000000">
                    <a:alpha val="0"/>
                  </a:srgbClr>
                </a:solidFill>
                <a:latin typeface="+mn-lt"/>
                <a:ea typeface="+mn-ea"/>
                <a:cs typeface="+mn-cs"/>
              </a:endParaRPr>
            </a:p>
          </p:txBody>
        </p:sp>
      </p:grpSp>
      <p:grpSp>
        <p:nvGrpSpPr>
          <p:cNvPr id="53" name="PXP_GRIDLINES" hidden="1">
            <a:extLst>
              <a:ext uri="{FF2B5EF4-FFF2-40B4-BE49-F238E27FC236}">
                <a16:creationId xmlns:a16="http://schemas.microsoft.com/office/drawing/2014/main" id="{96A0E310-3545-463C-80A2-395260A33673}"/>
              </a:ext>
            </a:extLst>
          </p:cNvPr>
          <p:cNvGrpSpPr/>
          <p:nvPr userDrawn="1"/>
        </p:nvGrpSpPr>
        <p:grpSpPr>
          <a:xfrm>
            <a:off x="-1" y="0"/>
            <a:ext cx="12161813" cy="6858000"/>
            <a:chOff x="-20924" y="0"/>
            <a:chExt cx="10058400" cy="7543800"/>
          </a:xfrm>
        </p:grpSpPr>
        <p:cxnSp>
          <p:nvCxnSpPr>
            <p:cNvPr id="54" name="Straight Connector 53">
              <a:extLst>
                <a:ext uri="{FF2B5EF4-FFF2-40B4-BE49-F238E27FC236}">
                  <a16:creationId xmlns:a16="http://schemas.microsoft.com/office/drawing/2014/main" id="{CF47D11E-5C57-45C4-9B7E-245EE51308C0}"/>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9520E2D-44A5-4B74-B3B2-A40A2898F95A}"/>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B952CC6-74D9-4665-8D27-0CB35A8DFF24}"/>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AF97130-5F9C-4FCE-83A3-4C12F865971A}"/>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9D99A2D-63BD-4C97-A47A-16B535E5D099}"/>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28F6BC7-51E6-4A33-AD88-FA2648577B0E}"/>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68" name="text" descr="{&quot;templafy&quot;:{&quot;id&quot;:&quot;d1204e3f-f922-4fc7-a023-07355af5226d&quot;}}" hidden="1" title="Translations.Draft">
            <a:extLst>
              <a:ext uri="{FF2B5EF4-FFF2-40B4-BE49-F238E27FC236}">
                <a16:creationId xmlns:a16="http://schemas.microsoft.com/office/drawing/2014/main" id="{A51B1728-C6D7-4254-851E-A3D674E7AB5E}"/>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1237857495" name="image" descr="{&quot;templafy&quot;:{&quot;id&quot;:&quot;90d3521b-cec1-48bb-9d8f-8233cd0c2532&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268003448"/>
      </p:ext>
    </p:extLst>
  </p:cSld>
  <p:clrMapOvr>
    <a:masterClrMapping/>
  </p:clrMapOvr>
  <p:extLst>
    <p:ext uri="{DCECCB84-F9BA-43D5-87BE-67443E8EF086}">
      <p15:sldGuideLst xmlns:p15="http://schemas.microsoft.com/office/powerpoint/2012/main">
        <p15:guide id="1" pos="334">
          <p15:clr>
            <a:srgbClr val="FBAE40"/>
          </p15:clr>
        </p15:guide>
        <p15:guide id="2" orient="horz" pos="10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48CD31-A9E3-47BC-B4EC-7C37A0D54C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1D547B-BC4F-437F-9DA6-F3AF6E707B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465418-5D49-4439-8414-E7BFDBAE159A}"/>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41CA36B8-B185-4C71-8D8F-709851DCD8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CBD9F3-31A9-4EC0-8F28-764671B0FDA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6547406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Do not use">
    <p:spTree>
      <p:nvGrpSpPr>
        <p:cNvPr id="1" name=""/>
        <p:cNvGrpSpPr/>
        <p:nvPr/>
      </p:nvGrpSpPr>
      <p:grpSpPr>
        <a:xfrm>
          <a:off x="0" y="0"/>
          <a:ext cx="0" cy="0"/>
          <a:chOff x="0" y="0"/>
          <a:chExt cx="0" cy="0"/>
        </a:xfrm>
      </p:grpSpPr>
      <p:sp>
        <p:nvSpPr>
          <p:cNvPr id="4" name="Rectangle 3"/>
          <p:cNvSpPr/>
          <p:nvPr/>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5" name="TextBox 4"/>
          <p:cNvSpPr txBox="1"/>
          <p:nvPr/>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6" name="TextBox 5"/>
          <p:cNvSpPr txBox="1"/>
          <p:nvPr/>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7" name="TextBox 6"/>
          <p:cNvSpPr txBox="1"/>
          <p:nvPr/>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8" name="TextBox 7"/>
          <p:cNvSpPr txBox="1"/>
          <p:nvPr/>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
        <p:nvSpPr>
          <p:cNvPr id="9" name="Rectangle 8">
            <a:extLst>
              <a:ext uri="{FF2B5EF4-FFF2-40B4-BE49-F238E27FC236}">
                <a16:creationId xmlns:a16="http://schemas.microsoft.com/office/drawing/2014/main" id="{94EFDD6D-5815-4B21-97D7-8DFB7A759630}"/>
              </a:ext>
            </a:extLst>
          </p:cNvPr>
          <p:cNvSpPr/>
          <p:nvPr/>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10" name="TextBox 9">
            <a:extLst>
              <a:ext uri="{FF2B5EF4-FFF2-40B4-BE49-F238E27FC236}">
                <a16:creationId xmlns:a16="http://schemas.microsoft.com/office/drawing/2014/main" id="{741C34BC-8E5E-4E97-96E2-9EA56977D54E}"/>
              </a:ext>
            </a:extLst>
          </p:cNvPr>
          <p:cNvSpPr txBox="1"/>
          <p:nvPr/>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11" name="TextBox 10">
            <a:extLst>
              <a:ext uri="{FF2B5EF4-FFF2-40B4-BE49-F238E27FC236}">
                <a16:creationId xmlns:a16="http://schemas.microsoft.com/office/drawing/2014/main" id="{F07A72B8-C578-4A2C-84B3-2C2D6BA7287B}"/>
              </a:ext>
            </a:extLst>
          </p:cNvPr>
          <p:cNvSpPr txBox="1"/>
          <p:nvPr/>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12" name="TextBox 11">
            <a:extLst>
              <a:ext uri="{FF2B5EF4-FFF2-40B4-BE49-F238E27FC236}">
                <a16:creationId xmlns:a16="http://schemas.microsoft.com/office/drawing/2014/main" id="{3C608CD8-AEC3-4CA9-B2DE-1E898D950098}"/>
              </a:ext>
            </a:extLst>
          </p:cNvPr>
          <p:cNvSpPr txBox="1"/>
          <p:nvPr/>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13" name="TextBox 12">
            <a:extLst>
              <a:ext uri="{FF2B5EF4-FFF2-40B4-BE49-F238E27FC236}">
                <a16:creationId xmlns:a16="http://schemas.microsoft.com/office/drawing/2014/main" id="{E6D0C95D-CF4B-4F7D-840B-34536C321F91}"/>
              </a:ext>
            </a:extLst>
          </p:cNvPr>
          <p:cNvSpPr txBox="1"/>
          <p:nvPr/>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
        <p:nvSpPr>
          <p:cNvPr id="14" name="Rectangle 13">
            <a:extLst>
              <a:ext uri="{FF2B5EF4-FFF2-40B4-BE49-F238E27FC236}">
                <a16:creationId xmlns:a16="http://schemas.microsoft.com/office/drawing/2014/main" id="{68AE4957-2C55-400A-9213-F0700899EBE8}"/>
              </a:ext>
            </a:extLst>
          </p:cNvPr>
          <p:cNvSpPr/>
          <p:nvPr userDrawn="1"/>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15" name="TextBox 14">
            <a:extLst>
              <a:ext uri="{FF2B5EF4-FFF2-40B4-BE49-F238E27FC236}">
                <a16:creationId xmlns:a16="http://schemas.microsoft.com/office/drawing/2014/main" id="{07A4F53B-2249-460E-8506-8D27E6C46D3D}"/>
              </a:ext>
            </a:extLst>
          </p:cNvPr>
          <p:cNvSpPr txBox="1"/>
          <p:nvPr userDrawn="1"/>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16" name="TextBox 15">
            <a:extLst>
              <a:ext uri="{FF2B5EF4-FFF2-40B4-BE49-F238E27FC236}">
                <a16:creationId xmlns:a16="http://schemas.microsoft.com/office/drawing/2014/main" id="{A3C4D8FA-3A5B-468C-A95D-8A78A8E13CEB}"/>
              </a:ext>
            </a:extLst>
          </p:cNvPr>
          <p:cNvSpPr txBox="1"/>
          <p:nvPr userDrawn="1"/>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17" name="TextBox 16">
            <a:extLst>
              <a:ext uri="{FF2B5EF4-FFF2-40B4-BE49-F238E27FC236}">
                <a16:creationId xmlns:a16="http://schemas.microsoft.com/office/drawing/2014/main" id="{D6158325-190C-4C8B-B618-1EA8EAAB0C73}"/>
              </a:ext>
            </a:extLst>
          </p:cNvPr>
          <p:cNvSpPr txBox="1"/>
          <p:nvPr userDrawn="1"/>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18" name="TextBox 17">
            <a:extLst>
              <a:ext uri="{FF2B5EF4-FFF2-40B4-BE49-F238E27FC236}">
                <a16:creationId xmlns:a16="http://schemas.microsoft.com/office/drawing/2014/main" id="{CE2CC44B-BD53-406E-8C93-551A3C9D369F}"/>
              </a:ext>
            </a:extLst>
          </p:cNvPr>
          <p:cNvSpPr txBox="1"/>
          <p:nvPr userDrawn="1"/>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Tree>
    <p:extLst>
      <p:ext uri="{BB962C8B-B14F-4D97-AF65-F5344CB8AC3E}">
        <p14:creationId xmlns:p14="http://schemas.microsoft.com/office/powerpoint/2010/main" val="27371840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8" y="6234657"/>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1"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1"/>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8"/>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1166426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2_Default Body Slide">
    <p:spTree>
      <p:nvGrpSpPr>
        <p:cNvPr id="1" name=""/>
        <p:cNvGrpSpPr/>
        <p:nvPr/>
      </p:nvGrpSpPr>
      <p:grpSpPr>
        <a:xfrm>
          <a:off x="0" y="0"/>
          <a:ext cx="0" cy="0"/>
          <a:chOff x="0" y="0"/>
          <a:chExt cx="0" cy="0"/>
        </a:xfrm>
      </p:grpSpPr>
      <p:sp>
        <p:nvSpPr>
          <p:cNvPr id="3" name="LAYOUT BODY"/>
          <p:cNvSpPr>
            <a:spLocks noGrp="1"/>
          </p:cNvSpPr>
          <p:nvPr>
            <p:ph idx="1"/>
            <p:custDataLst>
              <p:tags r:id="rId1"/>
            </p:custDataLst>
          </p:nvPr>
        </p:nvSpPr>
        <p:spPr>
          <a:xfrm>
            <a:off x="509848" y="1683862"/>
            <a:ext cx="11139054" cy="4326992"/>
          </a:xfrm>
        </p:spPr>
        <p:txBody>
          <a:bodyPr lIns="0" tIns="0" rIns="0" bIns="0">
            <a:noAutofit/>
          </a:bodyPr>
          <a:lstStyle>
            <a:lvl1pPr marL="213487" indent="-213487">
              <a:buClr>
                <a:schemeClr val="tx2"/>
              </a:buClr>
              <a:buSzPct val="100000"/>
              <a:buFont typeface="Symbol" pitchFamily="18" charset="2"/>
              <a:buChar char="·"/>
              <a:defRPr sz="1635">
                <a:latin typeface="Frutiger 55 Roman"/>
              </a:defRPr>
            </a:lvl1pPr>
            <a:lvl2pPr marL="419761" indent="-214929">
              <a:defRPr sz="1454">
                <a:latin typeface="Frutiger 55 Roman"/>
              </a:defRPr>
            </a:lvl2pPr>
            <a:lvl3pPr marL="626034" indent="-206274">
              <a:buClr>
                <a:schemeClr val="tx1"/>
              </a:buClr>
              <a:buFont typeface="Arial" pitchFamily="34" charset="0"/>
              <a:buChar char="–"/>
              <a:defRPr sz="1454">
                <a:latin typeface="Frutiger 55 Roman"/>
              </a:defRPr>
            </a:lvl3pPr>
            <a:lvl4pPr marL="830866" indent="-204831">
              <a:buSzPct val="84000"/>
              <a:defRPr sz="1454">
                <a:latin typeface="Frutiger 55 Roman"/>
              </a:defRPr>
            </a:lvl4pPr>
            <a:lvl5pPr marL="1046890" indent="-216025">
              <a:buSzPct val="84000"/>
              <a:buFont typeface="Arial" pitchFamily="34" charset="0"/>
              <a:buChar char="–"/>
              <a:defRPr sz="1454">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AGE HEADING"/>
          <p:cNvSpPr>
            <a:spLocks noGrp="1"/>
          </p:cNvSpPr>
          <p:nvPr>
            <p:ph type="title" hasCustomPrompt="1"/>
            <p:custDataLst>
              <p:tags r:id="rId2"/>
            </p:custDataLst>
          </p:nvPr>
        </p:nvSpPr>
        <p:spPr/>
        <p:txBody>
          <a:bodyPr/>
          <a:lstStyle>
            <a:lvl1pPr>
              <a:defRPr>
                <a:latin typeface="Frutiger 45 Light"/>
              </a:defRPr>
            </a:lvl1pPr>
          </a:lstStyle>
          <a:p>
            <a:pPr lvl="0"/>
            <a:r>
              <a:rPr lang="en-US" dirty="0"/>
              <a:t>&lt;&lt;Page heading&gt;&gt;</a:t>
            </a:r>
          </a:p>
        </p:txBody>
      </p:sp>
      <p:sp>
        <p:nvSpPr>
          <p:cNvPr id="20" name="Slide Number Textbox"/>
          <p:cNvSpPr txBox="1"/>
          <p:nvPr userDrawn="1"/>
        </p:nvSpPr>
        <p:spPr>
          <a:xfrm>
            <a:off x="11161222" y="6234545"/>
            <a:ext cx="498763" cy="349135"/>
          </a:xfrm>
          <a:prstGeom prst="rect">
            <a:avLst/>
          </a:prstGeom>
          <a:noFill/>
        </p:spPr>
        <p:txBody>
          <a:bodyPr vert="horz" wrap="square" lIns="0" tIns="0" rIns="0" bIns="0" rtlCol="0" anchor="b">
            <a:noAutofit/>
          </a:bodyPr>
          <a:lstStyle/>
          <a:p>
            <a:pPr algn="r"/>
            <a:fld id="{C9C5D969-4CAD-4F29-8B51-07B8CBAF6BF4}" type="slidenum">
              <a:rPr lang="en-US" sz="636" smtClean="0"/>
              <a:pPr algn="r"/>
              <a:t>‹#›</a:t>
            </a:fld>
            <a:endParaRPr lang="en-US" sz="636" dirty="0"/>
          </a:p>
        </p:txBody>
      </p:sp>
      <p:grpSp>
        <p:nvGrpSpPr>
          <p:cNvPr id="22" name="PXP_GRIDLINES" hidden="1"/>
          <p:cNvGrpSpPr/>
          <p:nvPr userDrawn="1"/>
        </p:nvGrpSpPr>
        <p:grpSpPr>
          <a:xfrm>
            <a:off x="-37139" y="0"/>
            <a:ext cx="12234040" cy="6858000"/>
            <a:chOff x="-30640" y="0"/>
            <a:chExt cx="10093083" cy="7543800"/>
          </a:xfrm>
        </p:grpSpPr>
        <p:cxnSp>
          <p:nvCxnSpPr>
            <p:cNvPr id="23" name="Straight Connector 22"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9" name="image" descr="{&quot;templafy&quot;:{&quot;id&quot;:&quot;07f9bb92-83d3-4972-876a-921163a66571&quot;}}">
            <a:extLst>
              <a:ext uri="{FF2B5EF4-FFF2-40B4-BE49-F238E27FC236}">
                <a16:creationId xmlns:a16="http://schemas.microsoft.com/office/drawing/2014/main" id="{60AA819D-C295-4D93-8D8D-35BB85914E26}"/>
              </a:ext>
            </a:extLst>
          </p:cNvPr>
          <p:cNvPicPr>
            <a:picLocks noChangeAspect="1"/>
          </p:cNvPicPr>
          <p:nvPr userDrawn="1"/>
        </p:nvPicPr>
        <p:blipFill>
          <a:blip r:embed="rId4"/>
          <a:stretch>
            <a:fillRect/>
          </a:stretch>
        </p:blipFill>
        <p:spPr>
          <a:xfrm>
            <a:off x="507078" y="6366066"/>
            <a:ext cx="643091" cy="235636"/>
          </a:xfrm>
          <a:prstGeom prst="rect">
            <a:avLst/>
          </a:prstGeom>
        </p:spPr>
      </p:pic>
    </p:spTree>
    <p:extLst>
      <p:ext uri="{BB962C8B-B14F-4D97-AF65-F5344CB8AC3E}">
        <p14:creationId xmlns:p14="http://schemas.microsoft.com/office/powerpoint/2010/main" val="18925557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74894-0BF4-C1CC-8D75-E19809DC1F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912988-0601-BD51-8BC4-B23DDAA5CA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F34DA6-C2DA-8CE8-41B2-95F0917F02DD}"/>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9E63929B-949E-B92B-479C-1A18CF4FE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237D98-1ED5-B7C2-41BB-FF84E047CE96}"/>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276425298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8962E-C56B-A91A-5E70-E5E8341A0C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42FC93-CA03-28C8-8A48-514888A2F0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52C0D-930A-767E-B442-691085F86845}"/>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84C43618-2F1D-585C-9BBF-52D68BA887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014DB7-2A16-6FE5-2BC2-8F198DABF8B3}"/>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92235004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1D37B-B5C4-8DA5-7E55-058AF1C8C2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C887C6-F16A-194B-E3E1-EB2525C8A9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4EBD5D-9D7D-9CE4-8D77-10867AAA6FF8}"/>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43F30B41-01D4-3B80-FBD8-33D8BEE969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1B9201-5702-EE2C-9638-0382A52E1E53}"/>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246154868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4A431-9D0D-11E5-50D8-28ECECA6C9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CBC29B-DB02-60EF-0D6C-26F1B24540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3F9698-7B5F-2E76-5109-DB2D503E37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EC2B6F-6724-63CB-DC68-F622525A3D70}"/>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6" name="Footer Placeholder 5">
            <a:extLst>
              <a:ext uri="{FF2B5EF4-FFF2-40B4-BE49-F238E27FC236}">
                <a16:creationId xmlns:a16="http://schemas.microsoft.com/office/drawing/2014/main" id="{FFD65C18-BCBE-F100-F9E7-27C5122A02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BDFD19-B2CD-8D88-CC9D-44801D8FDD51}"/>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401730477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88F0-5122-BF84-6EC1-3FDFE083B93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8D0591-131D-1882-36E8-A6734E7DAD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D2EA3E-6282-8FC3-66F9-90E27079F27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536766-01D6-A816-32F4-35674CDA83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9DD64AA-E67A-06A2-4959-010CF64734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C7BFC7-F2DA-3071-4B1F-A9AAD2E9BE5D}"/>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8" name="Footer Placeholder 7">
            <a:extLst>
              <a:ext uri="{FF2B5EF4-FFF2-40B4-BE49-F238E27FC236}">
                <a16:creationId xmlns:a16="http://schemas.microsoft.com/office/drawing/2014/main" id="{4220E25D-7031-7637-0632-FB80FF2FAF9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31477D-B3E6-1A6B-9ECC-4BA019BDD155}"/>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409604141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C996F-FE8F-7B2C-E9CE-020566EECE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BB4A81-1065-958E-429F-0569BAB75638}"/>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4" name="Footer Placeholder 3">
            <a:extLst>
              <a:ext uri="{FF2B5EF4-FFF2-40B4-BE49-F238E27FC236}">
                <a16:creationId xmlns:a16="http://schemas.microsoft.com/office/drawing/2014/main" id="{DECCDA2C-0C47-29D7-5D74-1E08CB4C1E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154CED-30BA-ADEE-3A9A-66647DE1E1AF}"/>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347386367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0949C4-2CF7-D030-2CD6-1D28A71042B6}"/>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3" name="Footer Placeholder 2">
            <a:extLst>
              <a:ext uri="{FF2B5EF4-FFF2-40B4-BE49-F238E27FC236}">
                <a16:creationId xmlns:a16="http://schemas.microsoft.com/office/drawing/2014/main" id="{F83A2912-0781-3E84-26AB-C685626CFA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B2D09D-DC7E-2131-0AFE-CAE6312EDC6D}"/>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3605061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7" y="6400933"/>
            <a:ext cx="4333702" cy="293863"/>
          </a:xfrm>
        </p:spPr>
        <p:txBody>
          <a:bodyPr>
            <a:spAutoFit/>
          </a:bodyPr>
          <a:lstStyle>
            <a:lvl1pPr marL="0" indent="0">
              <a:buNone/>
              <a:defRPr sz="1455"/>
            </a:lvl1pPr>
          </a:lstStyle>
          <a:p>
            <a:pPr lvl="0"/>
            <a:r>
              <a:rPr lang="de-DE" dirty="0"/>
              <a:t>&lt;&lt;COVER PAGE DATE&gt;&gt;</a:t>
            </a:r>
          </a:p>
        </p:txBody>
      </p:sp>
      <p:sp>
        <p:nvSpPr>
          <p:cNvPr id="7" name="PRESENTATION PRESENTER FUNCTION"/>
          <p:cNvSpPr>
            <a:spLocks noGrp="1"/>
          </p:cNvSpPr>
          <p:nvPr>
            <p:ph type="body" sz="quarter" idx="10" hasCustomPrompt="1"/>
            <p:custDataLst>
              <p:tags r:id="rId2"/>
            </p:custDataLst>
          </p:nvPr>
        </p:nvSpPr>
        <p:spPr>
          <a:xfrm>
            <a:off x="511776" y="4181302"/>
            <a:ext cx="6060350" cy="249382"/>
          </a:xfrm>
        </p:spPr>
        <p:txBody>
          <a:bodyPr lIns="0" rIns="0">
            <a:noAutofit/>
          </a:bodyPr>
          <a:lstStyle>
            <a:lvl1pPr marL="0" indent="0">
              <a:spcBef>
                <a:spcPts val="1636"/>
              </a:spcBef>
              <a:buNone/>
              <a:defRPr sz="1455" i="0" baseline="0">
                <a:solidFill>
                  <a:schemeClr val="tx1"/>
                </a:solidFill>
                <a:latin typeface="Frutiger 55 Roman"/>
              </a:defRPr>
            </a:lvl1pPr>
          </a:lstStyle>
          <a:p>
            <a:pPr lvl="0"/>
            <a:r>
              <a:rPr lang="de-DE" dirty="0"/>
              <a:t>&lt;&lt;Funktion des Präsentators&gt;&gt;</a:t>
            </a:r>
          </a:p>
        </p:txBody>
      </p:sp>
      <p:sp>
        <p:nvSpPr>
          <p:cNvPr id="3" name="PRESENTATION PRESENTER"/>
          <p:cNvSpPr>
            <a:spLocks noGrp="1"/>
          </p:cNvSpPr>
          <p:nvPr>
            <p:ph type="subTitle" idx="1" hasCustomPrompt="1"/>
            <p:custDataLst>
              <p:tags r:id="rId3"/>
            </p:custDataLst>
          </p:nvPr>
        </p:nvSpPr>
        <p:spPr>
          <a:xfrm>
            <a:off x="509850" y="3956858"/>
            <a:ext cx="6059087" cy="249382"/>
          </a:xfrm>
        </p:spPr>
        <p:txBody>
          <a:bodyPr lIns="0" tIns="0" rIns="0" bIns="0" anchor="t" anchorCtr="0">
            <a:noAutofit/>
          </a:bodyPr>
          <a:lstStyle>
            <a:lvl1pPr marL="0" indent="0" algn="l">
              <a:spcBef>
                <a:spcPts val="1636"/>
              </a:spcBef>
              <a:buNone/>
              <a:defRPr sz="1455" i="0" baseline="0">
                <a:solidFill>
                  <a:schemeClr val="tx1"/>
                </a:solidFill>
                <a:latin typeface="Frutiger 55 Roman"/>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&lt;&lt;Präsentator&gt;&gt;</a:t>
            </a:r>
          </a:p>
        </p:txBody>
      </p:sp>
      <p:sp>
        <p:nvSpPr>
          <p:cNvPr id="2" name="PRESENTATION TITLE"/>
          <p:cNvSpPr>
            <a:spLocks noGrp="1"/>
          </p:cNvSpPr>
          <p:nvPr>
            <p:ph type="ctrTitle" hasCustomPrompt="1"/>
            <p:custDataLst>
              <p:tags r:id="rId4"/>
            </p:custDataLst>
          </p:nvPr>
        </p:nvSpPr>
        <p:spPr>
          <a:xfrm>
            <a:off x="509847" y="1978429"/>
            <a:ext cx="9942022" cy="856211"/>
          </a:xfrm>
        </p:spPr>
        <p:txBody>
          <a:bodyPr lIns="0" tIns="0" rIns="0" bIns="0" anchor="b" anchorCtr="0">
            <a:noAutofit/>
          </a:bodyPr>
          <a:lstStyle>
            <a:lvl1pPr>
              <a:lnSpc>
                <a:spcPts val="3818"/>
              </a:lnSpc>
              <a:spcBef>
                <a:spcPts val="3818"/>
              </a:spcBef>
              <a:defRPr sz="3636" baseline="0">
                <a:solidFill>
                  <a:schemeClr val="tx1"/>
                </a:solidFill>
                <a:latin typeface="Frutiger 45 Light"/>
                <a:ea typeface="Arial Unicode MS" pitchFamily="34" charset="-128"/>
              </a:defRPr>
            </a:lvl1pPr>
          </a:lstStyle>
          <a:p>
            <a:r>
              <a:rPr lang="de-DE" dirty="0"/>
              <a:t>&lt;&lt;</a:t>
            </a:r>
            <a:r>
              <a:rPr lang="de-DE" dirty="0" err="1"/>
              <a:t>Keyline</a:t>
            </a:r>
            <a:r>
              <a:rPr lang="de-DE" dirty="0"/>
              <a:t>: </a:t>
            </a:r>
            <a:r>
              <a:rPr lang="de-DE" dirty="0" err="1"/>
              <a:t>short</a:t>
            </a:r>
            <a:r>
              <a:rPr lang="de-DE" dirty="0"/>
              <a:t> </a:t>
            </a:r>
            <a:r>
              <a:rPr lang="de-DE" dirty="0" err="1"/>
              <a:t>headline</a:t>
            </a:r>
            <a:r>
              <a:rPr lang="de-DE" dirty="0"/>
              <a:t>&gt;&gt;</a:t>
            </a:r>
          </a:p>
        </p:txBody>
      </p:sp>
      <p:sp>
        <p:nvSpPr>
          <p:cNvPr id="9" name="SECURITY TEXT"/>
          <p:cNvSpPr txBox="1">
            <a:spLocks/>
          </p:cNvSpPr>
          <p:nvPr>
            <p:custDataLst>
              <p:tags r:id="rId5"/>
            </p:custDataLst>
          </p:nvPr>
        </p:nvSpPr>
        <p:spPr>
          <a:xfrm>
            <a:off x="9221585" y="675414"/>
            <a:ext cx="2416233" cy="167866"/>
          </a:xfrm>
          <a:prstGeom prst="rect">
            <a:avLst/>
          </a:prstGeom>
        </p:spPr>
        <p:txBody>
          <a:bodyPr vert="horz" wrap="square" lIns="66502" tIns="0" rIns="0" bIns="0" rtlCol="0" anchor="b" anchorCtr="0">
            <a:sp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de-DE" sz="1091" dirty="0">
                <a:latin typeface="Frutiger 55 Roman"/>
              </a:rPr>
              <a:t>Public</a:t>
            </a:r>
          </a:p>
        </p:txBody>
      </p:sp>
      <p:sp>
        <p:nvSpPr>
          <p:cNvPr id="11" name="PRESENTATION INFOLINE"/>
          <p:cNvSpPr>
            <a:spLocks noGrp="1"/>
          </p:cNvSpPr>
          <p:nvPr>
            <p:ph type="body" sz="quarter" idx="12" hasCustomPrompt="1"/>
            <p:custDataLst>
              <p:tags r:id="rId6"/>
            </p:custDataLst>
          </p:nvPr>
        </p:nvSpPr>
        <p:spPr>
          <a:xfrm>
            <a:off x="509847" y="3158837"/>
            <a:ext cx="9942022" cy="311727"/>
          </a:xfrm>
        </p:spPr>
        <p:txBody>
          <a:bodyPr/>
          <a:lstStyle>
            <a:lvl1pPr marL="0" indent="0">
              <a:buNone/>
              <a:defRPr sz="1818">
                <a:latin typeface="UBSHeadline"/>
              </a:defRPr>
            </a:lvl1pPr>
          </a:lstStyle>
          <a:p>
            <a:pPr lvl="0"/>
            <a:r>
              <a:rPr lang="de-DE" dirty="0"/>
              <a:t>&lt;&lt;Infoline: </a:t>
            </a:r>
            <a:r>
              <a:rPr lang="de-DE" dirty="0" err="1"/>
              <a:t>presentation</a:t>
            </a:r>
            <a:r>
              <a:rPr lang="de-DE" dirty="0"/>
              <a:t> </a:t>
            </a:r>
            <a:r>
              <a:rPr lang="de-DE" dirty="0" err="1"/>
              <a:t>description</a:t>
            </a:r>
            <a:r>
              <a:rPr lang="de-DE" dirty="0"/>
              <a:t>&gt;&gt;</a:t>
            </a:r>
          </a:p>
        </p:txBody>
      </p:sp>
      <p:sp>
        <p:nvSpPr>
          <p:cNvPr id="4" name="DraftStamp" hidden="1"/>
          <p:cNvSpPr txBox="1"/>
          <p:nvPr>
            <p:custDataLst>
              <p:tags r:id="rId7"/>
            </p:custDataLst>
          </p:nvPr>
        </p:nvSpPr>
        <p:spPr>
          <a:xfrm>
            <a:off x="507316" y="230909"/>
            <a:ext cx="981829"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55 Roman"/>
              </a:rPr>
              <a:t>Entwurf</a:t>
            </a:r>
            <a:endParaRPr kumimoji="0" lang="en-US" sz="2182" b="1" i="0" u="none" baseline="0" dirty="0">
              <a:solidFill>
                <a:srgbClr val="E60000"/>
              </a:solidFill>
              <a:latin typeface="Frutiger 55 Roman"/>
            </a:endParaRPr>
          </a:p>
        </p:txBody>
      </p:sp>
      <p:pic>
        <p:nvPicPr>
          <p:cNvPr id="6" name="Picture 5"/>
          <p:cNvPicPr>
            <a:picLocks noChangeAspect="1"/>
          </p:cNvPicPr>
          <p:nvPr>
            <p:custDataLst>
              <p:tags r:id="rId8"/>
            </p:custDataLst>
          </p:nvPr>
        </p:nvPicPr>
        <p:blipFill>
          <a:blip r:embed="rId10" cstate="print">
            <a:extLst>
              <a:ext uri="{28A0092B-C50C-407E-A947-70E740481C1C}">
                <a14:useLocalDpi xmlns:a14="http://schemas.microsoft.com/office/drawing/2010/main" val="0"/>
              </a:ext>
            </a:extLst>
          </a:blip>
          <a:stretch>
            <a:fillRect/>
          </a:stretch>
        </p:blipFill>
        <p:spPr>
          <a:xfrm>
            <a:off x="507317" y="515522"/>
            <a:ext cx="1007986" cy="368221"/>
          </a:xfrm>
          <a:prstGeom prst="rect">
            <a:avLst/>
          </a:prstGeom>
        </p:spPr>
      </p:pic>
    </p:spTree>
    <p:extLst>
      <p:ext uri="{BB962C8B-B14F-4D97-AF65-F5344CB8AC3E}">
        <p14:creationId xmlns:p14="http://schemas.microsoft.com/office/powerpoint/2010/main" val="179266985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E9F02-8EAF-B8FB-417A-9FA4FBDF46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93657CC-6431-301B-662F-A209F1C0D2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9C8280-09FB-C0D7-A096-5549085D0C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DE6563-31EB-4522-077C-AB7A05F1E09C}"/>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6" name="Footer Placeholder 5">
            <a:extLst>
              <a:ext uri="{FF2B5EF4-FFF2-40B4-BE49-F238E27FC236}">
                <a16:creationId xmlns:a16="http://schemas.microsoft.com/office/drawing/2014/main" id="{30A38B0B-8223-E362-0064-1638C9830E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68F26D-0066-7119-B782-2D891FE613F9}"/>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345927852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A2D17-D265-B087-F953-E0B0C40E71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EA27D7-D8BE-D722-DD4D-B6455FAAC1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EA0F44-D858-5B5C-EA97-DF57181EB8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AE5882-DD47-C4EE-45D9-5A8E6F9D203B}"/>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6" name="Footer Placeholder 5">
            <a:extLst>
              <a:ext uri="{FF2B5EF4-FFF2-40B4-BE49-F238E27FC236}">
                <a16:creationId xmlns:a16="http://schemas.microsoft.com/office/drawing/2014/main" id="{1D0F4725-A8FE-4EFB-5171-D2DBE7FCEC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23996B-D477-EACB-7D9B-26D57E55B1BC}"/>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293393073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6048-F768-00EC-D56E-A3FE97BED32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9CC61D-9B2C-F071-2935-78140189B1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611FD-290D-C8B5-6A53-29FFB00664F9}"/>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F6D80E4C-09F9-013A-BF64-B9104595F6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B10E49-837A-B9D2-C680-FC7BF168C3E6}"/>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273699453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94FF49-360F-F932-96C1-051D072495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4E2479-0D10-7B64-FBFC-F41744FF7D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1DE497-E795-329B-F6A6-08243383A693}"/>
              </a:ext>
            </a:extLst>
          </p:cNvPr>
          <p:cNvSpPr>
            <a:spLocks noGrp="1"/>
          </p:cNvSpPr>
          <p:nvPr>
            <p:ph type="dt" sz="half" idx="10"/>
          </p:nvPr>
        </p:nvSpPr>
        <p:spPr/>
        <p:txBody>
          <a:body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61C1C815-DD1B-1C80-1624-AA97534CFB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2A6503-DAFE-4ACC-4BBF-72DED41AC14E}"/>
              </a:ext>
            </a:extLst>
          </p:cNvPr>
          <p:cNvSpPr>
            <a:spLocks noGrp="1"/>
          </p:cNvSpPr>
          <p:nvPr>
            <p:ph type="sldNum" sz="quarter" idx="12"/>
          </p:nvPr>
        </p:nvSpPr>
        <p:spPr/>
        <p:txBody>
          <a:bodyPr/>
          <a:lstStyle/>
          <a:p>
            <a:fld id="{72D71C93-EEAA-4C98-8393-3B9FB8E964E4}" type="slidenum">
              <a:rPr lang="en-US" smtClean="0"/>
              <a:t>‹#›</a:t>
            </a:fld>
            <a:endParaRPr lang="en-US"/>
          </a:p>
        </p:txBody>
      </p:sp>
    </p:spTree>
    <p:extLst>
      <p:ext uri="{BB962C8B-B14F-4D97-AF65-F5344CB8AC3E}">
        <p14:creationId xmlns:p14="http://schemas.microsoft.com/office/powerpoint/2010/main" val="168360661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8" y="6234657"/>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1"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1"/>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8"/>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402114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0" y="2211319"/>
            <a:ext cx="11139054" cy="939339"/>
          </a:xfrm>
        </p:spPr>
        <p:txBody>
          <a:bodyPr lIns="0" tIns="0" rIns="0" bIns="0">
            <a:noAutofit/>
          </a:bodyPr>
          <a:lstStyle>
            <a:lvl1pPr marL="0" indent="0" algn="l">
              <a:buNone/>
              <a:defRPr sz="3636" baseline="0">
                <a:solidFill>
                  <a:schemeClr val="tx1"/>
                </a:solidFill>
                <a:latin typeface="Frutiger 45 Light"/>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&lt;&lt;Sektionsüberschrift&gt;&gt;</a:t>
            </a:r>
          </a:p>
        </p:txBody>
      </p:sp>
      <p:sp>
        <p:nvSpPr>
          <p:cNvPr id="6" name="DIVIDER NUMBER"/>
          <p:cNvSpPr>
            <a:spLocks noGrp="1"/>
          </p:cNvSpPr>
          <p:nvPr>
            <p:ph type="ctrTitle" hasCustomPrompt="1"/>
          </p:nvPr>
        </p:nvSpPr>
        <p:spPr>
          <a:xfrm>
            <a:off x="508770" y="1828800"/>
            <a:ext cx="11139054" cy="349135"/>
          </a:xfrm>
        </p:spPr>
        <p:txBody>
          <a:bodyPr lIns="0" tIns="0" rIns="0" bIns="0" anchor="b" anchorCtr="0">
            <a:noAutofit/>
          </a:bodyPr>
          <a:lstStyle>
            <a:lvl1pPr>
              <a:defRPr sz="1636" baseline="0">
                <a:solidFill>
                  <a:schemeClr val="tx1"/>
                </a:solidFill>
                <a:latin typeface="+mj-lt"/>
                <a:ea typeface="Arial Unicode MS" pitchFamily="34" charset="-128"/>
              </a:defRPr>
            </a:lvl1pPr>
          </a:lstStyle>
          <a:p>
            <a:r>
              <a:rPr lang="de-DE" dirty="0"/>
              <a:t>Click </a:t>
            </a:r>
            <a:r>
              <a:rPr lang="de-DE" dirty="0" err="1"/>
              <a:t>to</a:t>
            </a:r>
            <a:r>
              <a:rPr lang="de-DE" dirty="0"/>
              <a:t> </a:t>
            </a:r>
            <a:r>
              <a:rPr lang="de-DE" dirty="0" err="1"/>
              <a:t>edit</a:t>
            </a:r>
            <a:r>
              <a:rPr lang="de-DE" dirty="0"/>
              <a:t> </a:t>
            </a:r>
            <a:r>
              <a:rPr lang="de-DE" dirty="0" err="1"/>
              <a:t>Section</a:t>
            </a:r>
            <a:r>
              <a:rPr lang="de-DE" dirty="0"/>
              <a:t> / Appendix </a:t>
            </a:r>
            <a:r>
              <a:rPr lang="de-DE" dirty="0" err="1"/>
              <a:t>number</a:t>
            </a:r>
            <a:endParaRPr lang="de-DE" dirty="0"/>
          </a:p>
        </p:txBody>
      </p:sp>
      <p:pic>
        <p:nvPicPr>
          <p:cNvPr id="5" name="image" descr="{&quot;templafy&quot;:{&quot;id&quot;:&quot;28ecc5d7-1123-4263-a8c3-e87a6c196bdf&quot;}}">
            <a:extLst>
              <a:ext uri="{FF2B5EF4-FFF2-40B4-BE49-F238E27FC236}">
                <a16:creationId xmlns:a16="http://schemas.microsoft.com/office/drawing/2014/main" id="{5970FB6A-1F99-B3D8-A404-78CEA9CA7A4A}"/>
              </a:ext>
            </a:extLst>
          </p:cNvPr>
          <p:cNvPicPr>
            <a:picLocks noChangeAspect="1"/>
          </p:cNvPicPr>
          <p:nvPr userDrawn="1"/>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342022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8" y="6417428"/>
            <a:ext cx="4333701" cy="287259"/>
          </a:xfrm>
        </p:spPr>
        <p:txBody>
          <a:bodyPr>
            <a:spAutoFit/>
          </a:bodyPr>
          <a:lstStyle>
            <a:lvl1pPr marL="0" indent="0">
              <a:buNone/>
              <a:defRPr sz="1867"/>
            </a:lvl1pPr>
          </a:lstStyle>
          <a:p>
            <a:pPr lvl="0"/>
            <a:r>
              <a:rPr lang="en-US" dirty="0"/>
              <a:t>&lt;&lt;COVER PAGE DATE&gt;&gt;</a:t>
            </a:r>
          </a:p>
        </p:txBody>
      </p:sp>
      <p:sp>
        <p:nvSpPr>
          <p:cNvPr id="3" name="PRESENTATION PRESENTER"/>
          <p:cNvSpPr>
            <a:spLocks noGrp="1"/>
          </p:cNvSpPr>
          <p:nvPr>
            <p:ph type="subTitle" idx="1" hasCustomPrompt="1"/>
            <p:custDataLst>
              <p:tags r:id="rId2"/>
            </p:custDataLst>
          </p:nvPr>
        </p:nvSpPr>
        <p:spPr>
          <a:xfrm>
            <a:off x="509870" y="3956860"/>
            <a:ext cx="6059087" cy="249381"/>
          </a:xfrm>
        </p:spPr>
        <p:txBody>
          <a:bodyPr lIns="0" tIns="0" rIns="0" bIns="0" anchor="t" anchorCtr="0">
            <a:noAutofit/>
          </a:bodyPr>
          <a:lstStyle>
            <a:lvl1pPr marL="0" indent="0" algn="l">
              <a:spcBef>
                <a:spcPts val="1948"/>
              </a:spcBef>
              <a:buNone/>
              <a:defRPr sz="1867" i="0" baseline="0">
                <a:solidFill>
                  <a:schemeClr val="tx1"/>
                </a:solidFill>
                <a:latin typeface="Frutiger 55 Roman"/>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&lt;&lt;Presentation presenter&gt;&gt;</a:t>
            </a:r>
          </a:p>
        </p:txBody>
      </p:sp>
      <p:sp>
        <p:nvSpPr>
          <p:cNvPr id="2" name="PRESENTATION TITLE"/>
          <p:cNvSpPr>
            <a:spLocks noGrp="1"/>
          </p:cNvSpPr>
          <p:nvPr>
            <p:ph type="ctrTitle" hasCustomPrompt="1"/>
            <p:custDataLst>
              <p:tags r:id="rId3"/>
            </p:custDataLst>
          </p:nvPr>
        </p:nvSpPr>
        <p:spPr>
          <a:xfrm>
            <a:off x="509848" y="1978437"/>
            <a:ext cx="9942021" cy="856211"/>
          </a:xfrm>
        </p:spPr>
        <p:txBody>
          <a:bodyPr lIns="0" tIns="0" rIns="0" bIns="0" anchor="b" anchorCtr="0">
            <a:noAutofit/>
          </a:bodyPr>
          <a:lstStyle>
            <a:lvl1pPr>
              <a:lnSpc>
                <a:spcPts val="4545"/>
              </a:lnSpc>
              <a:spcBef>
                <a:spcPts val="4545"/>
              </a:spcBef>
              <a:defRPr sz="4267" baseline="0">
                <a:solidFill>
                  <a:schemeClr val="tx1"/>
                </a:solidFill>
                <a:latin typeface="Frutiger 45 Light"/>
                <a:ea typeface="Arial Unicode MS" pitchFamily="34" charset="-128"/>
              </a:defRPr>
            </a:lvl1pPr>
          </a:lstStyle>
          <a:p>
            <a:r>
              <a:rPr lang="en-US" dirty="0"/>
              <a:t>&lt;&lt;Keyline: short headline&gt;&gt;</a:t>
            </a:r>
          </a:p>
        </p:txBody>
      </p:sp>
      <p:sp>
        <p:nvSpPr>
          <p:cNvPr id="6" name="PRESENTATION INFOLINE"/>
          <p:cNvSpPr>
            <a:spLocks noGrp="1"/>
          </p:cNvSpPr>
          <p:nvPr>
            <p:ph type="body" sz="quarter" idx="12" hasCustomPrompt="1"/>
            <p:custDataLst>
              <p:tags r:id="rId4"/>
            </p:custDataLst>
          </p:nvPr>
        </p:nvSpPr>
        <p:spPr>
          <a:xfrm>
            <a:off x="509848" y="3158839"/>
            <a:ext cx="9942021" cy="311727"/>
          </a:xfrm>
        </p:spPr>
        <p:txBody>
          <a:bodyPr/>
          <a:lstStyle>
            <a:lvl1pPr marL="0" marR="0" indent="0" algn="l" defTabSz="1085242" rtl="0" eaLnBrk="1" fontAlgn="auto" latinLnBrk="0" hangingPunct="1">
              <a:lnSpc>
                <a:spcPts val="2381"/>
              </a:lnSpc>
              <a:spcBef>
                <a:spcPts val="1948"/>
              </a:spcBef>
              <a:spcAft>
                <a:spcPts val="0"/>
              </a:spcAft>
              <a:buClr>
                <a:schemeClr val="tx2"/>
              </a:buClr>
              <a:buSzPct val="100000"/>
              <a:buFont typeface="Symbol" pitchFamily="18" charset="2"/>
              <a:buNone/>
              <a:tabLst/>
              <a:defRPr sz="2000">
                <a:latin typeface="UBSHeadline"/>
              </a:defRPr>
            </a:lvl1pPr>
            <a:lvl2pPr marL="253586" indent="0">
              <a:buNone/>
              <a:defRPr/>
            </a:lvl2pPr>
            <a:lvl3pPr marL="493458" indent="0">
              <a:buNone/>
              <a:defRPr/>
            </a:lvl3pPr>
            <a:lvl4pPr marL="747035" indent="0">
              <a:buNone/>
              <a:defRPr/>
            </a:lvl4pPr>
            <a:lvl5pPr marL="986910" indent="0">
              <a:buNone/>
              <a:defRPr/>
            </a:lvl5pPr>
          </a:lstStyle>
          <a:p>
            <a:pPr marL="0" marR="0" lvl="0" indent="0" algn="l" defTabSz="1085242" rtl="0" eaLnBrk="1" fontAlgn="auto" latinLnBrk="0" hangingPunct="1">
              <a:lnSpc>
                <a:spcPct val="100000"/>
              </a:lnSpc>
              <a:spcBef>
                <a:spcPts val="1515"/>
              </a:spcBef>
              <a:spcAft>
                <a:spcPts val="0"/>
              </a:spcAft>
              <a:buClr>
                <a:schemeClr val="tx2"/>
              </a:buClr>
              <a:buSzPct val="100000"/>
              <a:buFont typeface="Symbol" pitchFamily="18" charset="2"/>
              <a:buNone/>
              <a:tabLst/>
              <a:defRPr/>
            </a:pPr>
            <a:r>
              <a:rPr lang="en-US" altLang="zh-TW" sz="2133" kern="0" dirty="0">
                <a:latin typeface="UBSHeadline" panose="02040503080702040204" pitchFamily="18" charset="0"/>
              </a:rPr>
              <a:t>&lt;&lt;</a:t>
            </a:r>
            <a:r>
              <a:rPr lang="en-US" altLang="zh-TW" sz="2133" kern="0" dirty="0" err="1">
                <a:latin typeface="UBSHeadline" panose="02040503080702040204" pitchFamily="18" charset="0"/>
              </a:rPr>
              <a:t>Infoline</a:t>
            </a:r>
            <a:r>
              <a:rPr lang="en-US" altLang="zh-TW" sz="2133" kern="0" dirty="0">
                <a:latin typeface="UBSHeadline" panose="02040503080702040204" pitchFamily="18" charset="0"/>
              </a:rPr>
              <a:t>: presentation description&gt;&gt;</a:t>
            </a:r>
          </a:p>
        </p:txBody>
      </p:sp>
      <p:sp>
        <p:nvSpPr>
          <p:cNvPr id="7" name="PRESENTATION PRESENTER FUNCTION"/>
          <p:cNvSpPr>
            <a:spLocks noGrp="1"/>
          </p:cNvSpPr>
          <p:nvPr>
            <p:ph type="body" sz="quarter" idx="10" hasCustomPrompt="1"/>
            <p:custDataLst>
              <p:tags r:id="rId5"/>
            </p:custDataLst>
          </p:nvPr>
        </p:nvSpPr>
        <p:spPr>
          <a:xfrm>
            <a:off x="511731" y="4181304"/>
            <a:ext cx="6060351" cy="249381"/>
          </a:xfrm>
        </p:spPr>
        <p:txBody>
          <a:bodyPr lIns="0" rIns="0">
            <a:noAutofit/>
          </a:bodyPr>
          <a:lstStyle>
            <a:lvl1pPr marL="0" indent="0">
              <a:spcBef>
                <a:spcPts val="1948"/>
              </a:spcBef>
              <a:buNone/>
              <a:defRPr sz="1867" i="0" baseline="0">
                <a:solidFill>
                  <a:schemeClr val="tx1"/>
                </a:solidFill>
                <a:latin typeface="Frutiger 55 Roman"/>
              </a:defRPr>
            </a:lvl1pPr>
          </a:lstStyle>
          <a:p>
            <a:pPr lvl="0"/>
            <a:r>
              <a:rPr lang="en-US" dirty="0"/>
              <a:t>&lt;&lt;Presenter function&gt;&gt;</a:t>
            </a:r>
          </a:p>
        </p:txBody>
      </p:sp>
      <p:sp>
        <p:nvSpPr>
          <p:cNvPr id="4" name="DraftStamp" hidden="1"/>
          <p:cNvSpPr txBox="1"/>
          <p:nvPr userDrawn="1">
            <p:custDataLst>
              <p:tags r:id="rId6"/>
            </p:custDataLst>
          </p:nvPr>
        </p:nvSpPr>
        <p:spPr>
          <a:xfrm>
            <a:off x="9421091" y="819728"/>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8" name="Picture 7"/>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20934" y="515416"/>
            <a:ext cx="1343345" cy="368221"/>
          </a:xfrm>
          <a:prstGeom prst="rect">
            <a:avLst/>
          </a:prstGeom>
        </p:spPr>
      </p:pic>
    </p:spTree>
    <p:extLst>
      <p:ext uri="{BB962C8B-B14F-4D97-AF65-F5344CB8AC3E}">
        <p14:creationId xmlns:p14="http://schemas.microsoft.com/office/powerpoint/2010/main" val="1952798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1" y="2211188"/>
            <a:ext cx="11139055" cy="939339"/>
          </a:xfrm>
        </p:spPr>
        <p:txBody>
          <a:bodyPr lIns="0" tIns="0" rIns="0" bIns="0">
            <a:noAutofit/>
          </a:bodyPr>
          <a:lstStyle>
            <a:lvl1pPr marL="0" indent="0" algn="l">
              <a:buNone/>
              <a:defRPr sz="4267" baseline="0">
                <a:solidFill>
                  <a:schemeClr val="tx1"/>
                </a:solidFill>
                <a:latin typeface="Frutiger 45 Light"/>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&lt;&lt;Divider title&gt;&gt;</a:t>
            </a:r>
          </a:p>
        </p:txBody>
      </p:sp>
      <p:sp>
        <p:nvSpPr>
          <p:cNvPr id="6" name="DIVIDER NUMBER"/>
          <p:cNvSpPr>
            <a:spLocks noGrp="1"/>
          </p:cNvSpPr>
          <p:nvPr>
            <p:ph type="ctrTitle" hasCustomPrompt="1"/>
          </p:nvPr>
        </p:nvSpPr>
        <p:spPr>
          <a:xfrm>
            <a:off x="508771" y="1828825"/>
            <a:ext cx="11139055" cy="349136"/>
          </a:xfrm>
        </p:spPr>
        <p:txBody>
          <a:bodyPr lIns="0" tIns="0" rIns="0" bIns="0" anchor="b" anchorCtr="0">
            <a:noAutofit/>
          </a:bodyPr>
          <a:lstStyle>
            <a:lvl1pPr>
              <a:defRPr sz="2000" baseline="0">
                <a:solidFill>
                  <a:schemeClr val="tx1"/>
                </a:solidFill>
                <a:latin typeface="+mj-lt"/>
                <a:ea typeface="Arial Unicode MS" pitchFamily="34" charset="-128"/>
              </a:defRPr>
            </a:lvl1pPr>
          </a:lstStyle>
          <a:p>
            <a:r>
              <a:rPr lang="en-US" dirty="0"/>
              <a:t>Click to edit Section / Appendix number</a:t>
            </a:r>
          </a:p>
        </p:txBody>
      </p:sp>
      <p:pic>
        <p:nvPicPr>
          <p:cNvPr id="3" name="Picture 2"/>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547898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59A56D2-6EE4-40D3-BDE6-F5CD68556C61}" type="slidenum">
              <a:rPr sz="800" smtClean="0">
                <a:solidFill>
                  <a:prstClr val="black"/>
                </a:solidFill>
              </a:rPr>
              <a:pPr algn="r"/>
              <a:t>‹#›</a:t>
            </a:fld>
            <a:endParaRPr sz="800" dirty="0">
              <a:solidFill>
                <a:prstClr val="black"/>
              </a:solidFill>
            </a:endParaRPr>
          </a:p>
        </p:txBody>
      </p:sp>
      <p:sp>
        <p:nvSpPr>
          <p:cNvPr id="14" name="TOC BODY"/>
          <p:cNvSpPr>
            <a:spLocks noGrp="1"/>
          </p:cNvSpPr>
          <p:nvPr>
            <p:ph type="body" sz="quarter" idx="12"/>
            <p:custDataLst>
              <p:tags r:id="rId1"/>
            </p:custDataLst>
          </p:nvPr>
        </p:nvSpPr>
        <p:spPr>
          <a:xfrm>
            <a:off x="508771" y="1238624"/>
            <a:ext cx="11139055" cy="4726081"/>
          </a:xfrm>
        </p:spPr>
        <p:txBody>
          <a:bodyPr lIns="0" rIns="0">
            <a:noAutofit/>
          </a:bodyPr>
          <a:lstStyle>
            <a:lvl1pPr marL="0" indent="0">
              <a:buNone/>
              <a:defRPr sz="1867">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1"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70" y="5"/>
            <a:ext cx="11139055" cy="856211"/>
          </a:xfrm>
        </p:spPr>
        <p:txBody>
          <a:bodyPr lIns="0" tIns="0" rIns="0" bIns="0" anchor="b" anchorCtr="0">
            <a:normAutofit/>
          </a:bodyPr>
          <a:lstStyle>
            <a:lvl1pPr algn="l">
              <a:lnSpc>
                <a:spcPts val="3463"/>
              </a:lnSpc>
              <a:defRPr sz="3467">
                <a:solidFill>
                  <a:schemeClr val="tx1"/>
                </a:solidFill>
                <a:latin typeface="Frutiger 45 Light"/>
              </a:defRPr>
            </a:lvl1pPr>
          </a:lstStyle>
          <a:p>
            <a:r>
              <a:rPr lang="en-US" dirty="0"/>
              <a:t>Table of contents</a:t>
            </a:r>
          </a:p>
        </p:txBody>
      </p:sp>
      <p:grpSp>
        <p:nvGrpSpPr>
          <p:cNvPr id="9" name="PXP_GRIDLINES" hidden="1"/>
          <p:cNvGrpSpPr/>
          <p:nvPr userDrawn="1"/>
        </p:nvGrpSpPr>
        <p:grpSpPr>
          <a:xfrm>
            <a:off x="-37133" y="0"/>
            <a:ext cx="12234040" cy="6858000"/>
            <a:chOff x="-30640" y="0"/>
            <a:chExt cx="10093083" cy="7543800"/>
          </a:xfrm>
        </p:grpSpPr>
        <p:cxnSp>
          <p:nvCxnSpPr>
            <p:cNvPr id="10" name="Straight Connector 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4" name="image" descr="{&quot;templafy&quot;:{&quot;id&quot;:&quot;28ecc5d7-1123-4263-a8c3-e87a6c196bdf&quot;}}">
            <a:extLst>
              <a:ext uri="{FF2B5EF4-FFF2-40B4-BE49-F238E27FC236}">
                <a16:creationId xmlns:a16="http://schemas.microsoft.com/office/drawing/2014/main" id="{9BADC486-2D54-56A9-4A19-8E2031586853}"/>
              </a:ext>
            </a:extLst>
          </p:cNvPr>
          <p:cNvPicPr>
            <a:picLocks noChangeAspect="1"/>
          </p:cNvPicPr>
          <p:nvPr userDrawn="1"/>
        </p:nvPicPr>
        <p:blipFill>
          <a:blip r:embed="rId5"/>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1175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9C5D969-4CAD-4F29-8B51-07B8CBAF6BF4}" type="slidenum">
              <a:rPr sz="800" smtClean="0">
                <a:solidFill>
                  <a:prstClr val="black"/>
                </a:solidFill>
              </a:rPr>
              <a:pPr algn="r"/>
              <a:t>‹#›</a:t>
            </a:fld>
            <a:endParaRPr sz="800" dirty="0">
              <a:solidFill>
                <a:prstClr val="black"/>
              </a:solidFill>
            </a:endParaRPr>
          </a:p>
        </p:txBody>
      </p:sp>
      <p:sp>
        <p:nvSpPr>
          <p:cNvPr id="3" name="LAYOUT BODY"/>
          <p:cNvSpPr>
            <a:spLocks noGrp="1"/>
          </p:cNvSpPr>
          <p:nvPr>
            <p:ph idx="1"/>
            <p:custDataLst>
              <p:tags r:id="rId1"/>
            </p:custDataLst>
          </p:nvPr>
        </p:nvSpPr>
        <p:spPr>
          <a:xfrm>
            <a:off x="509853" y="1683860"/>
            <a:ext cx="5569527" cy="4326992"/>
          </a:xfrm>
        </p:spPr>
        <p:txBody>
          <a:bodyPr lIns="0" tIns="0" rIns="0" bIns="0">
            <a:noAutofit/>
          </a:bodyPr>
          <a:lstStyle>
            <a:lvl1pPr marL="253586" indent="-253586">
              <a:buClr>
                <a:schemeClr val="tx2"/>
              </a:buClr>
              <a:buSzPct val="100000"/>
              <a:buFont typeface="Symbol" pitchFamily="18" charset="2"/>
              <a:buChar char="·"/>
              <a:defRPr sz="2000">
                <a:latin typeface="Frutiger 55 Roman"/>
              </a:defRPr>
            </a:lvl1pPr>
            <a:lvl2pPr marL="498593" indent="-255299">
              <a:defRPr sz="1867">
                <a:latin typeface="Frutiger 55 Roman"/>
              </a:defRPr>
            </a:lvl2pPr>
            <a:lvl3pPr marL="743611" indent="-245034">
              <a:buClr>
                <a:schemeClr val="tx1"/>
              </a:buClr>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AGE HEADING"/>
          <p:cNvSpPr>
            <a:spLocks noGrp="1"/>
          </p:cNvSpPr>
          <p:nvPr>
            <p:ph type="title" hasCustomPrompt="1"/>
            <p:custDataLst>
              <p:tags r:id="rId2"/>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7"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0" name="Picture 19"/>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013033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976F55-9089-48EE-AE68-8E9544398D42}" type="slidenum">
              <a:rPr sz="800" smtClean="0">
                <a:solidFill>
                  <a:prstClr val="black"/>
                </a:solidFill>
              </a:rPr>
              <a:pPr algn="r"/>
              <a:t>‹#›</a:t>
            </a:fld>
            <a:endParaRPr sz="800" dirty="0">
              <a:solidFill>
                <a:prstClr val="black"/>
              </a:solidFill>
            </a:endParaRPr>
          </a:p>
        </p:txBody>
      </p:sp>
      <p:cxnSp>
        <p:nvCxnSpPr>
          <p:cNvPr id="6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962976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1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55E24D6-7D0A-470C-80AD-CB9E4DCBF649}" type="slidenum">
              <a:rPr sz="800" smtClean="0">
                <a:solidFill>
                  <a:prstClr val="black"/>
                </a:solidFill>
              </a:rPr>
              <a:pPr algn="r"/>
              <a:t>‹#›</a:t>
            </a:fld>
            <a:endParaRPr sz="800" dirty="0">
              <a:solidFill>
                <a:prstClr val="black"/>
              </a:solidFill>
            </a:endParaRPr>
          </a:p>
        </p:txBody>
      </p:sp>
      <p:sp>
        <p:nvSpPr>
          <p:cNvPr id="14" name="LAYOUT SOURCE"/>
          <p:cNvSpPr>
            <a:spLocks noGrp="1"/>
          </p:cNvSpPr>
          <p:nvPr>
            <p:ph type="body" idx="15" hasCustomPrompt="1"/>
            <p:custDataLst>
              <p:tags r:id="rId1"/>
            </p:custDataLst>
          </p:nvPr>
        </p:nvSpPr>
        <p:spPr>
          <a:xfrm>
            <a:off x="509847" y="5694222"/>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2"/>
            </p:custDataLst>
          </p:nvPr>
        </p:nvSpPr>
        <p:spPr>
          <a:xfrm>
            <a:off x="509847" y="1687492"/>
            <a:ext cx="11139055" cy="4006736"/>
          </a:xfrm>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defTabSz="986910">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LAYOUT HEADER"/>
          <p:cNvSpPr>
            <a:spLocks noGrp="1"/>
          </p:cNvSpPr>
          <p:nvPr>
            <p:ph type="body" idx="14" hasCustomPrompt="1"/>
            <p:custDataLst>
              <p:tags r:id="rId3"/>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4"/>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5"/>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9" name="PXP_GRIDLINES" hidden="1"/>
          <p:cNvGrpSpPr/>
          <p:nvPr userDrawn="1"/>
        </p:nvGrpSpPr>
        <p:grpSpPr>
          <a:xfrm>
            <a:off x="-37133" y="0"/>
            <a:ext cx="12234040" cy="6858000"/>
            <a:chOff x="-30640" y="0"/>
            <a:chExt cx="10093083" cy="7543800"/>
          </a:xfrm>
        </p:grpSpPr>
        <p:cxnSp>
          <p:nvCxnSpPr>
            <p:cNvPr id="11" name="Straight Connector 10"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6"/>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523329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2FDA-33EB-4BE7-B6D1-98F9ED1769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F76B8-A6BA-4C6C-89FE-15679E12D5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70305-287C-483D-91D9-D2DC0349207C}"/>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F2CE86FF-8C69-4E37-B3B1-EBD63CAEEA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A43C1-9707-41DD-B124-8592FC9BE378}"/>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591013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rge 1x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451735E-85A4-4643-8094-642905B783F2}"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7" hasCustomPrompt="1"/>
            <p:custDataLst>
              <p:tags r:id="rId1"/>
            </p:custDataLst>
          </p:nvPr>
        </p:nvSpPr>
        <p:spPr>
          <a:xfrm>
            <a:off x="509847" y="56816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1" name="LAYOUT BODY"/>
          <p:cNvSpPr>
            <a:spLocks noGrp="1"/>
          </p:cNvSpPr>
          <p:nvPr>
            <p:ph idx="16"/>
            <p:custDataLst>
              <p:tags r:id="rId2"/>
            </p:custDataLst>
          </p:nvPr>
        </p:nvSpPr>
        <p:spPr>
          <a:xfrm>
            <a:off x="509847" y="4010785"/>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LAYOUT HEADER"/>
          <p:cNvSpPr>
            <a:spLocks noGrp="1"/>
          </p:cNvSpPr>
          <p:nvPr>
            <p:ph type="body" idx="18" hasCustomPrompt="1"/>
            <p:custDataLst>
              <p:tags r:id="rId3"/>
            </p:custDataLst>
          </p:nvPr>
        </p:nvSpPr>
        <p:spPr>
          <a:xfrm>
            <a:off x="509847" y="36856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7" y="33583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7" y="1687488"/>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14" hasCustomPrompt="1"/>
            <p:custDataLst>
              <p:tags r:id="rId6"/>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8"/>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9"/>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0"/>
            </p:custDataLst>
          </p:nvPr>
        </p:nvPicPr>
        <p:blipFill>
          <a:blip r:embed="rId12"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11091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2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D70D6585-CB7C-4CFA-BD76-44C70BE2929C}"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8" hasCustomPrompt="1"/>
            <p:custDataLst>
              <p:tags r:id="rId1"/>
            </p:custDataLst>
          </p:nvPr>
        </p:nvSpPr>
        <p:spPr>
          <a:xfrm>
            <a:off x="6251182"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2"/>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2" name="LAYOUT HEADER"/>
          <p:cNvSpPr>
            <a:spLocks noGrp="1"/>
          </p:cNvSpPr>
          <p:nvPr>
            <p:ph type="body" idx="19" hasCustomPrompt="1"/>
            <p:custDataLst>
              <p:tags r:id="rId3"/>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9"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1" name="LAYOUT HEADER"/>
          <p:cNvSpPr>
            <a:spLocks noGrp="1"/>
          </p:cNvSpPr>
          <p:nvPr>
            <p:ph type="body" idx="14" hasCustomPrompt="1"/>
            <p:custDataLst>
              <p:tags r:id="rId6"/>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9"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8"/>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9"/>
            </p:custDataLst>
          </p:nvPr>
        </p:nvPicPr>
        <p:blipFill>
          <a:blip r:embed="rId11"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596550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3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89627C-F79B-4DF9-998A-207B47061EFD}"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8157556"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8157556"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3" hasCustomPrompt="1"/>
            <p:custDataLst>
              <p:tags r:id="rId3"/>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5" name="LAYOUT SOURCE"/>
          <p:cNvSpPr>
            <a:spLocks noGrp="1"/>
          </p:cNvSpPr>
          <p:nvPr>
            <p:ph type="body" idx="25" hasCustomPrompt="1"/>
            <p:custDataLst>
              <p:tags r:id="rId4"/>
            </p:custDataLst>
          </p:nvPr>
        </p:nvSpPr>
        <p:spPr>
          <a:xfrm>
            <a:off x="4333703"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4333703"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21025">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5" name="LAYOUT HEADER"/>
          <p:cNvSpPr>
            <a:spLocks noGrp="1"/>
          </p:cNvSpPr>
          <p:nvPr>
            <p:ph type="body" idx="22" hasCustomPrompt="1"/>
            <p:custDataLst>
              <p:tags r:id="rId6"/>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4" name="LAYOUT SOURCE"/>
          <p:cNvSpPr>
            <a:spLocks noGrp="1"/>
          </p:cNvSpPr>
          <p:nvPr>
            <p:ph type="body" idx="24" hasCustomPrompt="1"/>
            <p:custDataLst>
              <p:tags r:id="rId7"/>
            </p:custDataLst>
          </p:nvPr>
        </p:nvSpPr>
        <p:spPr>
          <a:xfrm>
            <a:off x="509848"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8"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4" name="LAYOUT HEADER"/>
          <p:cNvSpPr>
            <a:spLocks noGrp="1"/>
          </p:cNvSpPr>
          <p:nvPr>
            <p:ph type="body" idx="14" hasCustomPrompt="1"/>
            <p:custDataLst>
              <p:tags r:id="rId9"/>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2"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792115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04BB5FE-21AD-4A47-B7F8-7792A0111F81}"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23" hasCustomPrompt="1"/>
            <p:custDataLst>
              <p:tags r:id="rId3"/>
            </p:custDataLst>
          </p:nvPr>
        </p:nvSpPr>
        <p:spPr>
          <a:xfrm>
            <a:off x="6251182" y="3690851"/>
            <a:ext cx="5375564" cy="324196"/>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8"/>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LAYOUT HEADER"/>
          <p:cNvSpPr>
            <a:spLocks noGrp="1"/>
          </p:cNvSpPr>
          <p:nvPr>
            <p:ph type="body" idx="26" hasCustomPrompt="1"/>
            <p:custDataLst>
              <p:tags r:id="rId9"/>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0"/>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1"/>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14" hasCustomPrompt="1"/>
            <p:custDataLst>
              <p:tags r:id="rId12"/>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6"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3"/>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0" name="DOCUMENT ID"/>
          <p:cNvSpPr txBox="1"/>
          <p:nvPr userDrawn="1">
            <p:custDataLst>
              <p:tags r:id="rId14"/>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1" name="PXP_GRIDLINES" hidden="1"/>
          <p:cNvGrpSpPr/>
          <p:nvPr userDrawn="1"/>
        </p:nvGrpSpPr>
        <p:grpSpPr>
          <a:xfrm>
            <a:off x="-37133" y="0"/>
            <a:ext cx="12234040" cy="6858000"/>
            <a:chOff x="-30640" y="0"/>
            <a:chExt cx="10093083" cy="7543800"/>
          </a:xfrm>
        </p:grpSpPr>
        <p:cxnSp>
          <p:nvCxnSpPr>
            <p:cNvPr id="22" name="Straight Connector 21"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5"/>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6"/>
            </p:custDataLst>
          </p:nvPr>
        </p:nvPicPr>
        <p:blipFill>
          <a:blip r:embed="rId18"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2499136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2x(1 and 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7CCF9807-4BDC-4D68-8676-381180632DE6}"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LAYOUT HEADER"/>
          <p:cNvSpPr>
            <a:spLocks noGrp="1"/>
          </p:cNvSpPr>
          <p:nvPr>
            <p:ph type="body" idx="26" hasCustomPrompt="1"/>
            <p:custDataLst>
              <p:tags r:id="rId3"/>
            </p:custDataLst>
          </p:nvPr>
        </p:nvSpPr>
        <p:spPr>
          <a:xfrm>
            <a:off x="6251182"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7"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8"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20" name="Straight Connector 1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8272399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2x(2 and 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EB71FFF7-9F05-4969-ABC0-23146D694E35}"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6" hasCustomPrompt="1"/>
            <p:custDataLst>
              <p:tags r:id="rId3"/>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4"/>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7"/>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3944180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3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6A79529-9704-412A-9627-88623531B893}" type="slidenum">
              <a:rPr sz="800" smtClean="0">
                <a:solidFill>
                  <a:prstClr val="black"/>
                </a:solidFill>
              </a:rPr>
              <a:pPr algn="r"/>
              <a:t>‹#›</a:t>
            </a:fld>
            <a:endParaRPr sz="800" dirty="0">
              <a:solidFill>
                <a:prstClr val="black"/>
              </a:solidFill>
            </a:endParaRPr>
          </a:p>
        </p:txBody>
      </p:sp>
      <p:sp>
        <p:nvSpPr>
          <p:cNvPr id="25" name="LAYOUT SOURCE"/>
          <p:cNvSpPr>
            <a:spLocks noGrp="1"/>
          </p:cNvSpPr>
          <p:nvPr>
            <p:ph type="body" idx="30" hasCustomPrompt="1"/>
            <p:custDataLst>
              <p:tags r:id="rId1"/>
            </p:custDataLst>
          </p:nvPr>
        </p:nvSpPr>
        <p:spPr>
          <a:xfrm>
            <a:off x="8157556"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3" name="LAYOUT BODY"/>
          <p:cNvSpPr>
            <a:spLocks noGrp="1"/>
          </p:cNvSpPr>
          <p:nvPr>
            <p:ph idx="28"/>
            <p:custDataLst>
              <p:tags r:id="rId2"/>
            </p:custDataLst>
          </p:nvPr>
        </p:nvSpPr>
        <p:spPr>
          <a:xfrm>
            <a:off x="8157556"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8" name="LAYOUT HEADER"/>
          <p:cNvSpPr>
            <a:spLocks noGrp="1"/>
          </p:cNvSpPr>
          <p:nvPr>
            <p:ph type="body" idx="35" hasCustomPrompt="1"/>
            <p:custDataLst>
              <p:tags r:id="rId3"/>
            </p:custDataLst>
          </p:nvPr>
        </p:nvSpPr>
        <p:spPr>
          <a:xfrm>
            <a:off x="8157556"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22" name="LAYOUT SOURCE"/>
          <p:cNvSpPr>
            <a:spLocks noGrp="1"/>
          </p:cNvSpPr>
          <p:nvPr>
            <p:ph type="body" idx="27" hasCustomPrompt="1"/>
            <p:custDataLst>
              <p:tags r:id="rId4"/>
            </p:custDataLst>
          </p:nvPr>
        </p:nvSpPr>
        <p:spPr>
          <a:xfrm>
            <a:off x="4333703"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0" name="LAYOUT BODY"/>
          <p:cNvSpPr>
            <a:spLocks noGrp="1"/>
          </p:cNvSpPr>
          <p:nvPr>
            <p:ph idx="25"/>
            <p:custDataLst>
              <p:tags r:id="rId5"/>
            </p:custDataLst>
          </p:nvPr>
        </p:nvSpPr>
        <p:spPr>
          <a:xfrm>
            <a:off x="4333703"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LAYOUT HEADER"/>
          <p:cNvSpPr>
            <a:spLocks noGrp="1"/>
          </p:cNvSpPr>
          <p:nvPr>
            <p:ph type="body" idx="34" hasCustomPrompt="1"/>
            <p:custDataLst>
              <p:tags r:id="rId6"/>
            </p:custDataLst>
          </p:nvPr>
        </p:nvSpPr>
        <p:spPr>
          <a:xfrm>
            <a:off x="4333703"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7"/>
            </p:custDataLst>
          </p:nvPr>
        </p:nvSpPr>
        <p:spPr>
          <a:xfrm>
            <a:off x="509848"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8"/>
            </p:custDataLst>
          </p:nvPr>
        </p:nvSpPr>
        <p:spPr>
          <a:xfrm>
            <a:off x="509848"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LAYOUT HEADER"/>
          <p:cNvSpPr>
            <a:spLocks noGrp="1"/>
          </p:cNvSpPr>
          <p:nvPr>
            <p:ph type="body" idx="33" hasCustomPrompt="1"/>
            <p:custDataLst>
              <p:tags r:id="rId9"/>
            </p:custDataLst>
          </p:nvPr>
        </p:nvSpPr>
        <p:spPr>
          <a:xfrm>
            <a:off x="509848"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10"/>
            </p:custDataLst>
          </p:nvPr>
        </p:nvSpPr>
        <p:spPr>
          <a:xfrm>
            <a:off x="8157556"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11"/>
            </p:custDataLst>
          </p:nvPr>
        </p:nvSpPr>
        <p:spPr>
          <a:xfrm>
            <a:off x="8157556"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LAYOUT HEADER"/>
          <p:cNvSpPr>
            <a:spLocks noGrp="1"/>
          </p:cNvSpPr>
          <p:nvPr>
            <p:ph type="body" idx="32" hasCustomPrompt="1"/>
            <p:custDataLst>
              <p:tags r:id="rId12"/>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13"/>
            </p:custDataLst>
          </p:nvPr>
        </p:nvSpPr>
        <p:spPr>
          <a:xfrm>
            <a:off x="4333703"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14"/>
            </p:custDataLst>
          </p:nvPr>
        </p:nvSpPr>
        <p:spPr>
          <a:xfrm>
            <a:off x="4333703"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LAYOUT HEADER"/>
          <p:cNvSpPr>
            <a:spLocks noGrp="1"/>
          </p:cNvSpPr>
          <p:nvPr>
            <p:ph type="body" idx="31" hasCustomPrompt="1"/>
            <p:custDataLst>
              <p:tags r:id="rId15"/>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6"/>
            </p:custDataLst>
          </p:nvPr>
        </p:nvSpPr>
        <p:spPr>
          <a:xfrm>
            <a:off x="509848"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7"/>
            </p:custDataLst>
          </p:nvPr>
        </p:nvSpPr>
        <p:spPr>
          <a:xfrm>
            <a:off x="509848"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3" name="LAYOUT HEADER"/>
          <p:cNvSpPr>
            <a:spLocks noGrp="1"/>
          </p:cNvSpPr>
          <p:nvPr>
            <p:ph type="body" idx="14" hasCustomPrompt="1"/>
            <p:custDataLst>
              <p:tags r:id="rId18"/>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7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PAGE HEADING"/>
          <p:cNvSpPr>
            <a:spLocks noGrp="1"/>
          </p:cNvSpPr>
          <p:nvPr>
            <p:ph type="title" hasCustomPrompt="1"/>
            <p:custDataLst>
              <p:tags r:id="rId19"/>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6" name="DOCUMENT ID"/>
          <p:cNvSpPr txBox="1"/>
          <p:nvPr userDrawn="1">
            <p:custDataLst>
              <p:tags r:id="rId20"/>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4" name="PXP_GRIDLINES" hidden="1"/>
          <p:cNvGrpSpPr/>
          <p:nvPr userDrawn="1"/>
        </p:nvGrpSpPr>
        <p:grpSpPr>
          <a:xfrm>
            <a:off x="-37133" y="0"/>
            <a:ext cx="12234040" cy="6858000"/>
            <a:chOff x="-30640" y="0"/>
            <a:chExt cx="10093083" cy="7543800"/>
          </a:xfrm>
        </p:grpSpPr>
        <p:cxnSp>
          <p:nvCxnSpPr>
            <p:cNvPr id="27" name="Straight Connector 2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2"/>
            </p:custDataLst>
          </p:nvPr>
        </p:nvPicPr>
        <p:blipFill>
          <a:blip r:embed="rId2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7350750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sclaimer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D2363B6-C2A5-4798-A9CC-51C31EECAC2F}" type="slidenum">
              <a:rPr sz="800" smtClean="0">
                <a:solidFill>
                  <a:prstClr val="black"/>
                </a:solidFill>
              </a:rPr>
              <a:pPr algn="r"/>
              <a:t>‹#›</a:t>
            </a:fld>
            <a:endParaRPr sz="800" dirty="0">
              <a:solidFill>
                <a:prstClr val="black"/>
              </a:solidFill>
            </a:endParaRP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PXP_GRIDLINES" hidden="1"/>
          <p:cNvGrpSpPr/>
          <p:nvPr userDrawn="1"/>
        </p:nvGrpSpPr>
        <p:grpSpPr>
          <a:xfrm>
            <a:off x="-37133" y="0"/>
            <a:ext cx="12234040" cy="6858000"/>
            <a:chOff x="-30640" y="0"/>
            <a:chExt cx="10093083" cy="7543800"/>
          </a:xfrm>
        </p:grpSpPr>
        <p:cxnSp>
          <p:nvCxnSpPr>
            <p:cNvPr id="7" name="Straight Connector 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8" name="Straight Connector 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5205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act Page" preserve="1" userDrawn="1">
  <p:cSld name="Contact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844A95E-171B-43E0-919B-08407017EAD1}" type="slidenum">
              <a:rPr sz="800" smtClean="0">
                <a:solidFill>
                  <a:prstClr val="black"/>
                </a:solidFill>
              </a:rPr>
              <a:pPr algn="r"/>
              <a:t>‹#›</a:t>
            </a:fld>
            <a:endParaRPr sz="800" dirty="0">
              <a:solidFill>
                <a:prstClr val="black"/>
              </a:solidFill>
            </a:endParaRPr>
          </a:p>
        </p:txBody>
      </p:sp>
      <p:cxnSp>
        <p:nvCxnSpPr>
          <p:cNvPr id="65"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Contact information</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42510896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Page (Image A)">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266008" y="1280160"/>
            <a:ext cx="11637356" cy="5353396"/>
          </a:xfrm>
          <a:prstGeom prst="rect">
            <a:avLst/>
          </a:prstGeom>
        </p:spPr>
        <p:txBody>
          <a:bodyPr lIns="5004000" bIns="180000" anchor="ctr" anchorCtr="0">
            <a:noAutofit/>
          </a:bodyPr>
          <a:lstStyle>
            <a:lvl1pPr marL="6235" indent="0">
              <a:buNone/>
              <a:defRPr>
                <a:latin typeface="+mn-lt"/>
              </a:defRPr>
            </a:lvl1pPr>
          </a:lstStyle>
          <a:p>
            <a:endParaRPr lang="en-US" dirty="0"/>
          </a:p>
        </p:txBody>
      </p:sp>
      <p:sp>
        <p:nvSpPr>
          <p:cNvPr id="18" name="text" descr="{&quot;templafy&quot;:{&quot;id&quot;:&quot;b73364be-e56a-4bb4-a00d-4afbf861da49&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d14a21cc-33c1-44e1-bdd6-33610ae73654&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b452f212-153f-4922-bc80-cb9cb5e90fc6&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7f2eace7-764c-4eb1-bebb-0fbdf8bf722c&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6" name="text" descr="{&quot;templafy&quot;:{&quot;id&quot;:&quot;97cc6406-fcc7-4c5c-9d4d-4de41c0d6dd6&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fef0b291-09d4-411b-a3ff-89be0bfdf63f&quot;}}"/>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0931" y="366568"/>
            <a:ext cx="1349341" cy="518687"/>
          </a:xfrm>
          <a:prstGeom prst="rect">
            <a:avLst/>
          </a:prstGeom>
        </p:spPr>
      </p:pic>
    </p:spTree>
    <p:extLst>
      <p:ext uri="{BB962C8B-B14F-4D97-AF65-F5344CB8AC3E}">
        <p14:creationId xmlns:p14="http://schemas.microsoft.com/office/powerpoint/2010/main" val="4060590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F37E-FD7A-49C3-99FD-1E6950039B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3C70B-6027-4DA3-BE64-972AA7971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674B6B-DD3A-4C10-9FBD-0D8C5BF01DC9}"/>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EEA9C92A-6CA6-4158-AD65-A436E3A68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6B7B7-4449-4BE3-94D5-368BA13A3E9F}"/>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301500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8c408818-2261-4fe3-8db7-c7b87bb7c045&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957d6ec7-02b7-488e-8245-4ec0d1670cd6&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581c8c27-2cec-4036-8b89-757d3017c3de&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6c82cd71-6896-486f-86e1-2b699f99b625&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1" name="text" descr="{&quot;templafy&quot;:{&quot;id&quot;:&quot;b1c0238e-0645-44ce-9e91-8b1f9226f318&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479a7189-9e1b-4490-82db-40f909dd829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2" name="text" descr="{&quot;templafy&quot;:{&quot;id&quot;:&quot;cffb3e64-2970-4703-9f5b-7876c65400ca&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Public</a:t>
            </a:r>
          </a:p>
        </p:txBody>
      </p:sp>
    </p:spTree>
    <p:extLst>
      <p:ext uri="{BB962C8B-B14F-4D97-AF65-F5344CB8AC3E}">
        <p14:creationId xmlns:p14="http://schemas.microsoft.com/office/powerpoint/2010/main" val="60450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ver Page (Image C)">
    <p:spTree>
      <p:nvGrpSpPr>
        <p:cNvPr id="1" name=""/>
        <p:cNvGrpSpPr/>
        <p:nvPr/>
      </p:nvGrpSpPr>
      <p:grpSpPr>
        <a:xfrm>
          <a:off x="0" y="0"/>
          <a:ext cx="0" cy="0"/>
          <a:chOff x="0" y="0"/>
          <a:chExt cx="0" cy="0"/>
        </a:xfrm>
      </p:grpSpPr>
      <p:sp>
        <p:nvSpPr>
          <p:cNvPr id="12" name="Picture Placeholder 8"/>
          <p:cNvSpPr>
            <a:spLocks noGrp="1"/>
          </p:cNvSpPr>
          <p:nvPr>
            <p:ph type="pic" sz="quarter" idx="15"/>
          </p:nvPr>
        </p:nvSpPr>
        <p:spPr>
          <a:xfrm>
            <a:off x="6903273" y="1980046"/>
            <a:ext cx="5000092" cy="4653773"/>
          </a:xfrm>
          <a:prstGeom prst="rect">
            <a:avLst/>
          </a:prstGeom>
        </p:spPr>
        <p:txBody>
          <a:bodyPr tIns="648000" anchor="ctr" anchorCtr="0">
            <a:noAutofit/>
          </a:bodyPr>
          <a:lstStyle>
            <a:lvl1pPr marL="6235" indent="0" algn="ctr">
              <a:buNone/>
              <a:defRPr/>
            </a:lvl1pPr>
          </a:lstStyle>
          <a:p>
            <a:endParaRPr lang="en-US" dirty="0"/>
          </a:p>
        </p:txBody>
      </p:sp>
      <p:sp>
        <p:nvSpPr>
          <p:cNvPr id="18" name="text" descr="{&quot;templafy&quot;:{&quot;id&quot;:&quot;517f693d-308c-442d-8d7e-6e8e398be8a6&quot;}}" title="Translations.Keyline"/>
          <p:cNvSpPr>
            <a:spLocks noGrp="1"/>
          </p:cNvSpPr>
          <p:nvPr>
            <p:ph type="ctrTitle" hasCustomPrompt="1"/>
            <p:custDataLst>
              <p:tags r:id="rId1"/>
            </p:custDataLst>
          </p:nvPr>
        </p:nvSpPr>
        <p:spPr>
          <a:xfrm>
            <a:off x="509848" y="1796727"/>
            <a:ext cx="6223000" cy="1210909"/>
          </a:xfrm>
          <a:prstGeom prst="rect">
            <a:avLst/>
          </a:prstGeom>
        </p:spPr>
        <p:txBody>
          <a:bodyPr lIns="0" tIns="0" rIns="0" bIns="0" anchor="b" anchorCtr="0">
            <a:noAutofit/>
          </a:bodyPr>
          <a:lstStyle>
            <a:lvl1pPr>
              <a:lnSpc>
                <a:spcPct val="100000"/>
              </a:lnSpc>
              <a:spcAft>
                <a:spcPts val="0"/>
              </a:spcAft>
              <a:defRPr sz="3636"/>
            </a:lvl1pPr>
          </a:lstStyle>
          <a:p>
            <a:pPr>
              <a:lnSpc>
                <a:spcPct val="100000"/>
              </a:lnSpc>
              <a:spcAft>
                <a:spcPts val="0"/>
              </a:spcAft>
            </a:pPr>
            <a:r>
              <a:rPr lang="en-US"/>
              <a:t>&lt;&lt;Keyline&gt;&gt;</a:t>
            </a:r>
            <a:endParaRPr/>
          </a:p>
        </p:txBody>
      </p:sp>
      <p:sp>
        <p:nvSpPr>
          <p:cNvPr id="17" name="text" descr="{&quot;templafy&quot;:{&quot;id&quot;:&quot;42d01303-1b82-4e52-b032-cf7026cd8338&quot;}}" title="Translations.Infoline"/>
          <p:cNvSpPr>
            <a:spLocks noGrp="1"/>
          </p:cNvSpPr>
          <p:nvPr>
            <p:ph type="subTitle" idx="1" hasCustomPrompt="1"/>
            <p:custDataLst>
              <p:tags r:id="rId2"/>
            </p:custDataLst>
          </p:nvPr>
        </p:nvSpPr>
        <p:spPr>
          <a:xfrm>
            <a:off x="509848" y="3108960"/>
            <a:ext cx="6223000"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endParaRPr/>
          </a:p>
        </p:txBody>
      </p:sp>
      <p:sp>
        <p:nvSpPr>
          <p:cNvPr id="38" name="text" descr="{&quot;templafy&quot;:{&quot;id&quot;:&quot;95cb0d2c-c896-4cbe-b268-035323f5aa94&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endParaRPr/>
          </a:p>
        </p:txBody>
      </p:sp>
      <p:sp>
        <p:nvSpPr>
          <p:cNvPr id="40" name="text" descr="{&quot;templafy&quot;:{&quot;id&quot;:&quot;38330571-929f-4514-8cbd-6051a07d9e9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endParaRPr/>
          </a:p>
        </p:txBody>
      </p:sp>
      <p:sp>
        <p:nvSpPr>
          <p:cNvPr id="11" name="text" descr="{&quot;templafy&quot;:{&quot;id&quot;:&quot;ad25af92-5428-478b-855c-fe707c316693&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vl1pPr>
          </a:lstStyle>
          <a:p>
            <a:pPr lvl="0"/>
            <a:r>
              <a:rPr lang="en-US"/>
              <a:t>&lt;&lt;Date&gt;&gt;</a:t>
            </a:r>
            <a:endParaRPr/>
          </a:p>
        </p:txBody>
      </p:sp>
      <p:pic>
        <p:nvPicPr>
          <p:cNvPr id="2" name="image" descr="{&quot;templafy&quot;:{&quot;id&quot;:&quot;b432f3f7-0720-4a0c-a38b-6ea2f82415e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3" name="text" descr="{&quot;templafy&quot;:{&quot;id&quot;:&quot;633511de-7a9a-4614-88b8-ba32608adea2&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Confidential</a:t>
            </a:r>
          </a:p>
        </p:txBody>
      </p:sp>
    </p:spTree>
    <p:extLst>
      <p:ext uri="{BB962C8B-B14F-4D97-AF65-F5344CB8AC3E}">
        <p14:creationId xmlns:p14="http://schemas.microsoft.com/office/powerpoint/2010/main" val="35406017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LAYOUT BODY">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7" y="1689969"/>
            <a:ext cx="11141443" cy="3833090"/>
          </a:xfrm>
        </p:spPr>
        <p:txBody>
          <a:bodyPr/>
          <a:lstStyle>
            <a:lvl1pPr>
              <a:defRPr/>
            </a:lvl1pPr>
            <a:lvl5pPr>
              <a:defRPr/>
            </a:lvl5pPr>
            <a:lvl6pPr>
              <a:defRPr/>
            </a:lvl6pPr>
            <a:lvl7pPr>
              <a:defRPr/>
            </a:lvl7pPr>
            <a:lvl8pPr>
              <a:defRPr/>
            </a:lvl8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2" name="text" descr="{&quot;templafy&quot;:{&quot;id&quot;:&quot;c5dcef7c-1d7b-44e4-b377-8baa320b866e&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a:t>&lt;&lt;Page heading&gt;&gt;</a:t>
            </a:r>
            <a:endParaRPr/>
          </a:p>
        </p:txBody>
      </p:sp>
      <p:sp>
        <p:nvSpPr>
          <p:cNvPr id="22" name="text" descr="{&quot;templafy&quot;:{&quot;id&quot;:&quot;b836f157-0c8e-486a-93a0-c29246dbca78&quot;}}" title="Translations.MessageText"/>
          <p:cNvSpPr>
            <a:spLocks noGrp="1"/>
          </p:cNvSpPr>
          <p:nvPr>
            <p:ph type="body" sz="quarter" idx="48" hasCustomPrompt="1"/>
          </p:nvPr>
        </p:nvSpPr>
        <p:spPr>
          <a:xfrm>
            <a:off x="511849" y="1024660"/>
            <a:ext cx="11139441" cy="249382"/>
          </a:xfrm>
          <a:prstGeom prst="rect">
            <a:avLst/>
          </a:prstGeom>
        </p:spPr>
        <p:txBody>
          <a:bodyPr lIns="0" tIns="0" rIns="0" bIns="0"/>
          <a:lstStyle>
            <a:lvl1pPr marL="6235" indent="0">
              <a:spcBef>
                <a:spcPts val="0"/>
              </a:spcBef>
              <a:buFontTx/>
              <a:buNone/>
              <a:defRPr sz="1636"/>
            </a:lvl1pPr>
          </a:lstStyle>
          <a:p>
            <a:pPr lvl="0"/>
            <a:r>
              <a:rPr lang="en-US"/>
              <a:t>&lt;&lt;Message&gt;&gt;</a:t>
            </a:r>
            <a:endParaRPr/>
          </a:p>
        </p:txBody>
      </p:sp>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3" name="Straight Connector 2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LAYOUT BODY"/>
          <p:cNvSpPr/>
          <p:nvPr userDrawn="1"/>
        </p:nvSpPr>
        <p:spPr>
          <a:xfrm>
            <a:off x="525818" y="2894301"/>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16" name="image" descr="{&quot;templafy&quot;:{&quot;id&quot;:&quot;07f9bb92-83d3-4972-876a-921163a66571&quot;}}">
            <a:extLst>
              <a:ext uri="{FF2B5EF4-FFF2-40B4-BE49-F238E27FC236}">
                <a16:creationId xmlns:a16="http://schemas.microsoft.com/office/drawing/2014/main" id="{A015733B-397F-42C4-8F34-EEC9E8FC8F6E}"/>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765640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descr="{&quot;templafy&quot;:{&quot;id&quot;:&quot;8c2c1c87-309c-4e1d-92a2-f211c9e39555&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dirty="0"/>
              <a:t>&lt;&lt;Page heading&gt;&gt;</a:t>
            </a:r>
            <a:endParaRPr dirty="0"/>
          </a:p>
        </p:txBody>
      </p:sp>
      <p:sp>
        <p:nvSpPr>
          <p:cNvPr id="33" name="text" descr="{&quot;templafy&quot;:{&quot;id&quot;:&quot;9a641532-141f-481d-9b3c-1f7d7ea67ae2&quot;}}" title="Translations.MessageText"/>
          <p:cNvSpPr>
            <a:spLocks noGrp="1"/>
          </p:cNvSpPr>
          <p:nvPr>
            <p:ph type="body" sz="quarter" idx="14" hasCustomPrompt="1"/>
          </p:nvPr>
        </p:nvSpPr>
        <p:spPr>
          <a:xfrm>
            <a:off x="511849" y="1024660"/>
            <a:ext cx="11139441"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20" name="PXP_GRIDLINES" hidden="1"/>
          <p:cNvGrpSpPr/>
          <p:nvPr userDrawn="1"/>
        </p:nvGrpSpPr>
        <p:grpSpPr>
          <a:xfrm>
            <a:off x="-8312" y="0"/>
            <a:ext cx="12192506" cy="6858000"/>
            <a:chOff x="-13716" y="0"/>
            <a:chExt cx="10058818" cy="7543800"/>
          </a:xfrm>
        </p:grpSpPr>
        <p:cxnSp>
          <p:nvCxnSpPr>
            <p:cNvPr id="21" name="Straight Connector 2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3" name="image" descr="{&quot;templafy&quot;:{&quot;id&quot;:&quot;07f9bb92-83d3-4972-876a-921163a66571&quot;}}">
            <a:extLst>
              <a:ext uri="{FF2B5EF4-FFF2-40B4-BE49-F238E27FC236}">
                <a16:creationId xmlns:a16="http://schemas.microsoft.com/office/drawing/2014/main" id="{71C2B8FF-F8C7-4491-B3DF-01CC372BE886}"/>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7103739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24"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659500a2-f1be-4e6d-9abd-f71500a1e40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e07ab73a-48a2-4890-8c52-7820c8526911&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6f73ff4a-da61-490e-8df6-ce80065d606c&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1472727"/>
          </a:xfrm>
          <a:prstGeom prst="rect">
            <a:avLst/>
          </a:prstGeom>
          <a:noFill/>
        </p:spPr>
        <p:txBody>
          <a:bodyPr vert="horz" lIns="0" tIns="0" rIns="0" bIns="0" rtlCol="0">
            <a:noAutofit/>
          </a:bodyPr>
          <a:lstStyle>
            <a:lvl1pPr marL="166256">
              <a:defRPr lang="en-US" kern="1200" baseline="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3" name="text" descr="{&quot;templafy&quot;:{&quot;id&quot;:&quot;fd9f72fd-c813-4ca2-adbd-72b7a544d668&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850033cf-20bd-469f-b2ed-809f6725b900&quot;}}" title="Translations.LayoutHeading"/>
          <p:cNvSpPr>
            <a:spLocks noGrp="1"/>
          </p:cNvSpPr>
          <p:nvPr>
            <p:ph type="body" idx="34" hasCustomPrompt="1"/>
            <p:custDataLst>
              <p:tags r:id="rId3"/>
            </p:custDataLst>
          </p:nvPr>
        </p:nvSpPr>
        <p:spPr>
          <a:xfrm>
            <a:off x="509847"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4" name="text" descr="{&quot;templafy&quot;:{&quot;id&quot;:&quot;11691b94-4cf8-4bf6-a2c2-37a0d2744c13&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610c3496-d1a5-4d77-9bfc-26dbc43f9749&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4" name="text" descr="{&quot;templafy&quot;:{&quot;id&quot;:&quot;7e57f9ec-c0e6-4202-805c-acfa607aebac&quot;}}" title="Translations.Source"/>
          <p:cNvSpPr>
            <a:spLocks noGrp="1"/>
          </p:cNvSpPr>
          <p:nvPr>
            <p:ph type="body" sz="quarter" idx="49" hasCustomPrompt="1"/>
          </p:nvPr>
        </p:nvSpPr>
        <p:spPr>
          <a:xfrm>
            <a:off x="6266561"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f6afd5a3-2bb9-437e-afd8-d0d683918a33&quot;}}" title="Translations.LayoutHeading"/>
          <p:cNvSpPr>
            <a:spLocks noGrp="1"/>
          </p:cNvSpPr>
          <p:nvPr>
            <p:ph type="body" idx="38" hasCustomPrompt="1"/>
            <p:custDataLst>
              <p:tags r:id="rId5"/>
            </p:custDataLst>
          </p:nvPr>
        </p:nvSpPr>
        <p:spPr>
          <a:xfrm>
            <a:off x="6266182"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6266182"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vl4pPr marL="689963">
              <a:defRPr/>
            </a:lvl4pPr>
            <a:lvl5pPr marL="864532">
              <a:defRPr/>
            </a:lvl5pPr>
            <a:lvl6pPr marL="864532">
              <a:defRPr/>
            </a:lvl6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5" name="text" descr="{&quot;templafy&quot;:{&quot;id&quot;:&quot;e7f77444-d37c-4be7-b1e7-68728ab86e40&quot;}}" title="Translations.Source"/>
          <p:cNvSpPr>
            <a:spLocks noGrp="1"/>
          </p:cNvSpPr>
          <p:nvPr>
            <p:ph type="body" sz="quarter" idx="50"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40" name="PXP_GRIDLINES" hidden="1"/>
          <p:cNvGrpSpPr/>
          <p:nvPr userDrawn="1"/>
        </p:nvGrpSpPr>
        <p:grpSpPr>
          <a:xfrm>
            <a:off x="-8312" y="0"/>
            <a:ext cx="12192506" cy="6858000"/>
            <a:chOff x="-13716" y="0"/>
            <a:chExt cx="10058818" cy="7543800"/>
          </a:xfrm>
        </p:grpSpPr>
        <p:cxnSp>
          <p:nvCxnSpPr>
            <p:cNvPr id="45" name="Straight Connector 44"/>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 name="LAYOUT BODY" hidden="1"/>
          <p:cNvSpPr/>
          <p:nvPr userDrawn="1"/>
        </p:nvSpPr>
        <p:spPr>
          <a:xfrm>
            <a:off x="525818" y="4452216"/>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30" name="image" descr="{&quot;templafy&quot;:{&quot;id&quot;:&quot;07f9bb92-83d3-4972-876a-921163a66571&quot;}}">
            <a:extLst>
              <a:ext uri="{FF2B5EF4-FFF2-40B4-BE49-F238E27FC236}">
                <a16:creationId xmlns:a16="http://schemas.microsoft.com/office/drawing/2014/main" id="{E345E3E0-7967-4036-B101-C0CC9B5EBD9C}"/>
              </a:ext>
            </a:extLst>
          </p:cNvPr>
          <p:cNvPicPr>
            <a:picLocks noChangeAspect="1"/>
          </p:cNvPicPr>
          <p:nvPr userDrawn="1"/>
        </p:nvPicPr>
        <p:blipFill>
          <a:blip r:embed="rId7"/>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0405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2x1">
    <p:spTree>
      <p:nvGrpSpPr>
        <p:cNvPr id="1" name=""/>
        <p:cNvGrpSpPr/>
        <p:nvPr/>
      </p:nvGrpSpPr>
      <p:grpSpPr>
        <a:xfrm>
          <a:off x="0" y="0"/>
          <a:ext cx="0" cy="0"/>
          <a:chOff x="0" y="0"/>
          <a:chExt cx="0" cy="0"/>
        </a:xfrm>
      </p:grpSpPr>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e6b90f6f-5f9c-4b53-ad99-2182a1a5676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dirty="0"/>
              <a:t>&lt;&lt;Page heading&gt;&gt;</a:t>
            </a:r>
            <a:endParaRPr dirty="0"/>
          </a:p>
        </p:txBody>
      </p:sp>
      <p:sp>
        <p:nvSpPr>
          <p:cNvPr id="34" name="text" descr="{&quot;templafy&quot;:{&quot;id&quot;:&quot;2157ef70-51a3-4af6-8efb-176864a4f9e6&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0267cfcc-9f71-4a5a-84e1-65fe93cf7441&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1ac97bee-5dcc-41a7-b03a-b461006fc37d&quot;}}" title="Translations.Source"/>
          <p:cNvSpPr>
            <a:spLocks noGrp="1"/>
          </p:cNvSpPr>
          <p:nvPr>
            <p:ph type="body" sz="quarter" idx="47" hasCustomPrompt="1"/>
          </p:nvPr>
        </p:nvSpPr>
        <p:spPr>
          <a:xfrm>
            <a:off x="510545"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40aed189-5466-4e74-8f42-72e8f6629341&quot;}}" title="Translations.LayoutHeading"/>
          <p:cNvSpPr>
            <a:spLocks noGrp="1"/>
          </p:cNvSpPr>
          <p:nvPr>
            <p:ph type="body" idx="3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b0996bf5-271c-424f-998c-fdf9ef194e56&quot;}}" title="Translations.Source"/>
          <p:cNvSpPr>
            <a:spLocks noGrp="1"/>
          </p:cNvSpPr>
          <p:nvPr>
            <p:ph type="body" sz="quarter" idx="48"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0" name="PXP_GRIDLINES" hidden="1"/>
          <p:cNvGrpSpPr/>
          <p:nvPr userDrawn="1"/>
        </p:nvGrpSpPr>
        <p:grpSpPr>
          <a:xfrm>
            <a:off x="-8312" y="0"/>
            <a:ext cx="12192506" cy="6858000"/>
            <a:chOff x="-13716" y="0"/>
            <a:chExt cx="10058818" cy="7543800"/>
          </a:xfrm>
        </p:grpSpPr>
        <p:cxnSp>
          <p:nvCxnSpPr>
            <p:cNvPr id="31" name="Straight Connector 3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LAYOUT BODY" hidden="1"/>
          <p:cNvSpPr/>
          <p:nvPr userDrawn="1"/>
        </p:nvSpPr>
        <p:spPr>
          <a:xfrm>
            <a:off x="525818"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2" name="image" descr="{&quot;templafy&quot;:{&quot;id&quot;:&quot;07f9bb92-83d3-4972-876a-921163a66571&quot;}}">
            <a:extLst>
              <a:ext uri="{FF2B5EF4-FFF2-40B4-BE49-F238E27FC236}">
                <a16:creationId xmlns:a16="http://schemas.microsoft.com/office/drawing/2014/main" id="{CD168893-1D69-4BD4-8846-A102BB5E499B}"/>
              </a:ext>
            </a:extLst>
          </p:cNvPr>
          <p:cNvPicPr>
            <a:picLocks noChangeAspect="1"/>
          </p:cNvPicPr>
          <p:nvPr userDrawn="1"/>
        </p:nvPicPr>
        <p:blipFill>
          <a:blip r:embed="rId5"/>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761007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3x1">
    <p:spTree>
      <p:nvGrpSpPr>
        <p:cNvPr id="1" name=""/>
        <p:cNvGrpSpPr/>
        <p:nvPr/>
      </p:nvGrpSpPr>
      <p:grpSpPr>
        <a:xfrm>
          <a:off x="0" y="0"/>
          <a:ext cx="0" cy="0"/>
          <a:chOff x="0" y="0"/>
          <a:chExt cx="0" cy="0"/>
        </a:xfrm>
      </p:grpSpPr>
      <p:sp>
        <p:nvSpPr>
          <p:cNvPr id="40"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d765dd66-5117-4ef2-b467-67932c0ca7a4&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8562a0cf-0ef1-45d5-9eb4-2c0dd205124c&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f099470e-c8bb-4c92-8b0a-da7a2b1fda1e&quot;}}" title="Translations.LayoutHeading"/>
          <p:cNvSpPr>
            <a:spLocks noGrp="1"/>
          </p:cNvSpPr>
          <p:nvPr>
            <p:ph type="body" idx="16" hasCustomPrompt="1"/>
            <p:custDataLst>
              <p:tags r:id="rId2"/>
            </p:custDataLst>
          </p:nvPr>
        </p:nvSpPr>
        <p:spPr>
          <a:xfrm>
            <a:off x="510546"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e79d0ec3-45ae-4564-aa04-8a26b0db3275&quot;}}" title="Translations.Source"/>
          <p:cNvSpPr>
            <a:spLocks noGrp="1"/>
          </p:cNvSpPr>
          <p:nvPr>
            <p:ph type="body" sz="quarter" idx="47" hasCustomPrompt="1"/>
          </p:nvPr>
        </p:nvSpPr>
        <p:spPr>
          <a:xfrm>
            <a:off x="511847" y="5530909"/>
            <a:ext cx="3512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a7dc809d-e1cb-4d74-a888-98f4145d2192&quot;}}" title="Translations.LayoutHeading"/>
          <p:cNvSpPr>
            <a:spLocks noGrp="1"/>
          </p:cNvSpPr>
          <p:nvPr>
            <p:ph type="body" idx="36" hasCustomPrompt="1"/>
            <p:custDataLst>
              <p:tags r:id="rId3"/>
            </p:custDataLst>
          </p:nvPr>
        </p:nvSpPr>
        <p:spPr>
          <a:xfrm>
            <a:off x="4324365"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4324365"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5b2b4a20-7944-48b9-9326-a637dec9359e&quot;}}" title="Translations.Source"/>
          <p:cNvSpPr>
            <a:spLocks noGrp="1"/>
          </p:cNvSpPr>
          <p:nvPr>
            <p:ph type="body" sz="quarter" idx="48" hasCustomPrompt="1"/>
          </p:nvPr>
        </p:nvSpPr>
        <p:spPr>
          <a:xfrm>
            <a:off x="4324836"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4e0265cd-b153-45a4-883e-31c1b1fe2d2f&quot;}}" title="Translations.LayoutHeading"/>
          <p:cNvSpPr>
            <a:spLocks noGrp="1"/>
          </p:cNvSpPr>
          <p:nvPr>
            <p:ph type="body" idx="38" hasCustomPrompt="1"/>
            <p:custDataLst>
              <p:tags r:id="rId4"/>
            </p:custDataLst>
          </p:nvPr>
        </p:nvSpPr>
        <p:spPr>
          <a:xfrm>
            <a:off x="8138183"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8138183"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6d9c10ee-d2b5-4059-9e93-2fb143ea2bcc&quot;}}" title="Translations.Source"/>
          <p:cNvSpPr>
            <a:spLocks noGrp="1"/>
          </p:cNvSpPr>
          <p:nvPr>
            <p:ph type="body" sz="quarter" idx="49" hasCustomPrompt="1"/>
          </p:nvPr>
        </p:nvSpPr>
        <p:spPr>
          <a:xfrm>
            <a:off x="8139127"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6" name="PXP_GRIDLINES" hidden="1"/>
          <p:cNvGrpSpPr/>
          <p:nvPr userDrawn="1"/>
        </p:nvGrpSpPr>
        <p:grpSpPr>
          <a:xfrm>
            <a:off x="-8312" y="0"/>
            <a:ext cx="12192506" cy="6858000"/>
            <a:chOff x="-13716" y="0"/>
            <a:chExt cx="10058818" cy="7543800"/>
          </a:xfrm>
        </p:grpSpPr>
        <p:cxnSp>
          <p:nvCxnSpPr>
            <p:cNvPr id="43" name="Straight Connector 4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LAYOUT BODY" hidden="1"/>
          <p:cNvSpPr/>
          <p:nvPr userDrawn="1"/>
        </p:nvSpPr>
        <p:spPr>
          <a:xfrm>
            <a:off x="525819" y="4200586"/>
            <a:ext cx="3511793"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9" name="image" descr="{&quot;templafy&quot;:{&quot;id&quot;:&quot;07f9bb92-83d3-4972-876a-921163a66571&quot;}}">
            <a:extLst>
              <a:ext uri="{FF2B5EF4-FFF2-40B4-BE49-F238E27FC236}">
                <a16:creationId xmlns:a16="http://schemas.microsoft.com/office/drawing/2014/main" id="{FB72A87C-7013-4CEE-825B-13AF4C5ACD1C}"/>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40288991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2x(2and1)">
    <p:spTree>
      <p:nvGrpSpPr>
        <p:cNvPr id="1" name=""/>
        <p:cNvGrpSpPr/>
        <p:nvPr/>
      </p:nvGrpSpPr>
      <p:grpSpPr>
        <a:xfrm>
          <a:off x="0" y="0"/>
          <a:ext cx="0" cy="0"/>
          <a:chOff x="0" y="0"/>
          <a:chExt cx="0" cy="0"/>
        </a:xfrm>
      </p:grpSpPr>
      <p:sp>
        <p:nvSpPr>
          <p:cNvPr id="26" name="text" descr="{&quot;templafy&quot;:{&quot;id&quot;:&quot;5b912b93-4460-4800-8801-e144b826081f&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43658232-ad69-4602-bc5e-39d1bc408600&quot;}}" title="Translations.MessageText"/>
          <p:cNvSpPr>
            <a:spLocks noGrp="1"/>
          </p:cNvSpPr>
          <p:nvPr>
            <p:ph type="body" sz="quarter" idx="32" hasCustomPrompt="1"/>
          </p:nvPr>
        </p:nvSpPr>
        <p:spPr>
          <a:xfrm>
            <a:off x="511849" y="1024660"/>
            <a:ext cx="11139441"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760282af-eefe-40fc-b7b3-58bf2cc969c3&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a:extLst>
              <a:ext uri="{FF2B5EF4-FFF2-40B4-BE49-F238E27FC236}">
                <a16:creationId xmlns:a16="http://schemas.microsoft.com/office/drawing/2014/main" id="{C4C238CF-1D96-4AA7-98C5-3CD010DDBD85}"/>
              </a:ext>
            </a:extLst>
          </p:cNvPr>
          <p:cNvSpPr>
            <a:spLocks noGrp="1"/>
          </p:cNvSpPr>
          <p:nvPr>
            <p:ph sz="quarter" idx="38" hasCustomPrompt="1"/>
          </p:nvPr>
        </p:nvSpPr>
        <p:spPr>
          <a:xfrm>
            <a:off x="509847" y="201999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062cce03-a9a1-458c-95de-ea8970326eee&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a5728acd-30fc-46fa-80eb-669d92523523&quot;}}" title="Translations.LayoutHeading"/>
          <p:cNvSpPr>
            <a:spLocks noGrp="1"/>
          </p:cNvSpPr>
          <p:nvPr>
            <p:ph type="body" idx="34" hasCustomPrompt="1"/>
            <p:custDataLst>
              <p:tags r:id="rId3"/>
            </p:custDataLst>
          </p:nvPr>
        </p:nvSpPr>
        <p:spPr>
          <a:xfrm>
            <a:off x="509847" y="3721091"/>
            <a:ext cx="5384727" cy="324716"/>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4" name="text" descr="{&quot;templafy&quot;:{&quot;id&quot;:&quot;b2d8dbba-3bae-425d-bad2-d143ffddcd6b&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434a1390-c483-4b81-8b92-80f366078668&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lang="en-US" dirty="0"/>
          </a:p>
        </p:txBody>
      </p:sp>
      <p:sp>
        <p:nvSpPr>
          <p:cNvPr id="58" name="Content Placeholder 10"/>
          <p:cNvSpPr>
            <a:spLocks noGrp="1"/>
          </p:cNvSpPr>
          <p:nvPr>
            <p:ph sz="quarter" idx="37" hasCustomPrompt="1"/>
          </p:nvPr>
        </p:nvSpPr>
        <p:spPr>
          <a:xfrm>
            <a:off x="6266182" y="2016001"/>
            <a:ext cx="5384727" cy="3505614"/>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a1bf3616-7396-4ccc-bb05-68184a39ae0c&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AE133D3-CA8E-475E-A6C1-A0208A499CC2}"/>
              </a:ext>
            </a:extLst>
          </p:cNvPr>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2" name="PXP_GRIDLINES" hidden="1"/>
          <p:cNvGrpSpPr/>
          <p:nvPr userDrawn="1"/>
        </p:nvGrpSpPr>
        <p:grpSpPr>
          <a:xfrm>
            <a:off x="-8312" y="0"/>
            <a:ext cx="12192506" cy="6858000"/>
            <a:chOff x="-13716" y="0"/>
            <a:chExt cx="10058818" cy="7543800"/>
          </a:xfrm>
        </p:grpSpPr>
        <p:cxnSp>
          <p:nvCxnSpPr>
            <p:cNvPr id="36" name="Straight Connector 3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hidden="1"/>
          <p:cNvSpPr/>
          <p:nvPr userDrawn="1"/>
        </p:nvSpPr>
        <p:spPr>
          <a:xfrm>
            <a:off x="525817"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4" name="image" descr="{&quot;templafy&quot;:{&quot;id&quot;:&quot;07f9bb92-83d3-4972-876a-921163a66571&quot;}}">
            <a:extLst>
              <a:ext uri="{FF2B5EF4-FFF2-40B4-BE49-F238E27FC236}">
                <a16:creationId xmlns:a16="http://schemas.microsoft.com/office/drawing/2014/main" id="{99FF6A33-F8B3-47EC-8546-DB0C18584FAE}"/>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5413739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2x(1and2)">
    <p:spTree>
      <p:nvGrpSpPr>
        <p:cNvPr id="1" name=""/>
        <p:cNvGrpSpPr/>
        <p:nvPr/>
      </p:nvGrpSpPr>
      <p:grpSpPr>
        <a:xfrm>
          <a:off x="0" y="0"/>
          <a:ext cx="0" cy="0"/>
          <a:chOff x="0" y="0"/>
          <a:chExt cx="0" cy="0"/>
        </a:xfrm>
      </p:grpSpPr>
      <p:sp>
        <p:nvSpPr>
          <p:cNvPr id="26" name="text" descr="{&quot;templafy&quot;:{&quot;id&quot;:&quot;2b969d9b-df92-4ea9-9040-e07bb4f31d97&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6" name="text" descr="{&quot;templafy&quot;:{&quot;id&quot;:&quot;5822c8dc-e145-4bc6-a848-e393e4606ee8&quot;}}" title="Translations.MessageText"/>
          <p:cNvSpPr>
            <a:spLocks noGrp="1"/>
          </p:cNvSpPr>
          <p:nvPr>
            <p:ph type="body" sz="quarter" idx="32" hasCustomPrompt="1"/>
          </p:nvPr>
        </p:nvSpPr>
        <p:spPr>
          <a:xfrm>
            <a:off x="511847" y="1024660"/>
            <a:ext cx="11139443"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946ccf37-13ad-499b-851c-13f5d7ae3c2f&quot;}}" title="Translations.LayoutHeading"/>
          <p:cNvSpPr>
            <a:spLocks noGrp="1"/>
          </p:cNvSpPr>
          <p:nvPr>
            <p:ph type="body" idx="36" hasCustomPrompt="1"/>
            <p:custDataLst>
              <p:tags r:id="rId2"/>
            </p:custDataLst>
          </p:nvPr>
        </p:nvSpPr>
        <p:spPr>
          <a:xfrm>
            <a:off x="509847"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0" name="Content Placeholder 10"/>
          <p:cNvSpPr>
            <a:spLocks noGrp="1"/>
          </p:cNvSpPr>
          <p:nvPr>
            <p:ph sz="quarter" idx="37" hasCustomPrompt="1"/>
          </p:nvPr>
        </p:nvSpPr>
        <p:spPr>
          <a:xfrm>
            <a:off x="509847" y="2016000"/>
            <a:ext cx="5384727" cy="3505615"/>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a2236764-c2d7-474e-bbeb-be064d05f4c2&quot;}}" title="Translations.Source"/>
          <p:cNvSpPr>
            <a:spLocks noGrp="1"/>
          </p:cNvSpPr>
          <p:nvPr>
            <p:ph type="body" sz="quarter" idx="47" hasCustomPrompt="1"/>
          </p:nvPr>
        </p:nvSpPr>
        <p:spPr>
          <a:xfrm>
            <a:off x="509847"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3" name="text" descr="{&quot;templafy&quot;:{&quot;id&quot;:&quot;88094c47-0052-4dc5-967e-8ba6f23b1c5f&quot;}}" title="Translations.LayoutHeading"/>
          <p:cNvSpPr>
            <a:spLocks noGrp="1"/>
          </p:cNvSpPr>
          <p:nvPr>
            <p:ph type="body" idx="1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4" name="Content Placeholder 10"/>
          <p:cNvSpPr>
            <a:spLocks noGrp="1"/>
          </p:cNvSpPr>
          <p:nvPr>
            <p:ph sz="quarter" idx="19" hasCustomPrompt="1"/>
          </p:nvPr>
        </p:nvSpPr>
        <p:spPr>
          <a:xfrm>
            <a:off x="6266182" y="201554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8" name="text" descr="{&quot;templafy&quot;:{&quot;id&quot;:&quot;668c1b7d-bd38-4c61-ba9b-78866fa2294f&quot;}}" title="Translations.Source"/>
          <p:cNvSpPr>
            <a:spLocks noGrp="1"/>
          </p:cNvSpPr>
          <p:nvPr>
            <p:ph type="body" sz="quarter" idx="48" hasCustomPrompt="1"/>
          </p:nvPr>
        </p:nvSpPr>
        <p:spPr>
          <a:xfrm>
            <a:off x="6266182"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5" name="text" descr="{&quot;templafy&quot;:{&quot;id&quot;:&quot;03ed2208-f15c-43aa-8e46-157271de3444&quot;}}" title="Translations.LayoutHeading"/>
          <p:cNvSpPr>
            <a:spLocks noGrp="1"/>
          </p:cNvSpPr>
          <p:nvPr>
            <p:ph type="body" idx="34" hasCustomPrompt="1"/>
            <p:custDataLst>
              <p:tags r:id="rId4"/>
            </p:custDataLst>
          </p:nvPr>
        </p:nvSpPr>
        <p:spPr>
          <a:xfrm>
            <a:off x="6266182" y="3721091"/>
            <a:ext cx="5384727" cy="324716"/>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6" name="Content Placeholder 10"/>
          <p:cNvSpPr>
            <a:spLocks noGrp="1"/>
          </p:cNvSpPr>
          <p:nvPr>
            <p:ph sz="quarter" idx="35" hasCustomPrompt="1"/>
          </p:nvPr>
        </p:nvSpPr>
        <p:spPr>
          <a:xfrm>
            <a:off x="6266182"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0" name="text" descr="{&quot;templafy&quot;:{&quot;id&quot;:&quot;c1542073-7ca3-4125-b122-55a46b09cdf7&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3" name="PXP_GRIDLINES" hidden="1"/>
          <p:cNvGrpSpPr/>
          <p:nvPr userDrawn="1"/>
        </p:nvGrpSpPr>
        <p:grpSpPr>
          <a:xfrm>
            <a:off x="-8312" y="0"/>
            <a:ext cx="12192506" cy="6858000"/>
            <a:chOff x="-13716" y="0"/>
            <a:chExt cx="10058818" cy="7543800"/>
          </a:xfrm>
        </p:grpSpPr>
        <p:cxnSp>
          <p:nvCxnSpPr>
            <p:cNvPr id="34" name="Straight Connector 33"/>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p:cNvSpPr/>
          <p:nvPr userDrawn="1"/>
        </p:nvSpPr>
        <p:spPr>
          <a:xfrm>
            <a:off x="525817" y="4446958"/>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5" name="image" descr="{&quot;templafy&quot;:{&quot;id&quot;:&quot;07f9bb92-83d3-4972-876a-921163a66571&quot;}}">
            <a:extLst>
              <a:ext uri="{FF2B5EF4-FFF2-40B4-BE49-F238E27FC236}">
                <a16:creationId xmlns:a16="http://schemas.microsoft.com/office/drawing/2014/main" id="{5852FA23-A0DA-4274-B8F1-3E99B929F9EA}"/>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7297470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Disclaimer Page" preserve="1" userDrawn="1">
  <p:cSld name="Disclaimer Page">
    <p:spTree>
      <p:nvGrpSpPr>
        <p:cNvPr id="1" name=""/>
        <p:cNvGrpSpPr/>
        <p:nvPr/>
      </p:nvGrpSpPr>
      <p:grpSpPr>
        <a:xfrm>
          <a:off x="0" y="0"/>
          <a:ext cx="0" cy="0"/>
          <a:chOff x="0" y="0"/>
          <a:chExt cx="0" cy="0"/>
        </a:xfrm>
      </p:grpSpPr>
      <p:sp>
        <p:nvSpPr>
          <p:cNvPr id="1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10" name="text" descr="{&quot;templafy&quot;:{&quot;id&quot;:&quot;5661558e-ed9e-4aaa-b896-e68335810c57&quot;}}" title="UserProfile.Language.DisclaimerFax"/>
          <p:cNvSpPr/>
          <p:nvPr userDrawn="1"/>
        </p:nvSpPr>
        <p:spPr>
          <a:xfrm>
            <a:off x="511850" y="1689965"/>
            <a:ext cx="11148137"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909"/>
              </a:spcBef>
            </a:pPr>
            <a:endParaRPr lang="en-US" sz="818"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2" name="image" descr="{&quot;templafy&quot;:{&quot;id&quot;:&quot;07f9bb92-83d3-4972-876a-921163a66571&quot;}}">
            <a:extLst>
              <a:ext uri="{FF2B5EF4-FFF2-40B4-BE49-F238E27FC236}">
                <a16:creationId xmlns:a16="http://schemas.microsoft.com/office/drawing/2014/main" id="{9748E69C-1EAF-486E-B1B9-13F7EBD07FC9}"/>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075740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1D2D1-D655-4DDE-ACA6-413E9A4B09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424886-CEEC-47C9-8FD1-848F71D5FD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B54C44-5DB2-4EB9-9A61-ECD02D2AEB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A85F8C-F7C6-49F0-9C0B-DC08A35FF3D6}"/>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6" name="Footer Placeholder 5">
            <a:extLst>
              <a:ext uri="{FF2B5EF4-FFF2-40B4-BE49-F238E27FC236}">
                <a16:creationId xmlns:a16="http://schemas.microsoft.com/office/drawing/2014/main" id="{66F4A3AB-5927-4C8E-A8DA-6D5D05B9A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37CA07-F0BC-4CE8-ACAB-FCB84EA86EC4}"/>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630140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3" name="text" descr="{&quot;templafy&quot;:{&quot;id&quot;:&quot;d2ec6176-846f-40ef-97e6-e63c214749ff&quot;}}" title="Translations.ContactInformation"/>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Contact information</a:t>
            </a:r>
          </a:p>
        </p:txBody>
      </p:sp>
      <p:sp>
        <p:nvSpPr>
          <p:cNvPr id="8" name="text" descr="{&quot;templafy&quot;:{&quot;id&quot;:&quot;72c0d0eb-863c-40f4-929c-f192076883e8&quot;}}" title="UserProfile.Language.Web"/>
          <p:cNvSpPr/>
          <p:nvPr userDrawn="1"/>
        </p:nvSpPr>
        <p:spPr>
          <a:xfrm>
            <a:off x="512780" y="5553818"/>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spcBef>
                <a:spcPts val="0"/>
              </a:spcBef>
            </a:pPr>
            <a:r>
              <a:rPr lang="en-US" sz="1000" dirty="0">
                <a:solidFill>
                  <a:prstClr val="black"/>
                </a:solidFill>
              </a:rPr>
              <a:t>www.ubs.com</a:t>
            </a:r>
          </a:p>
        </p:txBody>
      </p:sp>
      <p:sp>
        <p:nvSpPr>
          <p:cNvPr id="9" name="text" descr="{&quot;templafy&quot;:{&quot;id&quot;:&quot;e16ac675-fe45-4022-aecb-7dcc4ecc9352&quot;}}" title="UserProfile.Language.CompanyName"/>
          <p:cNvSpPr/>
          <p:nvPr userDrawn="1"/>
        </p:nvSpPr>
        <p:spPr>
          <a:xfrm>
            <a:off x="511849" y="4568727"/>
            <a:ext cx="7852193"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b="1" dirty="0">
                <a:solidFill>
                  <a:prstClr val="black"/>
                </a:solidFill>
              </a:rPr>
              <a:t>UBS Switzerland AG</a:t>
            </a:r>
          </a:p>
        </p:txBody>
      </p:sp>
      <p:sp>
        <p:nvSpPr>
          <p:cNvPr id="10" name="text" descr="{&quot;templafy&quot;:{&quot;id&quot;:&quot;c7a93577-d51f-43d2-a64d-bc3e82881f02&quot;}}" title="UserProfile.Language.FullAddressLine"/>
          <p:cNvSpPr/>
          <p:nvPr userDrawn="1"/>
        </p:nvSpPr>
        <p:spPr>
          <a:xfrm>
            <a:off x="511848" y="4725818"/>
            <a:ext cx="7852193"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Postfach
8098 Zürich</a:t>
            </a:r>
          </a:p>
        </p:txBody>
      </p:sp>
      <p:sp>
        <p:nvSpPr>
          <p:cNvPr id="11" name="text" descr="{&quot;templafy&quot;:{&quot;id&quot;:&quot;acab0d21-3414-4905-8be8-8c6efef348ee&quot;}}" title="UserProfile.Language.ReceptionPhone"/>
          <p:cNvSpPr/>
          <p:nvPr userDrawn="1"/>
        </p:nvSpPr>
        <p:spPr>
          <a:xfrm>
            <a:off x="511846" y="5337818"/>
            <a:ext cx="7852193" cy="216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+41-44-265 91 11</a:t>
            </a:r>
          </a:p>
        </p:txBody>
      </p:sp>
      <p:sp>
        <p:nvSpPr>
          <p:cNvPr id="12" name="text" descr="{&quot;templafy&quot;:{&quot;id&quot;:&quot;a5799f47-fb4b-44eb-98e3-f29e10cd9884&quot;}}" title="UserProfile.Language.Endorsement"/>
          <p:cNvSpPr/>
          <p:nvPr userDrawn="1"/>
        </p:nvSpPr>
        <p:spPr>
          <a:xfrm>
            <a:off x="512780" y="5838583"/>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spcBef>
                <a:spcPts val="0"/>
              </a:spcBef>
            </a:pPr>
            <a:endParaRPr lang="en-US" sz="818" dirty="0">
              <a:solidFill>
                <a:prstClr val="black"/>
              </a:solidFill>
            </a:endParaRPr>
          </a:p>
        </p:txBody>
      </p:sp>
      <p:grpSp>
        <p:nvGrpSpPr>
          <p:cNvPr id="26" name="PXP_GRIDLINES" hidden="1"/>
          <p:cNvGrpSpPr/>
          <p:nvPr userDrawn="1"/>
        </p:nvGrpSpPr>
        <p:grpSpPr>
          <a:xfrm>
            <a:off x="-8312" y="0"/>
            <a:ext cx="12192506" cy="6858000"/>
            <a:chOff x="-13716" y="0"/>
            <a:chExt cx="10058818" cy="7543800"/>
          </a:xfrm>
        </p:grpSpPr>
        <p:cxnSp>
          <p:nvCxnSpPr>
            <p:cNvPr id="27" name="Straight Connector 26"/>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7" name="image" descr="{&quot;templafy&quot;:{&quot;id&quot;:&quot;07f9bb92-83d3-4972-876a-921163a66571&quot;}}">
            <a:extLst>
              <a:ext uri="{FF2B5EF4-FFF2-40B4-BE49-F238E27FC236}">
                <a16:creationId xmlns:a16="http://schemas.microsoft.com/office/drawing/2014/main" id="{7EE0D0D0-DFFD-47CC-BA75-5CF55D208254}"/>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2051121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P TOC - do not use">
    <p:spTree>
      <p:nvGrpSpPr>
        <p:cNvPr id="1" name=""/>
        <p:cNvGrpSpPr/>
        <p:nvPr/>
      </p:nvGrpSpPr>
      <p:grpSpPr>
        <a:xfrm>
          <a:off x="0" y="0"/>
          <a:ext cx="0" cy="0"/>
          <a:chOff x="0" y="0"/>
          <a:chExt cx="0" cy="0"/>
        </a:xfrm>
      </p:grpSpPr>
      <p:grpSp>
        <p:nvGrpSpPr>
          <p:cNvPr id="29" name="SP Agenda Section" hidden="1"/>
          <p:cNvGrpSpPr/>
          <p:nvPr userDrawn="1"/>
        </p:nvGrpSpPr>
        <p:grpSpPr>
          <a:xfrm>
            <a:off x="510546" y="1587274"/>
            <a:ext cx="11266928" cy="369332"/>
            <a:chOff x="1797664" y="2085631"/>
            <a:chExt cx="8657274" cy="369332"/>
          </a:xfrm>
        </p:grpSpPr>
        <p:sp>
          <p:nvSpPr>
            <p:cNvPr id="30" name="Textbox" hidden="1"/>
            <p:cNvSpPr txBox="1">
              <a:spLocks/>
            </p:cNvSpPr>
            <p:nvPr userDrawn="1"/>
          </p:nvSpPr>
          <p:spPr>
            <a:xfrm>
              <a:off x="3142381" y="2085631"/>
              <a:ext cx="681862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defTabSz="7001320">
                <a:tabLst>
                  <a:tab pos="7134678" algn="l"/>
                </a:tabLst>
              </a:pPr>
              <a:r>
                <a:rPr lang="en-US" altLang="zh-CN" sz="1455" b="1" kern="0" dirty="0">
                  <a:solidFill>
                    <a:prstClr val="black"/>
                  </a:solidFill>
                </a:rPr>
                <a:t>&lt;TEXT&gt;</a:t>
              </a:r>
              <a:r>
                <a:rPr lang="zh-CN" altLang="en-US" sz="1455" b="1" u="sng" kern="0" dirty="0">
                  <a:solidFill>
                    <a:prstClr val="black"/>
                  </a:solidFill>
                </a:rPr>
                <a:t>                                                                                                                        </a:t>
              </a:r>
            </a:p>
          </p:txBody>
        </p:sp>
        <p:sp>
          <p:nvSpPr>
            <p:cNvPr id="31" name="Textbox" descr="{&quot;templafy&quot;:{&quot;id&quot;:&quot;719cafeb-3282-4272-9bb0-f0bce7aef008&quot;}}" hidden="1" title="Translations.SectionN"/>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33" name="SP Agenda Section Highlight" hidden="1">
            <a:extLst>
              <a:ext uri="{FF2B5EF4-FFF2-40B4-BE49-F238E27FC236}">
                <a16:creationId xmlns:a16="http://schemas.microsoft.com/office/drawing/2014/main" id="{769E1169-793C-40A0-9D33-FE2755FA1CE8}"/>
              </a:ext>
            </a:extLst>
          </p:cNvPr>
          <p:cNvGrpSpPr>
            <a:grpSpLocks/>
          </p:cNvGrpSpPr>
          <p:nvPr userDrawn="1"/>
        </p:nvGrpSpPr>
        <p:grpSpPr>
          <a:xfrm>
            <a:off x="509847" y="1973429"/>
            <a:ext cx="11266928" cy="369332"/>
            <a:chOff x="1797664" y="2085631"/>
            <a:chExt cx="8657274" cy="369332"/>
          </a:xfrm>
        </p:grpSpPr>
        <p:sp>
          <p:nvSpPr>
            <p:cNvPr id="34" name="Textbox" hidden="1">
              <a:extLst>
                <a:ext uri="{FF2B5EF4-FFF2-40B4-BE49-F238E27FC236}">
                  <a16:creationId xmlns:a16="http://schemas.microsoft.com/office/drawing/2014/main" id="{ED77B6A4-D6AE-452D-B97F-705ED451BE8C}"/>
                </a:ext>
              </a:extLst>
            </p:cNvPr>
            <p:cNvSpPr txBox="1">
              <a:spLocks/>
            </p:cNvSpPr>
            <p:nvPr userDrawn="1"/>
          </p:nvSpPr>
          <p:spPr>
            <a:xfrm>
              <a:off x="3142381" y="2085631"/>
              <a:ext cx="6818623"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35" name="Textbox" descr="{&quot;templafy&quot;:{&quot;id&quot;:&quot;85646ceb-8d74-4ef0-b19f-1d7eaa37b377&quot;}}" hidden="1" title="Translations.SectionN">
              <a:extLst>
                <a:ext uri="{FF2B5EF4-FFF2-40B4-BE49-F238E27FC236}">
                  <a16:creationId xmlns:a16="http://schemas.microsoft.com/office/drawing/2014/main" id="{E170E148-0384-4B4B-A918-27EFC5085CBA}"/>
                </a:ext>
              </a:extLst>
            </p:cNvPr>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7" name="Textbox" hidden="1">
              <a:extLst>
                <a:ext uri="{FF2B5EF4-FFF2-40B4-BE49-F238E27FC236}">
                  <a16:creationId xmlns:a16="http://schemas.microsoft.com/office/drawing/2014/main" id="{DAB4BF88-1BBB-4C82-8771-6E7B70C05E1E}"/>
                </a:ext>
              </a:extLst>
            </p:cNvPr>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38" name="SP Agenda Subsection" hidden="1">
            <a:extLst>
              <a:ext uri="{FF2B5EF4-FFF2-40B4-BE49-F238E27FC236}">
                <a16:creationId xmlns:a16="http://schemas.microsoft.com/office/drawing/2014/main" id="{0EB22F6F-6E27-4866-8BAB-D0FEAA9B8D53}"/>
              </a:ext>
            </a:extLst>
          </p:cNvPr>
          <p:cNvGrpSpPr>
            <a:grpSpLocks/>
          </p:cNvGrpSpPr>
          <p:nvPr userDrawn="1"/>
        </p:nvGrpSpPr>
        <p:grpSpPr>
          <a:xfrm>
            <a:off x="2259916" y="2359583"/>
            <a:ext cx="9516858" cy="369332"/>
            <a:chOff x="2055842" y="2085631"/>
            <a:chExt cx="8441058" cy="369332"/>
          </a:xfrm>
        </p:grpSpPr>
        <p:sp>
          <p:nvSpPr>
            <p:cNvPr id="39" name="Textbox" hidden="1">
              <a:extLst>
                <a:ext uri="{FF2B5EF4-FFF2-40B4-BE49-F238E27FC236}">
                  <a16:creationId xmlns:a16="http://schemas.microsoft.com/office/drawing/2014/main" id="{25E25CAA-0727-4AA6-AAF3-CE4D4F1C2FD3}"/>
                </a:ext>
              </a:extLst>
            </p:cNvPr>
            <p:cNvSpPr txBox="1">
              <a:spLocks/>
            </p:cNvSpPr>
            <p:nvPr userDrawn="1"/>
          </p:nvSpPr>
          <p:spPr>
            <a:xfrm>
              <a:off x="3479322" y="2085631"/>
              <a:ext cx="6548119" cy="369332"/>
            </a:xfrm>
            <a:prstGeom prst="rect">
              <a:avLst/>
            </a:prstGeom>
            <a:noFill/>
          </p:spPr>
          <p:txBody>
            <a:bodyPr wrap="square" lIns="0" rIns="0" rtlCol="0" anchor="ctr">
              <a:noAutofit/>
            </a:bodyPr>
            <a:lstStyle/>
            <a:p>
              <a:pPr defTabSz="7001320">
                <a:tabLst>
                  <a:tab pos="7134678" algn="l"/>
                </a:tabLst>
              </a:pPr>
              <a:r>
                <a:rPr lang="en-US" altLang="zh-CN" sz="1455" kern="0" dirty="0">
                  <a:solidFill>
                    <a:prstClr val="black"/>
                  </a:solidFill>
                </a:rPr>
                <a:t>&lt;TEXT&gt;</a:t>
              </a:r>
              <a:endParaRPr lang="zh-CN" altLang="en-US" sz="1455" kern="0" dirty="0">
                <a:solidFill>
                  <a:prstClr val="black"/>
                </a:solidFill>
              </a:endParaRPr>
            </a:p>
          </p:txBody>
        </p:sp>
        <p:sp>
          <p:nvSpPr>
            <p:cNvPr id="40" name="Textbox" descr="{&quot;templafy&quot;:{&quot;id&quot;:&quot;e736f6d1-8774-4210-9298-1ae2770372ba&quot;}}" hidden="1" title="Translations.SectionN">
              <a:extLst>
                <a:ext uri="{FF2B5EF4-FFF2-40B4-BE49-F238E27FC236}">
                  <a16:creationId xmlns:a16="http://schemas.microsoft.com/office/drawing/2014/main" id="{2DFF3FA7-64F2-4739-B0D5-FCD0E142A982}"/>
                </a:ext>
              </a:extLst>
            </p:cNvPr>
            <p:cNvSpPr txBox="1">
              <a:spLocks/>
            </p:cNvSpPr>
            <p:nvPr userDrawn="1"/>
          </p:nvSpPr>
          <p:spPr>
            <a:xfrm>
              <a:off x="2055842" y="2085631"/>
              <a:ext cx="823126" cy="369332"/>
            </a:xfrm>
            <a:prstGeom prst="rect">
              <a:avLst/>
            </a:prstGeom>
            <a:noFill/>
          </p:spPr>
          <p:txBody>
            <a:bodyPr wrap="none" lIns="0" rtlCol="0" anchor="ctr">
              <a:noAutofit/>
            </a:bodyPr>
            <a:lstStyle/>
            <a:p>
              <a:r>
                <a:rPr lang="zh-CN" altLang="en-US" sz="1455" kern="0" dirty="0">
                  <a:solidFill>
                    <a:prstClr val="black"/>
                  </a:solidFill>
                </a:rPr>
                <a:t>Section &lt;N&gt;</a:t>
              </a:r>
            </a:p>
          </p:txBody>
        </p:sp>
        <p:sp>
          <p:nvSpPr>
            <p:cNvPr id="41" name="Textbox" hidden="1">
              <a:extLst>
                <a:ext uri="{FF2B5EF4-FFF2-40B4-BE49-F238E27FC236}">
                  <a16:creationId xmlns:a16="http://schemas.microsoft.com/office/drawing/2014/main" id="{4795564D-E40E-41ED-8453-539F58FC4096}"/>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42" name="SP Agenda Subsection Highlight" hidden="1">
            <a:extLst>
              <a:ext uri="{FF2B5EF4-FFF2-40B4-BE49-F238E27FC236}">
                <a16:creationId xmlns:a16="http://schemas.microsoft.com/office/drawing/2014/main" id="{BE23AB2C-9737-4D6F-BDE9-5A014F9B1400}"/>
              </a:ext>
            </a:extLst>
          </p:cNvPr>
          <p:cNvGrpSpPr>
            <a:grpSpLocks/>
          </p:cNvGrpSpPr>
          <p:nvPr userDrawn="1"/>
        </p:nvGrpSpPr>
        <p:grpSpPr>
          <a:xfrm>
            <a:off x="2260364" y="2745738"/>
            <a:ext cx="9512077" cy="369332"/>
            <a:chOff x="2060082" y="2085631"/>
            <a:chExt cx="8436818" cy="369332"/>
          </a:xfrm>
        </p:grpSpPr>
        <p:sp>
          <p:nvSpPr>
            <p:cNvPr id="43" name="Textbox" hidden="1">
              <a:extLst>
                <a:ext uri="{FF2B5EF4-FFF2-40B4-BE49-F238E27FC236}">
                  <a16:creationId xmlns:a16="http://schemas.microsoft.com/office/drawing/2014/main" id="{9958E42A-378A-4315-A860-24B34E580FA5}"/>
                </a:ext>
              </a:extLst>
            </p:cNvPr>
            <p:cNvSpPr txBox="1">
              <a:spLocks/>
            </p:cNvSpPr>
            <p:nvPr userDrawn="1"/>
          </p:nvSpPr>
          <p:spPr>
            <a:xfrm>
              <a:off x="3479321" y="2085631"/>
              <a:ext cx="6548119"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44" name="Textbox" descr="{&quot;templafy&quot;:{&quot;id&quot;:&quot;9cd715ef-17bb-4f6c-81eb-193618a901d5&quot;}}" hidden="1" title="Translations.SectionN">
              <a:extLst>
                <a:ext uri="{FF2B5EF4-FFF2-40B4-BE49-F238E27FC236}">
                  <a16:creationId xmlns:a16="http://schemas.microsoft.com/office/drawing/2014/main" id="{926B43A5-5818-45D0-B312-ABEF98D26B56}"/>
                </a:ext>
              </a:extLst>
            </p:cNvPr>
            <p:cNvSpPr txBox="1">
              <a:spLocks/>
            </p:cNvSpPr>
            <p:nvPr userDrawn="1"/>
          </p:nvSpPr>
          <p:spPr>
            <a:xfrm>
              <a:off x="2060082"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46" name="Textbox" hidden="1">
              <a:extLst>
                <a:ext uri="{FF2B5EF4-FFF2-40B4-BE49-F238E27FC236}">
                  <a16:creationId xmlns:a16="http://schemas.microsoft.com/office/drawing/2014/main" id="{10B6B0E4-E93A-4DA2-AA20-F9C87051F010}"/>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48" name="PXP_GRIDLINES" hidden="1"/>
          <p:cNvGrpSpPr/>
          <p:nvPr userDrawn="1"/>
        </p:nvGrpSpPr>
        <p:grpSpPr>
          <a:xfrm>
            <a:off x="-8312" y="0"/>
            <a:ext cx="12192506" cy="6858000"/>
            <a:chOff x="-13716" y="0"/>
            <a:chExt cx="10058818" cy="7543800"/>
          </a:xfrm>
        </p:grpSpPr>
        <p:cxnSp>
          <p:nvCxnSpPr>
            <p:cNvPr id="49" name="Straight Connector 48"/>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text" descr="{&quot;templafy&quot;:{&quot;id&quot;:&quot;bed89c90-2ab3-4648-b643-ea221d50676d&quot;}}" title="Translations.TableOfContents"/>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Table of contents</a:t>
            </a:r>
          </a:p>
        </p:txBody>
      </p:sp>
      <p:pic>
        <p:nvPicPr>
          <p:cNvPr id="27" name="image" descr="{&quot;templafy&quot;:{&quot;id&quot;:&quot;07f9bb92-83d3-4972-876a-921163a66571&quot;}}">
            <a:extLst>
              <a:ext uri="{FF2B5EF4-FFF2-40B4-BE49-F238E27FC236}">
                <a16:creationId xmlns:a16="http://schemas.microsoft.com/office/drawing/2014/main" id="{368C0195-58DB-4A63-97B9-FDC8EB78FB40}"/>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22858473"/>
      </p:ext>
    </p:extLst>
  </p:cSld>
  <p:clrMapOvr>
    <a:masterClrMapping/>
  </p:clrMapOvr>
  <p:extLst>
    <p:ext uri="{DCECCB84-F9BA-43D5-87BE-67443E8EF086}">
      <p15:sldGuideLst xmlns:p15="http://schemas.microsoft.com/office/powerpoint/2012/main">
        <p15:guide id="1" orient="horz" pos="2160">
          <p15:clr>
            <a:srgbClr val="FBAE40"/>
          </p15:clr>
        </p15:guide>
        <p15:guide id="2" pos="155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P Divider - do not use">
    <p:spTree>
      <p:nvGrpSpPr>
        <p:cNvPr id="1" name=""/>
        <p:cNvGrpSpPr/>
        <p:nvPr/>
      </p:nvGrpSpPr>
      <p:grpSpPr>
        <a:xfrm>
          <a:off x="0" y="0"/>
          <a:ext cx="0" cy="0"/>
          <a:chOff x="0" y="0"/>
          <a:chExt cx="0" cy="0"/>
        </a:xfrm>
      </p:grpSpPr>
      <p:grpSp>
        <p:nvGrpSpPr>
          <p:cNvPr id="53" name="SP Agenda Subsection" hidden="1">
            <a:extLst>
              <a:ext uri="{FF2B5EF4-FFF2-40B4-BE49-F238E27FC236}">
                <a16:creationId xmlns:a16="http://schemas.microsoft.com/office/drawing/2014/main" id="{361CCAD8-25FD-44CA-9313-BC8287148CDA}"/>
              </a:ext>
            </a:extLst>
          </p:cNvPr>
          <p:cNvGrpSpPr>
            <a:grpSpLocks/>
          </p:cNvGrpSpPr>
          <p:nvPr userDrawn="1"/>
        </p:nvGrpSpPr>
        <p:grpSpPr>
          <a:xfrm>
            <a:off x="519918" y="1660320"/>
            <a:ext cx="9233908" cy="700644"/>
            <a:chOff x="1797664" y="2085631"/>
            <a:chExt cx="8658390" cy="700640"/>
          </a:xfrm>
        </p:grpSpPr>
        <p:sp>
          <p:nvSpPr>
            <p:cNvPr id="54" name="Textbox" hidden="1">
              <a:extLst>
                <a:ext uri="{FF2B5EF4-FFF2-40B4-BE49-F238E27FC236}">
                  <a16:creationId xmlns:a16="http://schemas.microsoft.com/office/drawing/2014/main" id="{4C79E08B-F385-449A-9CA6-8AC2B31DC094}"/>
                </a:ext>
              </a:extLst>
            </p:cNvPr>
            <p:cNvSpPr txBox="1">
              <a:spLocks/>
            </p:cNvSpPr>
            <p:nvPr userDrawn="1"/>
          </p:nvSpPr>
          <p:spPr>
            <a:xfrm>
              <a:off x="1801151" y="241693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55" name="Textbox" descr="{&quot;templafy&quot;:{&quot;id&quot;:&quot;08d51bd5-3025-4d05-8881-099b01bf6679&quot;}}" hidden="1" title="Translations.SectionN">
              <a:extLst>
                <a:ext uri="{FF2B5EF4-FFF2-40B4-BE49-F238E27FC236}">
                  <a16:creationId xmlns:a16="http://schemas.microsoft.com/office/drawing/2014/main" id="{7654DC39-0032-4E31-B3B5-96A1A7037DB1}"/>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56" name="Textbox" hidden="1">
              <a:extLst>
                <a:ext uri="{FF2B5EF4-FFF2-40B4-BE49-F238E27FC236}">
                  <a16:creationId xmlns:a16="http://schemas.microsoft.com/office/drawing/2014/main" id="{6D76DD7D-5F01-46BC-B260-410DCA1B72C6}"/>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57" name="Textbox" hidden="1">
              <a:extLst>
                <a:ext uri="{FF2B5EF4-FFF2-40B4-BE49-F238E27FC236}">
                  <a16:creationId xmlns:a16="http://schemas.microsoft.com/office/drawing/2014/main" id="{66A04828-F450-4BB7-8708-16C51FA17691}"/>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58" name="Textbox" hidden="1">
              <a:extLst>
                <a:ext uri="{FF2B5EF4-FFF2-40B4-BE49-F238E27FC236}">
                  <a16:creationId xmlns:a16="http://schemas.microsoft.com/office/drawing/2014/main" id="{0B93904D-BFF3-4788-B141-62303A1C3290}"/>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9" name="Textbox" hidden="1">
              <a:extLst>
                <a:ext uri="{FF2B5EF4-FFF2-40B4-BE49-F238E27FC236}">
                  <a16:creationId xmlns:a16="http://schemas.microsoft.com/office/drawing/2014/main" id="{C5ED85AF-A76A-45F7-89F2-B0EF2721DA08}"/>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5" name="SP Agenda Section" hidden="1">
            <a:extLst>
              <a:ext uri="{FF2B5EF4-FFF2-40B4-BE49-F238E27FC236}">
                <a16:creationId xmlns:a16="http://schemas.microsoft.com/office/drawing/2014/main" id="{35265F70-19E6-4F49-91AB-ABE1E4D23AF7}"/>
              </a:ext>
            </a:extLst>
          </p:cNvPr>
          <p:cNvGrpSpPr>
            <a:grpSpLocks/>
          </p:cNvGrpSpPr>
          <p:nvPr userDrawn="1"/>
        </p:nvGrpSpPr>
        <p:grpSpPr>
          <a:xfrm>
            <a:off x="519918" y="1660321"/>
            <a:ext cx="9233908" cy="700643"/>
            <a:chOff x="1797664" y="2085631"/>
            <a:chExt cx="8658390" cy="700639"/>
          </a:xfrm>
        </p:grpSpPr>
        <p:sp>
          <p:nvSpPr>
            <p:cNvPr id="26" name="Textbox" hidden="1">
              <a:extLst>
                <a:ext uri="{FF2B5EF4-FFF2-40B4-BE49-F238E27FC236}">
                  <a16:creationId xmlns:a16="http://schemas.microsoft.com/office/drawing/2014/main" id="{69E6AEA5-5497-4056-91C2-D3B282163617}"/>
                </a:ext>
              </a:extLst>
            </p:cNvPr>
            <p:cNvSpPr txBox="1">
              <a:spLocks/>
            </p:cNvSpPr>
            <p:nvPr userDrawn="1"/>
          </p:nvSpPr>
          <p:spPr>
            <a:xfrm>
              <a:off x="1801151" y="2416938"/>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27" name="Textbox" descr="{&quot;templafy&quot;:{&quot;id&quot;:&quot;f75ce110-4d83-4196-ae60-5cb6234514ea&quot;}}" hidden="1" title="Translations.SectionN">
              <a:extLst>
                <a:ext uri="{FF2B5EF4-FFF2-40B4-BE49-F238E27FC236}">
                  <a16:creationId xmlns:a16="http://schemas.microsoft.com/office/drawing/2014/main" id="{02BB6D8D-10A6-477D-8974-A6F3BEB96B3D}"/>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28" name="Textbox" hidden="1">
              <a:extLst>
                <a:ext uri="{FF2B5EF4-FFF2-40B4-BE49-F238E27FC236}">
                  <a16:creationId xmlns:a16="http://schemas.microsoft.com/office/drawing/2014/main" id="{66CDB0E9-1830-4D5C-8123-AA7B2DB2F85B}"/>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43" name="Textbox" hidden="1">
              <a:extLst>
                <a:ext uri="{FF2B5EF4-FFF2-40B4-BE49-F238E27FC236}">
                  <a16:creationId xmlns:a16="http://schemas.microsoft.com/office/drawing/2014/main" id="{D6AB5928-516C-43CB-8DA7-CB071AFB44A9}"/>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44" name="Textbox" hidden="1">
              <a:extLst>
                <a:ext uri="{FF2B5EF4-FFF2-40B4-BE49-F238E27FC236}">
                  <a16:creationId xmlns:a16="http://schemas.microsoft.com/office/drawing/2014/main" id="{9D4820B7-3CB9-407B-9D23-21F1360CC0C6}"/>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2" name="Textbox" hidden="1">
              <a:extLst>
                <a:ext uri="{FF2B5EF4-FFF2-40B4-BE49-F238E27FC236}">
                  <a16:creationId xmlns:a16="http://schemas.microsoft.com/office/drawing/2014/main" id="{99D559C9-4F5B-4595-AEC2-BDC09BDAF694}"/>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9" name="PXP_GRIDLINES" hidden="1"/>
          <p:cNvGrpSpPr/>
          <p:nvPr userDrawn="1"/>
        </p:nvGrpSpPr>
        <p:grpSpPr>
          <a:xfrm>
            <a:off x="-8312" y="0"/>
            <a:ext cx="12192506" cy="6858000"/>
            <a:chOff x="-13716" y="0"/>
            <a:chExt cx="10058818" cy="7543800"/>
          </a:xfrm>
        </p:grpSpPr>
        <p:cxnSp>
          <p:nvCxnSpPr>
            <p:cNvPr id="46" name="Straight Connector 4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4" name="image" descr="{&quot;templafy&quot;:{&quot;id&quot;:&quot;07f9bb92-83d3-4972-876a-921163a66571&quot;}}">
            <a:extLst>
              <a:ext uri="{FF2B5EF4-FFF2-40B4-BE49-F238E27FC236}">
                <a16:creationId xmlns:a16="http://schemas.microsoft.com/office/drawing/2014/main" id="{E8A62046-8918-44A9-ADAE-43162BDD28EA}"/>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4216669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4" name="Rectangle 3"/>
          <p:cNvSpPr/>
          <p:nvPr userDrawn="1"/>
        </p:nvSpPr>
        <p:spPr>
          <a:xfrm>
            <a:off x="267471" y="199160"/>
            <a:ext cx="1168207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prstClr val="black"/>
              </a:solidFill>
            </a:endParaRPr>
          </a:p>
        </p:txBody>
      </p:sp>
      <p:sp>
        <p:nvSpPr>
          <p:cNvPr id="5" name="TextBox 4"/>
          <p:cNvSpPr txBox="1"/>
          <p:nvPr userDrawn="1"/>
        </p:nvSpPr>
        <p:spPr>
          <a:xfrm>
            <a:off x="6546274" y="3480955"/>
            <a:ext cx="4677834" cy="3238500"/>
          </a:xfrm>
          <a:prstGeom prst="rect">
            <a:avLst/>
          </a:prstGeom>
          <a:noFill/>
        </p:spPr>
        <p:txBody>
          <a:bodyPr wrap="square" lIns="0" tIns="0" rIns="0" bIns="0" rtlCol="0">
            <a:noAutofit/>
          </a:bodyPr>
          <a:lstStyle/>
          <a:p>
            <a:r>
              <a:rPr lang="en-US" sz="1818" dirty="0">
                <a:solidFill>
                  <a:prstClr val="white"/>
                </a:solidFill>
              </a:rPr>
              <a:t>If you see any layouts after this one, please do not use them. These are not part of our UBS templates.</a:t>
            </a:r>
          </a:p>
          <a:p>
            <a:r>
              <a:rPr lang="en-US" sz="1818" dirty="0">
                <a:solidFill>
                  <a:prstClr val="white"/>
                </a:solidFill>
              </a:rPr>
              <a:t>Due to PowerPoint standard copy/paste functionality, extra undesirable layouts can appear. </a:t>
            </a:r>
            <a:br>
              <a:rPr lang="en-US" sz="1818" dirty="0">
                <a:solidFill>
                  <a:prstClr val="white"/>
                </a:solidFill>
              </a:rPr>
            </a:br>
            <a:br>
              <a:rPr lang="en-US" sz="1818" dirty="0">
                <a:solidFill>
                  <a:prstClr val="white"/>
                </a:solidFill>
              </a:rPr>
            </a:br>
            <a:r>
              <a:rPr lang="en-US" sz="1818" dirty="0">
                <a:solidFill>
                  <a:prstClr val="white"/>
                </a:solidFill>
              </a:rPr>
              <a:t>Also notice: </a:t>
            </a:r>
            <a:br>
              <a:rPr lang="en-US" sz="1818" dirty="0">
                <a:solidFill>
                  <a:prstClr val="white"/>
                </a:solidFill>
              </a:rPr>
            </a:br>
            <a:r>
              <a:rPr lang="en-US" sz="1818" dirty="0">
                <a:solidFill>
                  <a:prstClr val="white"/>
                </a:solidFill>
              </a:rPr>
              <a:t>Layouts after this might contain potential confidential information.</a:t>
            </a:r>
          </a:p>
          <a:p>
            <a:endParaRPr lang="en-US" sz="1000" dirty="0">
              <a:solidFill>
                <a:prstClr val="white"/>
              </a:solidFill>
            </a:endParaRPr>
          </a:p>
        </p:txBody>
      </p:sp>
      <p:sp>
        <p:nvSpPr>
          <p:cNvPr id="6" name="TextBox 5"/>
          <p:cNvSpPr txBox="1"/>
          <p:nvPr userDrawn="1"/>
        </p:nvSpPr>
        <p:spPr>
          <a:xfrm>
            <a:off x="509925" y="4072882"/>
            <a:ext cx="5239712"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use</a:t>
            </a:r>
            <a:endParaRPr lang="en-US" sz="18182" dirty="0">
              <a:solidFill>
                <a:prstClr val="white"/>
              </a:solidFill>
            </a:endParaRPr>
          </a:p>
        </p:txBody>
      </p:sp>
      <p:sp>
        <p:nvSpPr>
          <p:cNvPr id="7" name="TextBox 6"/>
          <p:cNvSpPr txBox="1"/>
          <p:nvPr userDrawn="1"/>
        </p:nvSpPr>
        <p:spPr>
          <a:xfrm>
            <a:off x="508000" y="2046654"/>
            <a:ext cx="5239712"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not</a:t>
            </a:r>
            <a:endParaRPr lang="en-US" sz="18182" dirty="0">
              <a:solidFill>
                <a:prstClr val="white"/>
              </a:solidFill>
            </a:endParaRPr>
          </a:p>
        </p:txBody>
      </p:sp>
      <p:sp>
        <p:nvSpPr>
          <p:cNvPr id="8" name="TextBox 7"/>
          <p:cNvSpPr txBox="1"/>
          <p:nvPr userDrawn="1"/>
        </p:nvSpPr>
        <p:spPr>
          <a:xfrm>
            <a:off x="508001" y="-25978"/>
            <a:ext cx="11143288"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Do</a:t>
            </a:r>
            <a:endParaRPr lang="en-US" sz="18182" dirty="0">
              <a:solidFill>
                <a:prstClr val="white"/>
              </a:solidFill>
            </a:endParaRPr>
          </a:p>
        </p:txBody>
      </p:sp>
    </p:spTree>
    <p:extLst>
      <p:ext uri="{BB962C8B-B14F-4D97-AF65-F5344CB8AC3E}">
        <p14:creationId xmlns:p14="http://schemas.microsoft.com/office/powerpoint/2010/main" val="14722334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3390160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Blank Slide">
    <p:spTree>
      <p:nvGrpSpPr>
        <p:cNvPr id="1" name=""/>
        <p:cNvGrpSpPr/>
        <p:nvPr/>
      </p:nvGrpSpPr>
      <p:grpSpPr>
        <a:xfrm>
          <a:off x="0" y="0"/>
          <a:ext cx="0" cy="0"/>
          <a:chOff x="0" y="0"/>
          <a:chExt cx="0" cy="0"/>
        </a:xfrm>
      </p:grpSpPr>
      <p:sp>
        <p:nvSpPr>
          <p:cNvPr id="7" name="PAGE HEADING"/>
          <p:cNvSpPr>
            <a:spLocks noGrp="1"/>
          </p:cNvSpPr>
          <p:nvPr>
            <p:ph type="title" hasCustomPrompt="1"/>
            <p:custDataLst>
              <p:tags r:id="rId1"/>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Frutiger 45 Light"/>
                <a:ea typeface="Arial Unicode MS" pitchFamily="34" charset="-128"/>
              </a:defRPr>
            </a:lvl1pPr>
          </a:lstStyle>
          <a:p>
            <a:r>
              <a:rPr lang="en-US" dirty="0"/>
              <a:t>&lt;&lt;Page heading&gt;&gt;</a:t>
            </a:r>
          </a:p>
        </p:txBody>
      </p:sp>
      <p:sp>
        <p:nvSpPr>
          <p:cNvPr id="2" name="DraftStamp" hidden="1"/>
          <p:cNvSpPr txBox="1"/>
          <p:nvPr userDrawn="1">
            <p:custDataLst>
              <p:tags r:id="rId2"/>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45 Light"/>
              </a:rPr>
              <a:t>Draft</a:t>
            </a:r>
          </a:p>
        </p:txBody>
      </p:sp>
      <p:sp>
        <p:nvSpPr>
          <p:cNvPr id="34" name="Slide Number Textbox"/>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a:latin typeface="Frutiger 45 Light" panose="020B0603020202020204" pitchFamily="34" charset="0"/>
              </a:rPr>
              <a:pPr algn="r"/>
              <a:t>‹#›</a:t>
            </a:fld>
            <a:endParaRPr lang="en-US" sz="636">
              <a:latin typeface="Frutiger 45 Light" panose="020B0603020202020204" pitchFamily="34" charset="0"/>
            </a:endParaRPr>
          </a:p>
        </p:txBody>
      </p:sp>
    </p:spTree>
    <p:extLst>
      <p:ext uri="{BB962C8B-B14F-4D97-AF65-F5344CB8AC3E}">
        <p14:creationId xmlns:p14="http://schemas.microsoft.com/office/powerpoint/2010/main" val="871458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_Blank Slide">
    <p:spTree>
      <p:nvGrpSpPr>
        <p:cNvPr id="1" name=""/>
        <p:cNvGrpSpPr/>
        <p:nvPr/>
      </p:nvGrpSpPr>
      <p:grpSpPr>
        <a:xfrm>
          <a:off x="0" y="0"/>
          <a:ext cx="0" cy="0"/>
          <a:chOff x="0" y="0"/>
          <a:chExt cx="0" cy="0"/>
        </a:xfrm>
      </p:grpSpPr>
      <p:sp>
        <p:nvSpPr>
          <p:cNvPr id="7" name="PAGE HEADING"/>
          <p:cNvSpPr>
            <a:spLocks noGrp="1"/>
          </p:cNvSpPr>
          <p:nvPr>
            <p:ph type="title" hasCustomPrompt="1"/>
            <p:custDataLst>
              <p:tags r:id="rId1"/>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Frutiger 45 Light"/>
                <a:ea typeface="Arial Unicode MS" pitchFamily="34" charset="-128"/>
              </a:defRPr>
            </a:lvl1pPr>
          </a:lstStyle>
          <a:p>
            <a:r>
              <a:rPr lang="en-US" dirty="0"/>
              <a:t>&lt;&lt;Page heading&gt;&gt;</a:t>
            </a:r>
          </a:p>
        </p:txBody>
      </p:sp>
      <p:sp>
        <p:nvSpPr>
          <p:cNvPr id="2" name="DraftStamp" hidden="1"/>
          <p:cNvSpPr txBox="1"/>
          <p:nvPr userDrawn="1">
            <p:custDataLst>
              <p:tags r:id="rId2"/>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45 Light"/>
              </a:rPr>
              <a:t>Draft</a:t>
            </a:r>
          </a:p>
        </p:txBody>
      </p:sp>
      <p:sp>
        <p:nvSpPr>
          <p:cNvPr id="34" name="Slide Number Textbox"/>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a:latin typeface="Frutiger 45 Light" panose="020B0603020202020204" pitchFamily="34" charset="0"/>
              </a:rPr>
              <a:pPr algn="r"/>
              <a:t>‹#›</a:t>
            </a:fld>
            <a:endParaRPr lang="en-US" sz="636">
              <a:latin typeface="Frutiger 45 Light" panose="020B0603020202020204" pitchFamily="34" charset="0"/>
            </a:endParaRPr>
          </a:p>
        </p:txBody>
      </p:sp>
    </p:spTree>
    <p:extLst>
      <p:ext uri="{BB962C8B-B14F-4D97-AF65-F5344CB8AC3E}">
        <p14:creationId xmlns:p14="http://schemas.microsoft.com/office/powerpoint/2010/main" val="25464750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over Page (Image A)">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35305B4-05F6-4886-8A9C-86258D2BDB1F}"/>
              </a:ext>
            </a:extLst>
          </p:cNvPr>
          <p:cNvGraphicFramePr>
            <a:graphicFrameLocks noChangeAspect="1"/>
          </p:cNvGraphicFramePr>
          <p:nvPr>
            <p:custDataLst>
              <p:tags r:id="rId1"/>
            </p:custDataLst>
            <p:extLst>
              <p:ext uri="{D42A27DB-BD31-4B8C-83A1-F6EECF244321}">
                <p14:modId xmlns:p14="http://schemas.microsoft.com/office/powerpoint/2010/main" val="3288851458"/>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335305B4-05F6-4886-8A9C-86258D2BDB1F}"/>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1" name="Picture Placeholder 2"/>
          <p:cNvSpPr>
            <a:spLocks noGrp="1"/>
          </p:cNvSpPr>
          <p:nvPr>
            <p:ph type="pic" sz="quarter" idx="13"/>
          </p:nvPr>
        </p:nvSpPr>
        <p:spPr>
          <a:xfrm>
            <a:off x="347073" y="1689965"/>
            <a:ext cx="11499263" cy="4928727"/>
          </a:xfrm>
          <a:prstGeom prst="rect">
            <a:avLst/>
          </a:prstGeom>
        </p:spPr>
        <p:txBody>
          <a:bodyPr lIns="6552000" bIns="180000" anchor="ctr" anchorCtr="0">
            <a:noAutofit/>
          </a:bodyPr>
          <a:lstStyle>
            <a:lvl1pPr marL="6235" indent="0" algn="l">
              <a:buNone/>
              <a:defRPr>
                <a:latin typeface="+mn-lt"/>
              </a:defRPr>
            </a:lvl1pPr>
          </a:lstStyle>
          <a:p>
            <a:r>
              <a:rPr lang="en-US"/>
              <a:t>Click icon to add picture</a:t>
            </a:r>
            <a:endParaRPr lang="en-US" dirty="0"/>
          </a:p>
        </p:txBody>
      </p:sp>
      <p:sp>
        <p:nvSpPr>
          <p:cNvPr id="18" name="text" descr="{&quot;templafy&quot;:{&quot;id&quot;:&quot;e36b1d07-582f-4fac-bd4c-8b40400b6de7&quot;}}" title="Translations.Keyline"/>
          <p:cNvSpPr>
            <a:spLocks noGrp="1"/>
          </p:cNvSpPr>
          <p:nvPr>
            <p:ph type="ctrTitle" hasCustomPrompt="1"/>
            <p:custDataLst>
              <p:tags r:id="rId2"/>
            </p:custDataLst>
          </p:nvPr>
        </p:nvSpPr>
        <p:spPr>
          <a:xfrm>
            <a:off x="509847" y="1795549"/>
            <a:ext cx="7236153" cy="1210758"/>
          </a:xfrm>
          <a:prstGeom prst="rect">
            <a:avLst/>
          </a:prstGeom>
        </p:spPr>
        <p:txBody>
          <a:bodyPr lIns="0" tIns="0" rIns="0" bIns="0" anchor="b" anchorCtr="0">
            <a:noAutofit/>
          </a:bodyPr>
          <a:lstStyle>
            <a:lvl1pPr>
              <a:lnSpc>
                <a:spcPct val="100000"/>
              </a:lnSpc>
              <a:spcAft>
                <a:spcPts val="0"/>
              </a:spcAft>
              <a:defRPr sz="3636" baseline="0">
                <a:latin typeface="+mn-lt"/>
                <a:ea typeface="+mn-ea"/>
              </a:defRPr>
            </a:lvl1pPr>
          </a:lstStyle>
          <a:p>
            <a:pPr>
              <a:lnSpc>
                <a:spcPct val="100000"/>
              </a:lnSpc>
              <a:spcAft>
                <a:spcPts val="0"/>
              </a:spcAft>
            </a:pPr>
            <a:r>
              <a:rPr lang="en-US"/>
              <a:t>&lt;&lt;Keyline&gt;&gt;</a:t>
            </a:r>
          </a:p>
        </p:txBody>
      </p:sp>
      <p:sp>
        <p:nvSpPr>
          <p:cNvPr id="17" name="text" descr="{&quot;templafy&quot;:{&quot;id&quot;:&quot;c0d9bec1-6626-49ae-b328-37d1a8b98310&quot;}}" title="Translations.Infoline"/>
          <p:cNvSpPr>
            <a:spLocks noGrp="1"/>
          </p:cNvSpPr>
          <p:nvPr>
            <p:ph type="subTitle" idx="1" hasCustomPrompt="1"/>
            <p:custDataLst>
              <p:tags r:id="rId3"/>
            </p:custDataLst>
          </p:nvPr>
        </p:nvSpPr>
        <p:spPr>
          <a:xfrm>
            <a:off x="509847"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p>
        </p:txBody>
      </p:sp>
      <p:sp>
        <p:nvSpPr>
          <p:cNvPr id="38" name="text" descr="{&quot;templafy&quot;:{&quot;id&quot;:&quot;696f0f88-1570-48c9-9d1d-44e418c13db7&quot;}}" title="Translations.PresentationPresenter"/>
          <p:cNvSpPr>
            <a:spLocks noGrp="1"/>
          </p:cNvSpPr>
          <p:nvPr>
            <p:ph type="body" sz="quarter" idx="11" hasCustomPrompt="1"/>
          </p:nvPr>
        </p:nvSpPr>
        <p:spPr>
          <a:xfrm>
            <a:off x="510547" y="3970525"/>
            <a:ext cx="5438315"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p>
        </p:txBody>
      </p:sp>
      <p:sp>
        <p:nvSpPr>
          <p:cNvPr id="40" name="text" descr="{&quot;templafy&quot;:{&quot;id&quot;:&quot;97c85453-29ff-4677-82a7-72e842ad6502&quot;}}" title="Translations.PresenterFunction"/>
          <p:cNvSpPr>
            <a:spLocks noGrp="1"/>
          </p:cNvSpPr>
          <p:nvPr>
            <p:ph type="body" sz="quarter" idx="12" hasCustomPrompt="1"/>
          </p:nvPr>
        </p:nvSpPr>
        <p:spPr>
          <a:xfrm>
            <a:off x="510547" y="4240818"/>
            <a:ext cx="5438315"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p>
        </p:txBody>
      </p:sp>
      <p:sp>
        <p:nvSpPr>
          <p:cNvPr id="13" name="text" descr="{&quot;templafy&quot;:{&quot;id&quot;:&quot;932ed4c9-398f-488d-98c5-ea1ac5a968c3&quot;}}" title="Translations.DatePp">
            <a:extLst>
              <a:ext uri="{FF2B5EF4-FFF2-40B4-BE49-F238E27FC236}">
                <a16:creationId xmlns:a16="http://schemas.microsoft.com/office/drawing/2014/main" id="{DF5E05ED-8073-495A-80D9-D9E11B7C3CCE}"/>
              </a:ext>
            </a:extLst>
          </p:cNvPr>
          <p:cNvSpPr>
            <a:spLocks noGrp="1"/>
          </p:cNvSpPr>
          <p:nvPr>
            <p:ph type="body" sz="quarter" idx="14" hasCustomPrompt="1"/>
          </p:nvPr>
        </p:nvSpPr>
        <p:spPr>
          <a:xfrm>
            <a:off x="510544" y="6218182"/>
            <a:ext cx="4335144" cy="274909"/>
          </a:xfrm>
        </p:spPr>
        <p:txBody>
          <a:bodyPr anchor="b" anchorCtr="0">
            <a:noAutofit/>
          </a:bodyPr>
          <a:lstStyle>
            <a:lvl1pPr marL="6546" marR="0" indent="0" algn="l" defTabSz="914105" rtl="0" eaLnBrk="1" fontAlgn="auto" latinLnBrk="0" hangingPunct="1">
              <a:lnSpc>
                <a:spcPct val="100000"/>
              </a:lnSpc>
              <a:spcBef>
                <a:spcPts val="0"/>
              </a:spcBef>
              <a:spcAft>
                <a:spcPts val="0"/>
              </a:spcAft>
              <a:buClrTx/>
              <a:buSzPct val="75000"/>
              <a:buFont typeface="Wingdings 2" panose="05020102010507070707" pitchFamily="18" charset="2"/>
              <a:buNone/>
              <a:tabLst/>
              <a:defRPr sz="1455" baseline="0">
                <a:latin typeface="+mn-lt"/>
              </a:defRPr>
            </a:lvl1pPr>
          </a:lstStyle>
          <a:p>
            <a:pPr marL="6546" marR="0" lvl="0" indent="0" algn="l" defTabSz="914105" rtl="0" eaLnBrk="1" fontAlgn="auto" latinLnBrk="0" hangingPunct="1">
              <a:lnSpc>
                <a:spcPct val="100000"/>
              </a:lnSpc>
              <a:spcBef>
                <a:spcPts val="0"/>
              </a:spcBef>
              <a:spcAft>
                <a:spcPts val="0"/>
              </a:spcAft>
              <a:buClrTx/>
              <a:buSzPct val="75000"/>
              <a:buFont typeface="Wingdings 2" panose="05020102010507070707" pitchFamily="18" charset="2"/>
              <a:buNone/>
              <a:tabLst/>
              <a:defRPr/>
            </a:pPr>
            <a:r>
              <a:rPr lang="en-US"/>
              <a:t>&lt;&lt;Date&gt;&gt;</a:t>
            </a:r>
          </a:p>
        </p:txBody>
      </p:sp>
      <p:graphicFrame>
        <p:nvGraphicFramePr>
          <p:cNvPr id="12" name="Object 11" hidden="1">
            <a:extLst>
              <a:ext uri="{FF2B5EF4-FFF2-40B4-BE49-F238E27FC236}">
                <a16:creationId xmlns:a16="http://schemas.microsoft.com/office/drawing/2014/main" id="{544CFDB6-BCD9-44D2-956D-648CE1A75EBA}"/>
              </a:ext>
            </a:extLst>
          </p:cNvPr>
          <p:cNvGraphicFramePr>
            <a:graphicFrameLocks noChangeAspect="1"/>
          </p:cNvGraphicFramePr>
          <p:nvPr>
            <p:custDataLst>
              <p:tags r:id="rId4"/>
            </p:custDataLst>
            <p:extLst>
              <p:ext uri="{D42A27DB-BD31-4B8C-83A1-F6EECF244321}">
                <p14:modId xmlns:p14="http://schemas.microsoft.com/office/powerpoint/2010/main" val="409213184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2" name="Object 11" hidden="1">
                        <a:extLst>
                          <a:ext uri="{FF2B5EF4-FFF2-40B4-BE49-F238E27FC236}">
                            <a16:creationId xmlns:a16="http://schemas.microsoft.com/office/drawing/2014/main" id="{544CFDB6-BCD9-44D2-956D-648CE1A75EBA}"/>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5" name="Object 14" hidden="1">
            <a:extLst>
              <a:ext uri="{FF2B5EF4-FFF2-40B4-BE49-F238E27FC236}">
                <a16:creationId xmlns:a16="http://schemas.microsoft.com/office/drawing/2014/main" id="{40273C6A-B770-4237-AA3C-E5DE7EBA4EAB}"/>
              </a:ext>
            </a:extLst>
          </p:cNvPr>
          <p:cNvGraphicFramePr>
            <a:graphicFrameLocks noChangeAspect="1"/>
          </p:cNvGraphicFramePr>
          <p:nvPr userDrawn="1">
            <p:custDataLst>
              <p:tags r:id="rId5"/>
            </p:custDataLst>
            <p:extLst>
              <p:ext uri="{D42A27DB-BD31-4B8C-83A1-F6EECF244321}">
                <p14:modId xmlns:p14="http://schemas.microsoft.com/office/powerpoint/2010/main" val="74059372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5" name="Object 14" hidden="1">
                        <a:extLst>
                          <a:ext uri="{FF2B5EF4-FFF2-40B4-BE49-F238E27FC236}">
                            <a16:creationId xmlns:a16="http://schemas.microsoft.com/office/drawing/2014/main" id="{40273C6A-B770-4237-AA3C-E5DE7EBA4EAB}"/>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9" name="text" descr="{&quot;templafy&quot;:{&quot;id&quot;:&quot;ec45c06b-4e1e-4cb3-9833-6724de98da90&quot;}}" title="Form.Classification.Classification">
            <a:extLst>
              <a:ext uri="{FF2B5EF4-FFF2-40B4-BE49-F238E27FC236}">
                <a16:creationId xmlns:a16="http://schemas.microsoft.com/office/drawing/2014/main" id="{75B3695A-7A1A-454B-BA70-0F1473BC1683}"/>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Confidential</a:t>
            </a:r>
          </a:p>
        </p:txBody>
      </p:sp>
      <p:sp>
        <p:nvSpPr>
          <p:cNvPr id="20" name="text" descr="{&quot;templafy&quot;:{&quot;id&quot;:&quot;5e89adc7-8d96-45b8-ae31-4cb42f38e090&quot;}}" hidden="1" title="Translations.Draft">
            <a:extLst>
              <a:ext uri="{FF2B5EF4-FFF2-40B4-BE49-F238E27FC236}">
                <a16:creationId xmlns:a16="http://schemas.microsoft.com/office/drawing/2014/main" id="{E038FE93-7688-4A5B-A16F-B1209E9AFC08}"/>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924488318" name="image" descr="{&quot;templafy&quot;:{&quot;id&quot;:&quot;564bcb13-8cc3-4b0c-a3dd-02dc193118fa&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2486921645"/>
      </p:ext>
    </p:extLst>
  </p:cSld>
  <p:clrMapOvr>
    <a:masterClrMapping/>
  </p:clrMapOvr>
  <p:extLst>
    <p:ext uri="{DCECCB84-F9BA-43D5-87BE-67443E8EF086}">
      <p15:sldGuideLst xmlns:p15="http://schemas.microsoft.com/office/powerpoint/2012/main">
        <p15:guide id="1" pos="214">
          <p15:clr>
            <a:srgbClr val="FBAE40"/>
          </p15:clr>
        </p15:guide>
        <p15:guide id="2" pos="334">
          <p15:clr>
            <a:srgbClr val="FBAE40"/>
          </p15:clr>
        </p15:guide>
        <p15:guide id="3" pos="8206">
          <p15:clr>
            <a:srgbClr val="FBAE40"/>
          </p15:clr>
        </p15:guide>
        <p15:guide id="4" orient="horz" pos="1152">
          <p15:clr>
            <a:srgbClr val="FBAE40"/>
          </p15:clr>
        </p15:guide>
        <p15:guide id="5" orient="horz" pos="1224">
          <p15:clr>
            <a:srgbClr val="FBAE40"/>
          </p15:clr>
        </p15:guide>
        <p15:guide id="9" orient="horz" pos="4296">
          <p15:clr>
            <a:srgbClr val="FBAE40"/>
          </p15:clr>
        </p15:guide>
        <p15:guide id="10" orient="horz" pos="460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Cover Page (Image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7A4D8EA-3CAB-44AF-B772-DD54B7A555F8}"/>
              </a:ext>
            </a:extLst>
          </p:cNvPr>
          <p:cNvGraphicFramePr>
            <a:graphicFrameLocks noChangeAspect="1"/>
          </p:cNvGraphicFramePr>
          <p:nvPr>
            <p:custDataLst>
              <p:tags r:id="rId1"/>
            </p:custDataLst>
            <p:extLst>
              <p:ext uri="{D42A27DB-BD31-4B8C-83A1-F6EECF244321}">
                <p14:modId xmlns:p14="http://schemas.microsoft.com/office/powerpoint/2010/main" val="39808787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C7A4D8EA-3CAB-44AF-B772-DD54B7A555F8}"/>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3" name="Picture Placeholder 6">
            <a:extLst>
              <a:ext uri="{FF2B5EF4-FFF2-40B4-BE49-F238E27FC236}">
                <a16:creationId xmlns:a16="http://schemas.microsoft.com/office/drawing/2014/main" id="{0E80D292-23B0-488B-AA31-4FA7EF0BB2FA}"/>
              </a:ext>
            </a:extLst>
          </p:cNvPr>
          <p:cNvSpPr>
            <a:spLocks noGrp="1"/>
          </p:cNvSpPr>
          <p:nvPr>
            <p:ph type="pic" sz="quarter" idx="14"/>
          </p:nvPr>
        </p:nvSpPr>
        <p:spPr>
          <a:xfrm>
            <a:off x="345665" y="3697432"/>
            <a:ext cx="11499263" cy="2924837"/>
          </a:xfrm>
          <a:prstGeom prst="rect">
            <a:avLst/>
          </a:prstGeom>
        </p:spPr>
        <p:txBody>
          <a:bodyPr tIns="648000" anchor="ctr" anchorCtr="0">
            <a:noAutofit/>
          </a:bodyPr>
          <a:lstStyle>
            <a:lvl1pPr marL="6235" indent="0" algn="ctr">
              <a:buNone/>
              <a:defRPr/>
            </a:lvl1pPr>
          </a:lstStyle>
          <a:p>
            <a:r>
              <a:rPr lang="en-US"/>
              <a:t>Click icon to add picture</a:t>
            </a:r>
            <a:endParaRPr lang="en-US" dirty="0"/>
          </a:p>
        </p:txBody>
      </p:sp>
      <p:sp>
        <p:nvSpPr>
          <p:cNvPr id="18" name="text" descr="{&quot;templafy&quot;:{&quot;id&quot;:&quot;9f20a0db-d688-4768-a96f-6efebd070eb5&quot;}}" title="Translations.Keyline"/>
          <p:cNvSpPr>
            <a:spLocks noGrp="1"/>
          </p:cNvSpPr>
          <p:nvPr>
            <p:ph type="ctrTitle" hasCustomPrompt="1"/>
            <p:custDataLst>
              <p:tags r:id="rId2"/>
            </p:custDataLst>
          </p:nvPr>
        </p:nvSpPr>
        <p:spPr>
          <a:xfrm>
            <a:off x="509847" y="1795549"/>
            <a:ext cx="7236153" cy="1210758"/>
          </a:xfrm>
          <a:prstGeom prst="rect">
            <a:avLst/>
          </a:prstGeom>
        </p:spPr>
        <p:txBody>
          <a:bodyPr lIns="0" tIns="0" rIns="0" bIns="0" anchor="b" anchorCtr="0">
            <a:noAutofit/>
          </a:bodyPr>
          <a:lstStyle>
            <a:lvl1pPr>
              <a:lnSpc>
                <a:spcPct val="100000"/>
              </a:lnSpc>
              <a:spcAft>
                <a:spcPts val="0"/>
              </a:spcAft>
              <a:defRPr sz="3636" baseline="0">
                <a:latin typeface="+mn-lt"/>
                <a:ea typeface="+mn-ea"/>
              </a:defRPr>
            </a:lvl1pPr>
          </a:lstStyle>
          <a:p>
            <a:pPr>
              <a:lnSpc>
                <a:spcPct val="100000"/>
              </a:lnSpc>
              <a:spcAft>
                <a:spcPts val="0"/>
              </a:spcAft>
            </a:pPr>
            <a:r>
              <a:rPr lang="en-US"/>
              <a:t>&lt;&lt;Keyline&gt;&gt;</a:t>
            </a:r>
          </a:p>
        </p:txBody>
      </p:sp>
      <p:sp>
        <p:nvSpPr>
          <p:cNvPr id="17" name="text" descr="{&quot;templafy&quot;:{&quot;id&quot;:&quot;db657cda-caa7-4695-bcd7-8882da78f120&quot;}}" title="Translations.Infoline"/>
          <p:cNvSpPr>
            <a:spLocks noGrp="1"/>
          </p:cNvSpPr>
          <p:nvPr>
            <p:ph type="subTitle" idx="1" hasCustomPrompt="1"/>
            <p:custDataLst>
              <p:tags r:id="rId3"/>
            </p:custDataLst>
          </p:nvPr>
        </p:nvSpPr>
        <p:spPr>
          <a:xfrm>
            <a:off x="509847"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p>
        </p:txBody>
      </p:sp>
      <p:sp>
        <p:nvSpPr>
          <p:cNvPr id="38" name="text" descr="{&quot;templafy&quot;:{&quot;id&quot;:&quot;0ed653c6-b71b-4050-a11f-6d29703a26c5&quot;}}" title="Translations.PresentationPresenter"/>
          <p:cNvSpPr>
            <a:spLocks noGrp="1"/>
          </p:cNvSpPr>
          <p:nvPr>
            <p:ph type="body" sz="quarter" idx="11" hasCustomPrompt="1"/>
          </p:nvPr>
        </p:nvSpPr>
        <p:spPr>
          <a:xfrm>
            <a:off x="510547"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p>
        </p:txBody>
      </p:sp>
      <p:sp>
        <p:nvSpPr>
          <p:cNvPr id="40" name="text" descr="{&quot;templafy&quot;:{&quot;id&quot;:&quot;262beb83-7b72-43f5-9f24-4a47c81e5601&quot;}}" title="Translations.PresenterFunction"/>
          <p:cNvSpPr>
            <a:spLocks noGrp="1"/>
          </p:cNvSpPr>
          <p:nvPr>
            <p:ph type="body" sz="quarter" idx="12" hasCustomPrompt="1"/>
          </p:nvPr>
        </p:nvSpPr>
        <p:spPr>
          <a:xfrm>
            <a:off x="510547"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p>
        </p:txBody>
      </p:sp>
      <p:sp>
        <p:nvSpPr>
          <p:cNvPr id="12" name="text" descr="{&quot;templafy&quot;:{&quot;id&quot;:&quot;917576a4-127a-4e23-9a27-f93ee215d88d&quot;}}" title="Translations.DatePp">
            <a:extLst>
              <a:ext uri="{FF2B5EF4-FFF2-40B4-BE49-F238E27FC236}">
                <a16:creationId xmlns:a16="http://schemas.microsoft.com/office/drawing/2014/main" id="{DF5E05ED-8073-495A-80D9-D9E11B7C3CCE}"/>
              </a:ext>
            </a:extLst>
          </p:cNvPr>
          <p:cNvSpPr>
            <a:spLocks noGrp="1"/>
          </p:cNvSpPr>
          <p:nvPr>
            <p:ph type="body" sz="quarter" idx="15" hasCustomPrompt="1"/>
          </p:nvPr>
        </p:nvSpPr>
        <p:spPr>
          <a:xfrm>
            <a:off x="510544" y="6218182"/>
            <a:ext cx="4335144" cy="274909"/>
          </a:xfrm>
        </p:spPr>
        <p:txBody>
          <a:bodyPr anchor="b" anchorCtr="0">
            <a:noAutofit/>
          </a:bodyPr>
          <a:lstStyle>
            <a:lvl1pPr marL="6546" indent="0">
              <a:spcBef>
                <a:spcPts val="0"/>
              </a:spcBef>
              <a:buNone/>
              <a:defRPr sz="1455" baseline="0"/>
            </a:lvl1pPr>
          </a:lstStyle>
          <a:p>
            <a:pPr lvl="0"/>
            <a:r>
              <a:rPr lang="en-US"/>
              <a:t>&lt;&lt;Date&gt;&gt;</a:t>
            </a:r>
          </a:p>
        </p:txBody>
      </p:sp>
      <p:graphicFrame>
        <p:nvGraphicFramePr>
          <p:cNvPr id="14" name="Object 13" hidden="1">
            <a:extLst>
              <a:ext uri="{FF2B5EF4-FFF2-40B4-BE49-F238E27FC236}">
                <a16:creationId xmlns:a16="http://schemas.microsoft.com/office/drawing/2014/main" id="{B1AA6CE7-94D2-4C48-9B0A-4ED7C9595273}"/>
              </a:ext>
            </a:extLst>
          </p:cNvPr>
          <p:cNvGraphicFramePr>
            <a:graphicFrameLocks noChangeAspect="1"/>
          </p:cNvGraphicFramePr>
          <p:nvPr>
            <p:custDataLst>
              <p:tags r:id="rId4"/>
            </p:custDataLst>
            <p:extLst>
              <p:ext uri="{D42A27DB-BD31-4B8C-83A1-F6EECF244321}">
                <p14:modId xmlns:p14="http://schemas.microsoft.com/office/powerpoint/2010/main" val="207733071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4" name="Object 13" hidden="1">
                        <a:extLst>
                          <a:ext uri="{FF2B5EF4-FFF2-40B4-BE49-F238E27FC236}">
                            <a16:creationId xmlns:a16="http://schemas.microsoft.com/office/drawing/2014/main" id="{B1AA6CE7-94D2-4C48-9B0A-4ED7C9595273}"/>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5" name="Object 14" hidden="1">
            <a:extLst>
              <a:ext uri="{FF2B5EF4-FFF2-40B4-BE49-F238E27FC236}">
                <a16:creationId xmlns:a16="http://schemas.microsoft.com/office/drawing/2014/main" id="{0597FF03-D70E-4CDA-BE53-EF680AD4CE02}"/>
              </a:ext>
            </a:extLst>
          </p:cNvPr>
          <p:cNvGraphicFramePr>
            <a:graphicFrameLocks noChangeAspect="1"/>
          </p:cNvGraphicFramePr>
          <p:nvPr userDrawn="1">
            <p:custDataLst>
              <p:tags r:id="rId5"/>
            </p:custDataLst>
            <p:extLst>
              <p:ext uri="{D42A27DB-BD31-4B8C-83A1-F6EECF244321}">
                <p14:modId xmlns:p14="http://schemas.microsoft.com/office/powerpoint/2010/main" val="35551784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5" name="Object 14" hidden="1">
                        <a:extLst>
                          <a:ext uri="{FF2B5EF4-FFF2-40B4-BE49-F238E27FC236}">
                            <a16:creationId xmlns:a16="http://schemas.microsoft.com/office/drawing/2014/main" id="{0597FF03-D70E-4CDA-BE53-EF680AD4CE02}"/>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21" name="text" descr="{&quot;templafy&quot;:{&quot;id&quot;:&quot;65209829-58e8-42c9-9c36-84197ef37181&quot;}}" title="Form.Classification.Classification">
            <a:extLst>
              <a:ext uri="{FF2B5EF4-FFF2-40B4-BE49-F238E27FC236}">
                <a16:creationId xmlns:a16="http://schemas.microsoft.com/office/drawing/2014/main" id="{2BA21BF2-C6FF-4102-A2BB-62608F9A8039}"/>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Confidential</a:t>
            </a:r>
          </a:p>
        </p:txBody>
      </p:sp>
      <p:sp>
        <p:nvSpPr>
          <p:cNvPr id="22" name="text" descr="{&quot;templafy&quot;:{&quot;id&quot;:&quot;42e7e227-14b7-4878-9307-d502a368542f&quot;}}" hidden="1" title="Translations.Draft">
            <a:extLst>
              <a:ext uri="{FF2B5EF4-FFF2-40B4-BE49-F238E27FC236}">
                <a16:creationId xmlns:a16="http://schemas.microsoft.com/office/drawing/2014/main" id="{F6A8F8AB-BADA-4F85-8189-761426B50D0A}"/>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1135959917" name="image" descr="{&quot;templafy&quot;:{&quot;id&quot;:&quot;4f4ae429-0955-4811-a4a0-f10db8b1ec47&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1697461673"/>
      </p:ext>
    </p:extLst>
  </p:cSld>
  <p:clrMapOvr>
    <a:masterClrMapping/>
  </p:clrMapOvr>
  <p:extLst>
    <p:ext uri="{DCECCB84-F9BA-43D5-87BE-67443E8EF086}">
      <p15:sldGuideLst xmlns:p15="http://schemas.microsoft.com/office/powerpoint/2012/main">
        <p15:guide id="1" pos="334">
          <p15:clr>
            <a:srgbClr val="FBAE40"/>
          </p15:clr>
        </p15:guide>
        <p15:guide id="2" pos="238">
          <p15:clr>
            <a:srgbClr val="FBAE40"/>
          </p15:clr>
        </p15:guide>
        <p15:guide id="3" pos="8206">
          <p15:clr>
            <a:srgbClr val="FBAE40"/>
          </p15:clr>
        </p15:guide>
        <p15:guide id="4" orient="horz" pos="1224">
          <p15:clr>
            <a:srgbClr val="FBAE40"/>
          </p15:clr>
        </p15:guide>
        <p15:guide id="6" orient="horz" pos="2568">
          <p15:clr>
            <a:srgbClr val="FBAE40"/>
          </p15:clr>
        </p15:guide>
        <p15:guide id="9" orient="horz" pos="4608">
          <p15:clr>
            <a:srgbClr val="FBAE40"/>
          </p15:clr>
        </p15:guide>
        <p15:guide id="10" orient="horz" pos="429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Cover Page (Image C)">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40D797A-15F3-4ADB-8A9F-01820499B160}"/>
              </a:ext>
            </a:extLst>
          </p:cNvPr>
          <p:cNvGraphicFramePr>
            <a:graphicFrameLocks noChangeAspect="1"/>
          </p:cNvGraphicFramePr>
          <p:nvPr>
            <p:custDataLst>
              <p:tags r:id="rId1"/>
            </p:custDataLst>
            <p:extLst>
              <p:ext uri="{D42A27DB-BD31-4B8C-83A1-F6EECF244321}">
                <p14:modId xmlns:p14="http://schemas.microsoft.com/office/powerpoint/2010/main" val="341081393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440D797A-15F3-4ADB-8A9F-01820499B160}"/>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4" name="Picture Placeholder 8">
            <a:extLst>
              <a:ext uri="{FF2B5EF4-FFF2-40B4-BE49-F238E27FC236}">
                <a16:creationId xmlns:a16="http://schemas.microsoft.com/office/drawing/2014/main" id="{23D7F5AB-FA02-4EA4-9382-32EB42EE81C5}"/>
              </a:ext>
            </a:extLst>
          </p:cNvPr>
          <p:cNvSpPr>
            <a:spLocks noGrp="1"/>
          </p:cNvSpPr>
          <p:nvPr>
            <p:ph type="pic" sz="quarter" idx="15"/>
          </p:nvPr>
        </p:nvSpPr>
        <p:spPr>
          <a:xfrm>
            <a:off x="8094014" y="1980000"/>
            <a:ext cx="3752322" cy="4634182"/>
          </a:xfrm>
          <a:prstGeom prst="rect">
            <a:avLst/>
          </a:prstGeom>
        </p:spPr>
        <p:txBody>
          <a:bodyPr tIns="648000" anchor="ctr" anchorCtr="0">
            <a:noAutofit/>
          </a:bodyPr>
          <a:lstStyle>
            <a:lvl1pPr marL="6235" indent="0" algn="ctr">
              <a:buNone/>
              <a:defRPr/>
            </a:lvl1pPr>
          </a:lstStyle>
          <a:p>
            <a:r>
              <a:rPr lang="en-US"/>
              <a:t>Click icon to add picture</a:t>
            </a:r>
            <a:endParaRPr lang="en-US" dirty="0"/>
          </a:p>
        </p:txBody>
      </p:sp>
      <p:sp>
        <p:nvSpPr>
          <p:cNvPr id="18" name="text" descr="{&quot;templafy&quot;:{&quot;id&quot;:&quot;b65df01c-3d63-4f17-acb2-3c358a8dfef2&quot;}}" title="Translations.Keyline"/>
          <p:cNvSpPr>
            <a:spLocks noGrp="1"/>
          </p:cNvSpPr>
          <p:nvPr>
            <p:ph type="ctrTitle" hasCustomPrompt="1"/>
            <p:custDataLst>
              <p:tags r:id="rId2"/>
            </p:custDataLst>
          </p:nvPr>
        </p:nvSpPr>
        <p:spPr>
          <a:xfrm>
            <a:off x="509846" y="1795549"/>
            <a:ext cx="7236153" cy="1210758"/>
          </a:xfrm>
          <a:prstGeom prst="rect">
            <a:avLst/>
          </a:prstGeom>
        </p:spPr>
        <p:txBody>
          <a:bodyPr lIns="0" tIns="0" rIns="0" bIns="0" anchor="b" anchorCtr="0">
            <a:noAutofit/>
          </a:bodyPr>
          <a:lstStyle>
            <a:lvl1pPr>
              <a:lnSpc>
                <a:spcPct val="100000"/>
              </a:lnSpc>
              <a:spcAft>
                <a:spcPts val="0"/>
              </a:spcAft>
              <a:defRPr sz="3636" baseline="0">
                <a:ea typeface="+mn-ea"/>
              </a:defRPr>
            </a:lvl1pPr>
          </a:lstStyle>
          <a:p>
            <a:pPr>
              <a:lnSpc>
                <a:spcPct val="100000"/>
              </a:lnSpc>
              <a:spcAft>
                <a:spcPts val="0"/>
              </a:spcAft>
            </a:pPr>
            <a:r>
              <a:rPr lang="en-US"/>
              <a:t>&lt;&lt;Keyline&gt;&gt;</a:t>
            </a:r>
          </a:p>
        </p:txBody>
      </p:sp>
      <p:sp>
        <p:nvSpPr>
          <p:cNvPr id="17" name="text" descr="{&quot;templafy&quot;:{&quot;id&quot;:&quot;df19be6a-9e13-4ded-ba4b-108a8a853147&quot;}}" title="Translations.Infoline"/>
          <p:cNvSpPr>
            <a:spLocks noGrp="1"/>
          </p:cNvSpPr>
          <p:nvPr>
            <p:ph type="subTitle" idx="1" hasCustomPrompt="1"/>
            <p:custDataLst>
              <p:tags r:id="rId3"/>
            </p:custDataLst>
          </p:nvPr>
        </p:nvSpPr>
        <p:spPr>
          <a:xfrm>
            <a:off x="509846"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p>
        </p:txBody>
      </p:sp>
      <p:sp>
        <p:nvSpPr>
          <p:cNvPr id="38" name="text" descr="{&quot;templafy&quot;:{&quot;id&quot;:&quot;38247318-8d86-4ed9-b3ca-4829a8c2ca00&quot;}}" title="Translations.PresentationPresenter"/>
          <p:cNvSpPr>
            <a:spLocks noGrp="1"/>
          </p:cNvSpPr>
          <p:nvPr>
            <p:ph type="body" sz="quarter" idx="11" hasCustomPrompt="1"/>
          </p:nvPr>
        </p:nvSpPr>
        <p:spPr>
          <a:xfrm>
            <a:off x="510546" y="3970525"/>
            <a:ext cx="7236153"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p>
        </p:txBody>
      </p:sp>
      <p:sp>
        <p:nvSpPr>
          <p:cNvPr id="40" name="text" descr="{&quot;templafy&quot;:{&quot;id&quot;:&quot;0a15f990-9068-4e8c-b33e-618171026178&quot;}}" title="Translations.PresenterFunction"/>
          <p:cNvSpPr>
            <a:spLocks noGrp="1"/>
          </p:cNvSpPr>
          <p:nvPr>
            <p:ph type="body" sz="quarter" idx="12" hasCustomPrompt="1"/>
          </p:nvPr>
        </p:nvSpPr>
        <p:spPr>
          <a:xfrm>
            <a:off x="510546" y="4240818"/>
            <a:ext cx="7236153"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p>
        </p:txBody>
      </p:sp>
      <p:sp>
        <p:nvSpPr>
          <p:cNvPr id="15" name="text" descr="{&quot;templafy&quot;:{&quot;id&quot;:&quot;e3391d30-9250-44df-93c7-03bc7db15f02&quot;}}" title="Translations.DatePp">
            <a:extLst>
              <a:ext uri="{FF2B5EF4-FFF2-40B4-BE49-F238E27FC236}">
                <a16:creationId xmlns:a16="http://schemas.microsoft.com/office/drawing/2014/main" id="{DF5E05ED-8073-495A-80D9-D9E11B7C3CCE}"/>
              </a:ext>
            </a:extLst>
          </p:cNvPr>
          <p:cNvSpPr>
            <a:spLocks noGrp="1"/>
          </p:cNvSpPr>
          <p:nvPr>
            <p:ph type="body" sz="quarter" idx="14" hasCustomPrompt="1"/>
          </p:nvPr>
        </p:nvSpPr>
        <p:spPr>
          <a:xfrm>
            <a:off x="510544" y="6218182"/>
            <a:ext cx="4335144" cy="274909"/>
          </a:xfrm>
        </p:spPr>
        <p:txBody>
          <a:bodyPr anchor="b" anchorCtr="0">
            <a:noAutofit/>
          </a:bodyPr>
          <a:lstStyle>
            <a:lvl1pPr marL="6546" indent="0">
              <a:spcBef>
                <a:spcPts val="0"/>
              </a:spcBef>
              <a:buNone/>
              <a:defRPr sz="1455" baseline="0"/>
            </a:lvl1pPr>
          </a:lstStyle>
          <a:p>
            <a:pPr lvl="0"/>
            <a:r>
              <a:rPr lang="en-US"/>
              <a:t>&lt;&lt;Date&gt;&gt;</a:t>
            </a:r>
          </a:p>
        </p:txBody>
      </p:sp>
      <p:graphicFrame>
        <p:nvGraphicFramePr>
          <p:cNvPr id="13" name="Object 12" hidden="1">
            <a:extLst>
              <a:ext uri="{FF2B5EF4-FFF2-40B4-BE49-F238E27FC236}">
                <a16:creationId xmlns:a16="http://schemas.microsoft.com/office/drawing/2014/main" id="{3D131F6D-20F5-4CAD-BEC5-273CC60E2C48}"/>
              </a:ext>
            </a:extLst>
          </p:cNvPr>
          <p:cNvGraphicFramePr>
            <a:graphicFrameLocks noChangeAspect="1"/>
          </p:cNvGraphicFramePr>
          <p:nvPr>
            <p:custDataLst>
              <p:tags r:id="rId4"/>
            </p:custDataLst>
            <p:extLst>
              <p:ext uri="{D42A27DB-BD31-4B8C-83A1-F6EECF244321}">
                <p14:modId xmlns:p14="http://schemas.microsoft.com/office/powerpoint/2010/main" val="271038202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3" name="Object 12" hidden="1">
                        <a:extLst>
                          <a:ext uri="{FF2B5EF4-FFF2-40B4-BE49-F238E27FC236}">
                            <a16:creationId xmlns:a16="http://schemas.microsoft.com/office/drawing/2014/main" id="{3D131F6D-20F5-4CAD-BEC5-273CC60E2C48}"/>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6" name="Object 15" hidden="1">
            <a:extLst>
              <a:ext uri="{FF2B5EF4-FFF2-40B4-BE49-F238E27FC236}">
                <a16:creationId xmlns:a16="http://schemas.microsoft.com/office/drawing/2014/main" id="{18489AA2-5EF1-4F7A-BEBD-296546BE987F}"/>
              </a:ext>
            </a:extLst>
          </p:cNvPr>
          <p:cNvGraphicFramePr>
            <a:graphicFrameLocks noChangeAspect="1"/>
          </p:cNvGraphicFramePr>
          <p:nvPr userDrawn="1">
            <p:custDataLst>
              <p:tags r:id="rId5"/>
            </p:custDataLst>
            <p:extLst>
              <p:ext uri="{D42A27DB-BD31-4B8C-83A1-F6EECF244321}">
                <p14:modId xmlns:p14="http://schemas.microsoft.com/office/powerpoint/2010/main" val="3724811328"/>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6" name="Object 15" hidden="1">
                        <a:extLst>
                          <a:ext uri="{FF2B5EF4-FFF2-40B4-BE49-F238E27FC236}">
                            <a16:creationId xmlns:a16="http://schemas.microsoft.com/office/drawing/2014/main" id="{18489AA2-5EF1-4F7A-BEBD-296546BE987F}"/>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22" name="text" descr="{&quot;templafy&quot;:{&quot;id&quot;:&quot;67c05512-5884-40bd-848c-a0f29719c162&quot;}}" title="Form.Classification.Classification">
            <a:extLst>
              <a:ext uri="{FF2B5EF4-FFF2-40B4-BE49-F238E27FC236}">
                <a16:creationId xmlns:a16="http://schemas.microsoft.com/office/drawing/2014/main" id="{07F02034-6F8F-422D-91F4-038325E9941F}"/>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Confidential</a:t>
            </a:r>
          </a:p>
        </p:txBody>
      </p:sp>
      <p:sp>
        <p:nvSpPr>
          <p:cNvPr id="23" name="text" descr="{&quot;templafy&quot;:{&quot;id&quot;:&quot;fd2b1894-60d5-4bf1-8857-520daf249c1f&quot;}}" hidden="1" title="Translations.Draft">
            <a:extLst>
              <a:ext uri="{FF2B5EF4-FFF2-40B4-BE49-F238E27FC236}">
                <a16:creationId xmlns:a16="http://schemas.microsoft.com/office/drawing/2014/main" id="{B217FF1B-DB60-4084-87F6-222A924DC255}"/>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1103109472" name="image" descr="{&quot;templafy&quot;:{&quot;id&quot;:&quot;ef53e537-5e13-407b-960e-2e16bb303eab&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2794129907"/>
      </p:ext>
    </p:extLst>
  </p:cSld>
  <p:clrMapOvr>
    <a:masterClrMapping/>
  </p:clrMapOvr>
  <p:extLst>
    <p:ext uri="{DCECCB84-F9BA-43D5-87BE-67443E8EF086}">
      <p15:sldGuideLst xmlns:p15="http://schemas.microsoft.com/office/powerpoint/2012/main">
        <p15:guide id="1" pos="334">
          <p15:clr>
            <a:srgbClr val="FBAE40"/>
          </p15:clr>
        </p15:guide>
        <p15:guide id="2" pos="5590">
          <p15:clr>
            <a:srgbClr val="FBAE40"/>
          </p15:clr>
        </p15:guide>
        <p15:guide id="3" pos="8206">
          <p15:clr>
            <a:srgbClr val="FBAE40"/>
          </p15:clr>
        </p15:guide>
        <p15:guide id="4" orient="horz" pos="1248">
          <p15:clr>
            <a:srgbClr val="FBAE40"/>
          </p15:clr>
        </p15:guide>
        <p15:guide id="5" orient="horz" pos="1368">
          <p15:clr>
            <a:srgbClr val="FBAE40"/>
          </p15:clr>
        </p15:guide>
        <p15:guide id="8" orient="horz" pos="4608">
          <p15:clr>
            <a:srgbClr val="FBAE40"/>
          </p15:clr>
        </p15:guide>
        <p15:guide id="9" orient="horz" pos="429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7949E-B9D7-48E7-9846-0E7B30FDA3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F0E4F0-4F01-49C0-A622-02B67963B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77A898-24CB-4677-9783-5BE6A9BCAB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E029CC-07FD-48B5-A7BF-4EF516CBF9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FB50CF-0F46-4E72-AB0A-26EB5527A0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BD24F-06C2-4B78-9A38-BB9827D36560}"/>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8" name="Footer Placeholder 7">
            <a:extLst>
              <a:ext uri="{FF2B5EF4-FFF2-40B4-BE49-F238E27FC236}">
                <a16:creationId xmlns:a16="http://schemas.microsoft.com/office/drawing/2014/main" id="{732C7F69-0289-4060-B193-1BF289B012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AD92B2-E956-42E9-9882-255D6110C07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3221947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Default Body Sl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13A4830-09A7-4C12-9EFC-55CD7B0AE9C7}"/>
              </a:ext>
            </a:extLst>
          </p:cNvPr>
          <p:cNvGraphicFramePr>
            <a:graphicFrameLocks noChangeAspect="1"/>
          </p:cNvGraphicFramePr>
          <p:nvPr>
            <p:custDataLst>
              <p:tags r:id="rId1"/>
            </p:custDataLst>
            <p:extLst>
              <p:ext uri="{D42A27DB-BD31-4B8C-83A1-F6EECF244321}">
                <p14:modId xmlns:p14="http://schemas.microsoft.com/office/powerpoint/2010/main" val="2792310106"/>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3" name="Object 2" hidden="1">
                        <a:extLst>
                          <a:ext uri="{FF2B5EF4-FFF2-40B4-BE49-F238E27FC236}">
                            <a16:creationId xmlns:a16="http://schemas.microsoft.com/office/drawing/2014/main" id="{E13A4830-09A7-4C12-9EFC-55CD7B0AE9C7}"/>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63C4C73-EF6A-4445-967B-0AD8010F11B6}"/>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 name="text" descr="{&quot;templafy&quot;:{&quot;id&quot;:&quot;217b65ea-b455-4586-a71d-0ab93bf8b301&quot;}}" title="Translations.PageHeading">
            <a:extLst>
              <a:ext uri="{FF2B5EF4-FFF2-40B4-BE49-F238E27FC236}">
                <a16:creationId xmlns:a16="http://schemas.microsoft.com/office/drawing/2014/main" id="{61064A21-C9F5-42C1-8699-7E6672872743}"/>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sp>
        <p:nvSpPr>
          <p:cNvPr id="22" name="LAYOUT BODY">
            <a:extLst>
              <a:ext uri="{FF2B5EF4-FFF2-40B4-BE49-F238E27FC236}">
                <a16:creationId xmlns:a16="http://schemas.microsoft.com/office/drawing/2014/main" id="{EE53C128-2BCC-4EC3-9199-16FA1A2A4B02}"/>
              </a:ext>
            </a:extLst>
          </p:cNvPr>
          <p:cNvSpPr>
            <a:spLocks noGrp="1"/>
          </p:cNvSpPr>
          <p:nvPr>
            <p:ph sz="quarter" idx="12" hasCustomPrompt="1"/>
            <p:custDataLst>
              <p:tags r:id="rId3"/>
            </p:custDataLst>
          </p:nvPr>
        </p:nvSpPr>
        <p:spPr>
          <a:xfrm>
            <a:off x="509845" y="1689967"/>
            <a:ext cx="11139262" cy="3831647"/>
          </a:xfrm>
          <a:prstGeom prst="rect">
            <a:avLst/>
          </a:prstGeom>
          <a:noFill/>
        </p:spPr>
        <p:txBody>
          <a:bodyPr vert="horz" lIns="0" tIns="0" rIns="0" bIns="0" rtlCol="0">
            <a:noAutofit/>
          </a:bodyPr>
          <a:lstStyle>
            <a:lvl1pPr marL="166256" indent="-166256">
              <a:spcBef>
                <a:spcPts val="727"/>
              </a:spcBef>
              <a:buSzPct val="75000"/>
              <a:buFont typeface="Wingdings 2" panose="05020102010507070707" pitchFamily="18" charset="2"/>
              <a:buChar char=""/>
              <a:tabLst/>
              <a:defRPr lang="en-GB" sz="1455" kern="1200" dirty="0" smtClean="0"/>
            </a:lvl1pPr>
            <a:lvl2pPr marL="340825">
              <a:spcBef>
                <a:spcPts val="727"/>
              </a:spcBef>
              <a:tabLst/>
              <a:defRPr sz="1455"/>
            </a:lvl2pPr>
            <a:lvl3pPr marL="515394">
              <a:spcBef>
                <a:spcPts val="727"/>
              </a:spcBef>
              <a:defRPr sz="1455"/>
            </a:lvl3pPr>
            <a:lvl4pPr marL="689963" indent="-166256">
              <a:buFont typeface="Arial" panose="020B0604020202020204" pitchFamily="34" charset="0"/>
              <a:buChar char="–"/>
              <a:defRPr/>
            </a:lvl4pPr>
            <a:lvl5pPr marL="864532">
              <a:defRPr/>
            </a:lvl5pPr>
            <a:lvl6pPr marL="864532">
              <a:defRPr/>
            </a:lvl6pPr>
            <a:lvl7pPr indent="0">
              <a:defRPr/>
            </a:lvl7pPr>
            <a:lvl8pPr indent="0">
              <a:defRPr/>
            </a:lvl8pPr>
            <a:lvl9pPr indent="0">
              <a:defRPr/>
            </a:lvl9pPr>
          </a:lstStyle>
          <a:p>
            <a:pPr marL="0" lvl="0"/>
            <a:r>
              <a:rPr lang="en-US" dirty="0"/>
              <a:t>Click to add text</a:t>
            </a:r>
            <a:endParaRPr lang="en-US"/>
          </a:p>
          <a:p>
            <a:pPr marL="340825" lvl="1">
              <a:tabLst/>
            </a:pPr>
            <a:r>
              <a:rPr lang="en-US" dirty="0"/>
              <a:t>Second level</a:t>
            </a:r>
            <a:endParaRPr lang="en-US"/>
          </a:p>
          <a:p>
            <a:pPr marL="540333" lvl="2"/>
            <a:r>
              <a:rPr lang="en-US" dirty="0"/>
              <a:t>Third level</a:t>
            </a:r>
            <a:endParaRPr lang="en-US"/>
          </a:p>
        </p:txBody>
      </p:sp>
      <p:graphicFrame>
        <p:nvGraphicFramePr>
          <p:cNvPr id="17" name="Object 16" hidden="1">
            <a:extLst>
              <a:ext uri="{FF2B5EF4-FFF2-40B4-BE49-F238E27FC236}">
                <a16:creationId xmlns:a16="http://schemas.microsoft.com/office/drawing/2014/main" id="{352301F1-24D5-47D1-B667-97E2827EBD53}"/>
              </a:ext>
            </a:extLst>
          </p:cNvPr>
          <p:cNvGraphicFramePr>
            <a:graphicFrameLocks noChangeAspect="1"/>
          </p:cNvGraphicFramePr>
          <p:nvPr>
            <p:custDataLst>
              <p:tags r:id="rId4"/>
            </p:custDataLst>
            <p:extLst>
              <p:ext uri="{D42A27DB-BD31-4B8C-83A1-F6EECF244321}">
                <p14:modId xmlns:p14="http://schemas.microsoft.com/office/powerpoint/2010/main" val="292764991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7" name="Object 16" hidden="1">
                        <a:extLst>
                          <a:ext uri="{FF2B5EF4-FFF2-40B4-BE49-F238E27FC236}">
                            <a16:creationId xmlns:a16="http://schemas.microsoft.com/office/drawing/2014/main" id="{352301F1-24D5-47D1-B667-97E2827EBD53}"/>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18" name="Rectangle 17" hidden="1">
            <a:extLst>
              <a:ext uri="{FF2B5EF4-FFF2-40B4-BE49-F238E27FC236}">
                <a16:creationId xmlns:a16="http://schemas.microsoft.com/office/drawing/2014/main" id="{4EA807D9-4B42-40BC-9584-B7480C297989}"/>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26166D3E-2043-459C-9A21-F9EFF95ECED8}"/>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0" name="text" descr="{&quot;templafy&quot;:{&quot;id&quot;:&quot;b5b88863-065f-4303-b24c-3854b0798560&quot;}}" hidden="1" title="Translations.Draft">
            <a:extLst>
              <a:ext uri="{FF2B5EF4-FFF2-40B4-BE49-F238E27FC236}">
                <a16:creationId xmlns:a16="http://schemas.microsoft.com/office/drawing/2014/main" id="{38391F0A-3404-4F9E-BB4E-0F8C97EF8F29}"/>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1" name="PXP_GRIDLINES" hidden="1">
            <a:extLst>
              <a:ext uri="{FF2B5EF4-FFF2-40B4-BE49-F238E27FC236}">
                <a16:creationId xmlns:a16="http://schemas.microsoft.com/office/drawing/2014/main" id="{4BCB9820-6C31-40F9-9ED8-E9F193201E67}"/>
              </a:ext>
            </a:extLst>
          </p:cNvPr>
          <p:cNvGrpSpPr/>
          <p:nvPr/>
        </p:nvGrpSpPr>
        <p:grpSpPr>
          <a:xfrm>
            <a:off x="-1" y="0"/>
            <a:ext cx="12161813" cy="6858000"/>
            <a:chOff x="-20924" y="0"/>
            <a:chExt cx="10058400" cy="7543800"/>
          </a:xfrm>
        </p:grpSpPr>
        <p:cxnSp>
          <p:nvCxnSpPr>
            <p:cNvPr id="32" name="Straight Connector 31">
              <a:extLst>
                <a:ext uri="{FF2B5EF4-FFF2-40B4-BE49-F238E27FC236}">
                  <a16:creationId xmlns:a16="http://schemas.microsoft.com/office/drawing/2014/main" id="{60E4E55A-02BF-4179-9505-3FA20CA8B090}"/>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3A5891F-040C-4A7A-A845-B1EC6DBEDC9B}"/>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4AAD41B-BC4C-4BB0-9245-CF4F2DFD2AAA}"/>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0896F21-A406-493C-BFBD-0C2AFA6A354B}"/>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93C24D4-C054-4472-A7DA-7459E6437D08}"/>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A77D67-18B1-41CB-8FDB-F9EC2B787723}"/>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8" name="LAYOUT BODY" hidden="1">
            <a:extLst>
              <a:ext uri="{FF2B5EF4-FFF2-40B4-BE49-F238E27FC236}">
                <a16:creationId xmlns:a16="http://schemas.microsoft.com/office/drawing/2014/main" id="{CD8A171F-2ADD-4916-B5C2-22F671DEB74D}"/>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901776570" name="image" descr="{&quot;templafy&quot;:{&quot;id&quot;:&quot;0f4f2817-db59-40e5-89e6-3d8c257990f6&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757333048"/>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3840">
          <p15:clr>
            <a:srgbClr val="FBAE40"/>
          </p15:clr>
        </p15:guide>
        <p15:guide id="6" orient="horz" pos="425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ody Slide with Messag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13A4830-09A7-4C12-9EFC-55CD7B0AE9C7}"/>
              </a:ext>
            </a:extLst>
          </p:cNvPr>
          <p:cNvGraphicFramePr>
            <a:graphicFrameLocks noChangeAspect="1"/>
          </p:cNvGraphicFramePr>
          <p:nvPr>
            <p:custDataLst>
              <p:tags r:id="rId1"/>
            </p:custDataLst>
            <p:extLst>
              <p:ext uri="{D42A27DB-BD31-4B8C-83A1-F6EECF244321}">
                <p14:modId xmlns:p14="http://schemas.microsoft.com/office/powerpoint/2010/main" val="162338120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3" name="Object 2" hidden="1">
                        <a:extLst>
                          <a:ext uri="{FF2B5EF4-FFF2-40B4-BE49-F238E27FC236}">
                            <a16:creationId xmlns:a16="http://schemas.microsoft.com/office/drawing/2014/main" id="{E13A4830-09A7-4C12-9EFC-55CD7B0AE9C7}"/>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63C4C73-EF6A-4445-967B-0AD8010F11B6}"/>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 name="text" descr="{&quot;templafy&quot;:{&quot;id&quot;:&quot;47536f6a-2f00-4992-a3a9-fe8fe3cb1d7f&quot;}}" title="Translations.PageHeading">
            <a:extLst>
              <a:ext uri="{FF2B5EF4-FFF2-40B4-BE49-F238E27FC236}">
                <a16:creationId xmlns:a16="http://schemas.microsoft.com/office/drawing/2014/main" id="{61064A21-C9F5-42C1-8699-7E6672872743}"/>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sp>
        <p:nvSpPr>
          <p:cNvPr id="21" name="text" descr="{&quot;templafy&quot;:{&quot;id&quot;:&quot;a47e453d-ab1a-468d-9480-774ad06b31af&quot;}}" title="Translations.MessageText">
            <a:extLst>
              <a:ext uri="{FF2B5EF4-FFF2-40B4-BE49-F238E27FC236}">
                <a16:creationId xmlns:a16="http://schemas.microsoft.com/office/drawing/2014/main" id="{4921A7CA-7C8F-4794-BBBF-805F52B28920}"/>
              </a:ext>
            </a:extLst>
          </p:cNvPr>
          <p:cNvSpPr>
            <a:spLocks noGrp="1"/>
          </p:cNvSpPr>
          <p:nvPr>
            <p:ph type="body" sz="quarter" idx="15" hasCustomPrompt="1"/>
          </p:nvPr>
        </p:nvSpPr>
        <p:spPr>
          <a:xfrm>
            <a:off x="509846" y="1024660"/>
            <a:ext cx="11139092" cy="249382"/>
          </a:xfrm>
          <a:prstGeom prst="rect">
            <a:avLst/>
          </a:prstGeom>
        </p:spPr>
        <p:txBody>
          <a:bodyPr lIns="0" tIns="0" rIns="0" bIns="0"/>
          <a:lstStyle>
            <a:lvl1pPr marL="0" indent="0">
              <a:spcBef>
                <a:spcPts val="0"/>
              </a:spcBef>
              <a:buFontTx/>
              <a:buNone/>
              <a:defRPr sz="1636"/>
            </a:lvl1pPr>
          </a:lstStyle>
          <a:p>
            <a:pPr lvl="0"/>
            <a:r>
              <a:rPr lang="en-US"/>
              <a:t>&lt;&lt;Message&gt;&gt;</a:t>
            </a:r>
          </a:p>
        </p:txBody>
      </p:sp>
      <p:sp>
        <p:nvSpPr>
          <p:cNvPr id="22" name="LAYOUT BODY">
            <a:extLst>
              <a:ext uri="{FF2B5EF4-FFF2-40B4-BE49-F238E27FC236}">
                <a16:creationId xmlns:a16="http://schemas.microsoft.com/office/drawing/2014/main" id="{EE53C128-2BCC-4EC3-9199-16FA1A2A4B02}"/>
              </a:ext>
            </a:extLst>
          </p:cNvPr>
          <p:cNvSpPr>
            <a:spLocks noGrp="1"/>
          </p:cNvSpPr>
          <p:nvPr>
            <p:ph sz="quarter" idx="12" hasCustomPrompt="1"/>
            <p:custDataLst>
              <p:tags r:id="rId3"/>
            </p:custDataLst>
          </p:nvPr>
        </p:nvSpPr>
        <p:spPr>
          <a:xfrm>
            <a:off x="509845" y="1689967"/>
            <a:ext cx="11139262" cy="3831647"/>
          </a:xfrm>
          <a:prstGeom prst="rect">
            <a:avLst/>
          </a:prstGeom>
          <a:noFill/>
        </p:spPr>
        <p:txBody>
          <a:bodyPr vert="horz" lIns="0" tIns="0" rIns="0" bIns="0" rtlCol="0">
            <a:noAutofit/>
          </a:bodyPr>
          <a:lstStyle>
            <a:lvl1pPr marL="166256" indent="-166256">
              <a:spcBef>
                <a:spcPts val="727"/>
              </a:spcBef>
              <a:buSzPct val="75000"/>
              <a:buFont typeface="Wingdings 2" panose="05020102010507070707" pitchFamily="18" charset="2"/>
              <a:buChar char=""/>
              <a:tabLst/>
              <a:defRPr lang="en-GB" sz="1455" kern="1200" dirty="0" smtClean="0"/>
            </a:lvl1pPr>
            <a:lvl2pPr marL="340825">
              <a:spcBef>
                <a:spcPts val="727"/>
              </a:spcBef>
              <a:tabLst/>
              <a:defRPr sz="1455"/>
            </a:lvl2pPr>
            <a:lvl3pPr marL="515394">
              <a:spcBef>
                <a:spcPts val="727"/>
              </a:spcBef>
              <a:defRPr sz="1455"/>
            </a:lvl3pPr>
            <a:lvl4pPr marL="689963" indent="-166256">
              <a:buFont typeface="Arial" panose="020B0604020202020204" pitchFamily="34" charset="0"/>
              <a:buChar char="–"/>
              <a:defRPr/>
            </a:lvl4pPr>
            <a:lvl5pPr marL="864532">
              <a:defRPr/>
            </a:lvl5pPr>
            <a:lvl6pPr marL="864532">
              <a:defRPr/>
            </a:lvl6pPr>
            <a:lvl7pPr indent="0">
              <a:defRPr/>
            </a:lvl7pPr>
            <a:lvl8pPr indent="0">
              <a:defRPr/>
            </a:lvl8pPr>
            <a:lvl9pPr indent="0">
              <a:defRPr/>
            </a:lvl9pPr>
          </a:lstStyle>
          <a:p>
            <a:pPr marL="0" lvl="0"/>
            <a:r>
              <a:rPr lang="en-US" dirty="0"/>
              <a:t>Click to add text</a:t>
            </a:r>
            <a:endParaRPr lang="en-US"/>
          </a:p>
          <a:p>
            <a:pPr marL="340825" lvl="1">
              <a:tabLst/>
            </a:pPr>
            <a:r>
              <a:rPr lang="en-US" dirty="0"/>
              <a:t>Second level</a:t>
            </a:r>
            <a:endParaRPr lang="en-US"/>
          </a:p>
          <a:p>
            <a:pPr marL="540333" lvl="2"/>
            <a:r>
              <a:rPr lang="en-US" dirty="0"/>
              <a:t>Third level</a:t>
            </a:r>
            <a:endParaRPr lang="en-US"/>
          </a:p>
        </p:txBody>
      </p:sp>
      <p:graphicFrame>
        <p:nvGraphicFramePr>
          <p:cNvPr id="18" name="Object 17" hidden="1">
            <a:extLst>
              <a:ext uri="{FF2B5EF4-FFF2-40B4-BE49-F238E27FC236}">
                <a16:creationId xmlns:a16="http://schemas.microsoft.com/office/drawing/2014/main" id="{08AFCAB2-2922-48C4-8D85-7681AB76837A}"/>
              </a:ext>
            </a:extLst>
          </p:cNvPr>
          <p:cNvGraphicFramePr>
            <a:graphicFrameLocks noChangeAspect="1"/>
          </p:cNvGraphicFramePr>
          <p:nvPr>
            <p:custDataLst>
              <p:tags r:id="rId4"/>
            </p:custDataLst>
            <p:extLst>
              <p:ext uri="{D42A27DB-BD31-4B8C-83A1-F6EECF244321}">
                <p14:modId xmlns:p14="http://schemas.microsoft.com/office/powerpoint/2010/main" val="274540129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8" name="Object 17" hidden="1">
                        <a:extLst>
                          <a:ext uri="{FF2B5EF4-FFF2-40B4-BE49-F238E27FC236}">
                            <a16:creationId xmlns:a16="http://schemas.microsoft.com/office/drawing/2014/main" id="{08AFCAB2-2922-48C4-8D85-7681AB76837A}"/>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BC560938-872C-460C-BBA9-836B9DE4152B}"/>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47648F2A-929A-4663-B297-6D2C534E5A0D}"/>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2" name="text" descr="{&quot;templafy&quot;:{&quot;id&quot;:&quot;2b7c5d3c-7987-4521-b9ed-5483ac5d9668&quot;}}" hidden="1" title="Translations.Draft">
            <a:extLst>
              <a:ext uri="{FF2B5EF4-FFF2-40B4-BE49-F238E27FC236}">
                <a16:creationId xmlns:a16="http://schemas.microsoft.com/office/drawing/2014/main" id="{F62EC7E6-BBEE-4BF0-B9BB-E1CDE22D35EF}"/>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699DEB83-B81B-4CC3-A75F-BF005C41DB38}"/>
              </a:ext>
            </a:extLst>
          </p:cNvPr>
          <p:cNvGrpSpPr/>
          <p:nvPr/>
        </p:nvGrpSpPr>
        <p:grpSpPr>
          <a:xfrm>
            <a:off x="-1" y="0"/>
            <a:ext cx="12161813" cy="6858000"/>
            <a:chOff x="-20924" y="0"/>
            <a:chExt cx="10058400" cy="7543800"/>
          </a:xfrm>
        </p:grpSpPr>
        <p:cxnSp>
          <p:nvCxnSpPr>
            <p:cNvPr id="34" name="Straight Connector 33">
              <a:extLst>
                <a:ext uri="{FF2B5EF4-FFF2-40B4-BE49-F238E27FC236}">
                  <a16:creationId xmlns:a16="http://schemas.microsoft.com/office/drawing/2014/main" id="{0D7899B4-6E9E-49A2-8D05-5BC5A242AD66}"/>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01AF200-6E92-44FE-A716-FD9930C2A992}"/>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EE8EB0-09CB-49E1-B1ED-448B4B9C4812}"/>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4608C80-94D7-4547-A353-FC51B327942F}"/>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488A6CD-ADB1-48FE-ADE0-54A72C82795C}"/>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DD84084-4DCB-4C0C-9173-BF06FCCD8111}"/>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0" name="LAYOUT BODY" hidden="1">
            <a:extLst>
              <a:ext uri="{FF2B5EF4-FFF2-40B4-BE49-F238E27FC236}">
                <a16:creationId xmlns:a16="http://schemas.microsoft.com/office/drawing/2014/main" id="{5C3F4690-5BFE-4C27-AB4E-293AF4505D47}"/>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869900565" name="image" descr="{&quot;templafy&quot;:{&quot;id&quot;:&quot;0cb966b9-249c-4892-8749-0f6c7448b3a3&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900110677"/>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696">
          <p15:clr>
            <a:srgbClr val="FBAE40"/>
          </p15:clr>
        </p15:guide>
        <p15:guide id="5" orient="horz" pos="1152">
          <p15:clr>
            <a:srgbClr val="FBAE40"/>
          </p15:clr>
        </p15:guide>
        <p15:guide id="6" orient="horz" pos="3840">
          <p15:clr>
            <a:srgbClr val="FBAE40"/>
          </p15:clr>
        </p15:guide>
        <p15:guide id="9" orient="horz" pos="425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A40ABEE-F5DA-431B-A54D-DEC9260B9C75}"/>
              </a:ext>
            </a:extLst>
          </p:cNvPr>
          <p:cNvGraphicFramePr>
            <a:graphicFrameLocks noChangeAspect="1"/>
          </p:cNvGraphicFramePr>
          <p:nvPr>
            <p:custDataLst>
              <p:tags r:id="rId1"/>
            </p:custDataLst>
            <p:extLst>
              <p:ext uri="{D42A27DB-BD31-4B8C-83A1-F6EECF244321}">
                <p14:modId xmlns:p14="http://schemas.microsoft.com/office/powerpoint/2010/main" val="61681436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7" imgW="286" imgH="286" progId="TCLayout.ActiveDocument.1">
                  <p:embed/>
                </p:oleObj>
              </mc:Choice>
              <mc:Fallback>
                <p:oleObj name="think-cell Slide" r:id="rId7" imgW="286" imgH="286" progId="TCLayout.ActiveDocument.1">
                  <p:embed/>
                  <p:pic>
                    <p:nvPicPr>
                      <p:cNvPr id="4" name="Object 3" hidden="1">
                        <a:extLst>
                          <a:ext uri="{FF2B5EF4-FFF2-40B4-BE49-F238E27FC236}">
                            <a16:creationId xmlns:a16="http://schemas.microsoft.com/office/drawing/2014/main" id="{2A40ABEE-F5DA-431B-A54D-DEC9260B9C75}"/>
                          </a:ext>
                        </a:extLst>
                      </p:cNvPr>
                      <p:cNvPicPr/>
                      <p:nvPr/>
                    </p:nvPicPr>
                    <p:blipFill>
                      <a:blip r:embed="rId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DFE5C41-1B44-4020-9D51-90D186645171}"/>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8b9a8a7e-b8dc-4e98-b416-fba37d8d314e&quot;}}" title="Translations.Page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graphicFrame>
        <p:nvGraphicFramePr>
          <p:cNvPr id="15" name="Object 14" hidden="1">
            <a:extLst>
              <a:ext uri="{FF2B5EF4-FFF2-40B4-BE49-F238E27FC236}">
                <a16:creationId xmlns:a16="http://schemas.microsoft.com/office/drawing/2014/main" id="{BEA34953-3C5B-474F-98E8-59CBC16D816B}"/>
              </a:ext>
            </a:extLst>
          </p:cNvPr>
          <p:cNvGraphicFramePr>
            <a:graphicFrameLocks noChangeAspect="1"/>
          </p:cNvGraphicFramePr>
          <p:nvPr>
            <p:custDataLst>
              <p:tags r:id="rId3"/>
            </p:custDataLst>
            <p:extLst>
              <p:ext uri="{D42A27DB-BD31-4B8C-83A1-F6EECF244321}">
                <p14:modId xmlns:p14="http://schemas.microsoft.com/office/powerpoint/2010/main" val="209887009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15" name="Object 14" hidden="1">
                        <a:extLst>
                          <a:ext uri="{FF2B5EF4-FFF2-40B4-BE49-F238E27FC236}">
                            <a16:creationId xmlns:a16="http://schemas.microsoft.com/office/drawing/2014/main" id="{BEA34953-3C5B-474F-98E8-59CBC16D816B}"/>
                          </a:ext>
                        </a:extLst>
                      </p:cNvPr>
                      <p:cNvPicPr/>
                      <p:nvPr/>
                    </p:nvPicPr>
                    <p:blipFill>
                      <a:blip r:embed="rId8"/>
                      <a:stretch>
                        <a:fillRect/>
                      </a:stretch>
                    </p:blipFill>
                    <p:spPr>
                      <a:xfrm>
                        <a:off x="1444" y="1443"/>
                        <a:ext cx="1444" cy="1444"/>
                      </a:xfrm>
                      <a:prstGeom prst="rect">
                        <a:avLst/>
                      </a:prstGeom>
                    </p:spPr>
                  </p:pic>
                </p:oleObj>
              </mc:Fallback>
            </mc:AlternateContent>
          </a:graphicData>
        </a:graphic>
      </p:graphicFrame>
      <p:sp>
        <p:nvSpPr>
          <p:cNvPr id="16" name="Rectangle 15" hidden="1">
            <a:extLst>
              <a:ext uri="{FF2B5EF4-FFF2-40B4-BE49-F238E27FC236}">
                <a16:creationId xmlns:a16="http://schemas.microsoft.com/office/drawing/2014/main" id="{0F471B84-7666-4D25-8E9C-F4A62D7C8EA1}"/>
              </a:ext>
            </a:extLst>
          </p:cNvPr>
          <p:cNvSpPr/>
          <p:nvPr>
            <p:custDataLst>
              <p:tags r:id="rId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17"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FBE75C1D-F08B-4BA9-8DD4-568C2CF680E7}"/>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27" name="text" descr="{&quot;templafy&quot;:{&quot;id&quot;:&quot;4b77501f-3fc4-4469-a7ea-c29252127d39&quot;}}" hidden="1" title="Translations.Draft">
            <a:extLst>
              <a:ext uri="{FF2B5EF4-FFF2-40B4-BE49-F238E27FC236}">
                <a16:creationId xmlns:a16="http://schemas.microsoft.com/office/drawing/2014/main" id="{741C3070-4B19-45AE-8269-B0F2FE0573E0}"/>
              </a:ext>
            </a:extLst>
          </p:cNvPr>
          <p:cNvSpPr txBox="1"/>
          <p:nvPr>
            <p:custDataLst>
              <p:tags r:id="rId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8" name="PXP_GRIDLINES" hidden="1">
            <a:extLst>
              <a:ext uri="{FF2B5EF4-FFF2-40B4-BE49-F238E27FC236}">
                <a16:creationId xmlns:a16="http://schemas.microsoft.com/office/drawing/2014/main" id="{0EB636EB-EAEF-4AF9-B85B-66D9B47F9467}"/>
              </a:ext>
            </a:extLst>
          </p:cNvPr>
          <p:cNvGrpSpPr/>
          <p:nvPr/>
        </p:nvGrpSpPr>
        <p:grpSpPr>
          <a:xfrm>
            <a:off x="-1" y="0"/>
            <a:ext cx="12161813" cy="6858000"/>
            <a:chOff x="-20924" y="0"/>
            <a:chExt cx="10058400" cy="7543800"/>
          </a:xfrm>
        </p:grpSpPr>
        <p:cxnSp>
          <p:nvCxnSpPr>
            <p:cNvPr id="29" name="Straight Connector 28">
              <a:extLst>
                <a:ext uri="{FF2B5EF4-FFF2-40B4-BE49-F238E27FC236}">
                  <a16:creationId xmlns:a16="http://schemas.microsoft.com/office/drawing/2014/main" id="{A312DC84-45A3-4B6C-9246-37F84AF55D97}"/>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EFF70C8-21E8-4350-A950-9B0C170EF455}"/>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1FE8CC7-AFA0-4205-B75A-B13AB7BAE6DF}"/>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8479EB4-ED16-4067-94F1-92123231956C}"/>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293BB8D-7A70-489B-804D-89E8471AC5E1}"/>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3C4BA45-870A-4290-9A20-CABAD093F97A}"/>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903384373" name="image" descr="{&quot;templafy&quot;:{&quot;id&quot;:&quot;28ecc5d7-1123-4263-a8c3-e87a6c196bdf&quot;}}"/>
          <p:cNvPicPr>
            <a:picLocks noChangeAspect="1"/>
          </p:cNvPicPr>
          <p:nvPr/>
        </p:nvPicPr>
        <p:blipFill>
          <a:blip r:embed="rId1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1153496782"/>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76">
          <p15:clr>
            <a:srgbClr val="FBAE40"/>
          </p15:clr>
        </p15:guide>
        <p15:guide id="5" orient="horz" pos="3840">
          <p15:clr>
            <a:srgbClr val="FBAE40"/>
          </p15:clr>
        </p15:guide>
        <p15:guide id="6" orient="horz" pos="425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Large 1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5D34F63-2813-45C6-A593-1D8AB15F5931}"/>
              </a:ext>
            </a:extLst>
          </p:cNvPr>
          <p:cNvGraphicFramePr>
            <a:graphicFrameLocks noChangeAspect="1"/>
          </p:cNvGraphicFramePr>
          <p:nvPr>
            <p:custDataLst>
              <p:tags r:id="rId1"/>
            </p:custDataLst>
            <p:extLst>
              <p:ext uri="{D42A27DB-BD31-4B8C-83A1-F6EECF244321}">
                <p14:modId xmlns:p14="http://schemas.microsoft.com/office/powerpoint/2010/main" val="61597292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4" name="Object 3" hidden="1">
                        <a:extLst>
                          <a:ext uri="{FF2B5EF4-FFF2-40B4-BE49-F238E27FC236}">
                            <a16:creationId xmlns:a16="http://schemas.microsoft.com/office/drawing/2014/main" id="{C5D34F63-2813-45C6-A593-1D8AB15F5931}"/>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726EC57-16C3-49E5-BD12-AFF40BEFB9E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a77075a4-c0b9-4bc5-b0a3-c730a34cf384&quot;}}" title="Translations.PageHeading">
            <a:extLst>
              <a:ext uri="{FF2B5EF4-FFF2-40B4-BE49-F238E27FC236}">
                <a16:creationId xmlns:a16="http://schemas.microsoft.com/office/drawing/2014/main" id="{C1D8B589-261A-4BB4-8A98-4C84C8191671}"/>
              </a:ext>
            </a:extLst>
          </p:cNvPr>
          <p:cNvSpPr>
            <a:spLocks noGrp="1"/>
          </p:cNvSpPr>
          <p:nvPr>
            <p:ph type="title" hasCustomPrompt="1"/>
          </p:nvPr>
        </p:nvSpPr>
        <p:spPr>
          <a:xfrm>
            <a:off x="509846" y="0"/>
            <a:ext cx="11139261" cy="858694"/>
          </a:xfrm>
          <a:prstGeom prst="rect">
            <a:avLst/>
          </a:prstGeom>
        </p:spPr>
        <p:txBody>
          <a:bodyPr>
            <a:noAutofit/>
          </a:bodyPr>
          <a:lstStyle>
            <a:lvl1pPr>
              <a:defRPr baseline="0">
                <a:ea typeface="+mn-ea"/>
              </a:defRPr>
            </a:lvl1pPr>
          </a:lstStyle>
          <a:p>
            <a:r>
              <a:rPr lang="en-US"/>
              <a:t>&lt;&lt;Page heading&gt;&gt;</a:t>
            </a:r>
          </a:p>
        </p:txBody>
      </p:sp>
      <p:sp>
        <p:nvSpPr>
          <p:cNvPr id="38" name="LAYOUT BODY">
            <a:extLst>
              <a:ext uri="{FF2B5EF4-FFF2-40B4-BE49-F238E27FC236}">
                <a16:creationId xmlns:a16="http://schemas.microsoft.com/office/drawing/2014/main" id="{617AE38C-DDAE-45BB-9F33-734D746825FE}"/>
              </a:ext>
            </a:extLst>
          </p:cNvPr>
          <p:cNvSpPr>
            <a:spLocks noGrp="1"/>
          </p:cNvSpPr>
          <p:nvPr>
            <p:ph sz="quarter" idx="38" hasCustomPrompt="1"/>
          </p:nvPr>
        </p:nvSpPr>
        <p:spPr>
          <a:xfrm>
            <a:off x="509847" y="2014681"/>
            <a:ext cx="11139260" cy="3505490"/>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9" name="text" descr="{&quot;templafy&quot;:{&quot;id&quot;:&quot;d18c0a9c-5849-445b-91a3-f117c0aafd9c&quot;}}" title="Translations.LayoutHeading"/>
          <p:cNvSpPr>
            <a:spLocks noGrp="1"/>
          </p:cNvSpPr>
          <p:nvPr>
            <p:ph type="body" idx="16" hasCustomPrompt="1"/>
            <p:custDataLst>
              <p:tags r:id="rId3"/>
            </p:custDataLst>
          </p:nvPr>
        </p:nvSpPr>
        <p:spPr>
          <a:xfrm>
            <a:off x="509848" y="1689967"/>
            <a:ext cx="11137259" cy="324850"/>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6" name="LAYOUT BODY" hidden="1"/>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19" name="Object 18" hidden="1">
            <a:extLst>
              <a:ext uri="{FF2B5EF4-FFF2-40B4-BE49-F238E27FC236}">
                <a16:creationId xmlns:a16="http://schemas.microsoft.com/office/drawing/2014/main" id="{3BAC926F-5BF3-43CF-9CE8-87AF926D1B94}"/>
              </a:ext>
            </a:extLst>
          </p:cNvPr>
          <p:cNvGraphicFramePr>
            <a:graphicFrameLocks noChangeAspect="1"/>
          </p:cNvGraphicFramePr>
          <p:nvPr>
            <p:custDataLst>
              <p:tags r:id="rId4"/>
            </p:custDataLst>
            <p:extLst>
              <p:ext uri="{D42A27DB-BD31-4B8C-83A1-F6EECF244321}">
                <p14:modId xmlns:p14="http://schemas.microsoft.com/office/powerpoint/2010/main" val="69113977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9" name="Object 18" hidden="1">
                        <a:extLst>
                          <a:ext uri="{FF2B5EF4-FFF2-40B4-BE49-F238E27FC236}">
                            <a16:creationId xmlns:a16="http://schemas.microsoft.com/office/drawing/2014/main" id="{3BAC926F-5BF3-43CF-9CE8-87AF926D1B94}"/>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FFF9EB3-4380-4002-97DE-C3F602EF1188}"/>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1"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CA2D1D8-9DF7-4C03-A231-E72D196B1AE3}"/>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0" name="text" descr="{&quot;templafy&quot;:{&quot;id&quot;:&quot;4d44cf19-4951-4493-86ac-5b8eaa32c378&quot;}}" hidden="1" title="Translations.Draft">
            <a:extLst>
              <a:ext uri="{FF2B5EF4-FFF2-40B4-BE49-F238E27FC236}">
                <a16:creationId xmlns:a16="http://schemas.microsoft.com/office/drawing/2014/main" id="{56035737-F24D-45B4-ADCE-004D25938F0C}"/>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1" name="PXP_GRIDLINES" hidden="1">
            <a:extLst>
              <a:ext uri="{FF2B5EF4-FFF2-40B4-BE49-F238E27FC236}">
                <a16:creationId xmlns:a16="http://schemas.microsoft.com/office/drawing/2014/main" id="{FDBEBB79-78ED-43EF-BA5F-186F2B69E275}"/>
              </a:ext>
            </a:extLst>
          </p:cNvPr>
          <p:cNvGrpSpPr/>
          <p:nvPr/>
        </p:nvGrpSpPr>
        <p:grpSpPr>
          <a:xfrm>
            <a:off x="-1" y="0"/>
            <a:ext cx="12161813" cy="6858000"/>
            <a:chOff x="-20924" y="0"/>
            <a:chExt cx="10058400" cy="7543800"/>
          </a:xfrm>
        </p:grpSpPr>
        <p:cxnSp>
          <p:nvCxnSpPr>
            <p:cNvPr id="32" name="Straight Connector 31">
              <a:extLst>
                <a:ext uri="{FF2B5EF4-FFF2-40B4-BE49-F238E27FC236}">
                  <a16:creationId xmlns:a16="http://schemas.microsoft.com/office/drawing/2014/main" id="{CAB02D2E-44FA-4B59-ADA8-F6E3B2E8D2F9}"/>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FB8C184-DADA-47C1-B83F-B737D7A99A4B}"/>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042928B-1A06-4129-AE17-4C3E07CCDC83}"/>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117B8EF-0079-4243-9703-8DCEC2AD29A0}"/>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0CA0747-BD4F-4E0E-A995-73496F9ADFA7}"/>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8CDAAB6-D470-4790-BFEE-D9EE0106500D}"/>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9" name="LAYOUT BODY" hidden="1">
            <a:extLst>
              <a:ext uri="{FF2B5EF4-FFF2-40B4-BE49-F238E27FC236}">
                <a16:creationId xmlns:a16="http://schemas.microsoft.com/office/drawing/2014/main" id="{5E7B87B4-61AE-4486-8294-1D6733FFFE96}"/>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845018512" name="image" descr="{&quot;templafy&quot;:{&quot;id&quot;:&quot;9e32bfef-2e76-4051-b382-9ebc5d129cf9&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523116788"/>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1416">
          <p15:clr>
            <a:srgbClr val="FBAE40"/>
          </p15:clr>
        </p15:guide>
        <p15:guide id="6" orient="horz" pos="3840">
          <p15:clr>
            <a:srgbClr val="FBAE40"/>
          </p15:clr>
        </p15:guide>
        <p15:guide id="7" orient="horz" pos="425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Large 2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9C9604A-C535-45F8-B0B6-254F9FB07BE7}"/>
              </a:ext>
            </a:extLst>
          </p:cNvPr>
          <p:cNvGraphicFramePr>
            <a:graphicFrameLocks noChangeAspect="1"/>
          </p:cNvGraphicFramePr>
          <p:nvPr>
            <p:custDataLst>
              <p:tags r:id="rId1"/>
            </p:custDataLst>
            <p:extLst>
              <p:ext uri="{D42A27DB-BD31-4B8C-83A1-F6EECF244321}">
                <p14:modId xmlns:p14="http://schemas.microsoft.com/office/powerpoint/2010/main" val="110117302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4" name="Object 3" hidden="1">
                        <a:extLst>
                          <a:ext uri="{FF2B5EF4-FFF2-40B4-BE49-F238E27FC236}">
                            <a16:creationId xmlns:a16="http://schemas.microsoft.com/office/drawing/2014/main" id="{B9C9604A-C535-45F8-B0B6-254F9FB07BE7}"/>
                          </a:ext>
                        </a:extLst>
                      </p:cNvPr>
                      <p:cNvPicPr/>
                      <p:nvPr/>
                    </p:nvPicPr>
                    <p:blipFill>
                      <a:blip r:embed="rId12"/>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EFCF716-B887-47DD-88FD-27DA642B376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3e61acc1-d182-455f-98ef-4e64cdea7ff9&quot;}}" title="Translations.PageHeading">
            <a:extLst>
              <a:ext uri="{FF2B5EF4-FFF2-40B4-BE49-F238E27FC236}">
                <a16:creationId xmlns:a16="http://schemas.microsoft.com/office/drawing/2014/main" id="{1A2E2006-114B-4532-BE85-87BE7B5884F8}"/>
              </a:ext>
            </a:extLst>
          </p:cNvPr>
          <p:cNvSpPr>
            <a:spLocks noGrp="1"/>
          </p:cNvSpPr>
          <p:nvPr>
            <p:ph type="title" hasCustomPrompt="1"/>
          </p:nvPr>
        </p:nvSpPr>
        <p:spPr>
          <a:xfrm>
            <a:off x="509846" y="0"/>
            <a:ext cx="11139261" cy="858694"/>
          </a:xfrm>
          <a:prstGeom prst="rect">
            <a:avLst/>
          </a:prstGeom>
        </p:spPr>
        <p:txBody>
          <a:bodyPr>
            <a:noAutofit/>
          </a:bodyPr>
          <a:lstStyle>
            <a:lvl1pPr>
              <a:defRPr baseline="0">
                <a:ea typeface="+mn-ea"/>
              </a:defRPr>
            </a:lvl1pPr>
          </a:lstStyle>
          <a:p>
            <a:r>
              <a:rPr lang="en-US"/>
              <a:t>&lt;&lt;Page heading&gt;&gt;</a:t>
            </a:r>
          </a:p>
        </p:txBody>
      </p:sp>
      <p:sp>
        <p:nvSpPr>
          <p:cNvPr id="33" name="text" descr="{&quot;templafy&quot;:{&quot;id&quot;:&quot;c193e432-2895-48f2-a665-f8845f8a3f60&quot;}}" title="Translations.LayoutHeading"/>
          <p:cNvSpPr>
            <a:spLocks noGrp="1"/>
          </p:cNvSpPr>
          <p:nvPr>
            <p:ph type="body" idx="16" hasCustomPrompt="1"/>
            <p:custDataLst>
              <p:tags r:id="rId3"/>
            </p:custDataLst>
          </p:nvPr>
        </p:nvSpPr>
        <p:spPr>
          <a:xfrm>
            <a:off x="509848" y="1689967"/>
            <a:ext cx="5402558" cy="324850"/>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8" name="LAYOUT BODY">
            <a:extLst>
              <a:ext uri="{FF2B5EF4-FFF2-40B4-BE49-F238E27FC236}">
                <a16:creationId xmlns:a16="http://schemas.microsoft.com/office/drawing/2014/main" id="{617AE38C-DDAE-45BB-9F33-734D746825FE}"/>
              </a:ext>
            </a:extLst>
          </p:cNvPr>
          <p:cNvSpPr>
            <a:spLocks noGrp="1"/>
          </p:cNvSpPr>
          <p:nvPr>
            <p:ph sz="quarter" idx="38" hasCustomPrompt="1"/>
          </p:nvPr>
        </p:nvSpPr>
        <p:spPr>
          <a:xfrm>
            <a:off x="509848" y="2014683"/>
            <a:ext cx="5402558" cy="3505489"/>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34" name="text" descr="{&quot;templafy&quot;:{&quot;id&quot;:&quot;8b25837f-ad5d-4e82-a7c2-b813e9b1db3b&quot;}}" title="Translations.Source">
            <a:extLst>
              <a:ext uri="{FF2B5EF4-FFF2-40B4-BE49-F238E27FC236}">
                <a16:creationId xmlns:a16="http://schemas.microsoft.com/office/drawing/2014/main" id="{4605E01B-9B53-459E-960E-B71AAA8D7516}"/>
              </a:ext>
            </a:extLst>
          </p:cNvPr>
          <p:cNvSpPr>
            <a:spLocks noGrp="1"/>
          </p:cNvSpPr>
          <p:nvPr>
            <p:ph type="body" idx="15" hasCustomPrompt="1"/>
            <p:custDataLst>
              <p:tags r:id="rId4"/>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5" name="text" descr="{&quot;templafy&quot;:{&quot;id&quot;:&quot;279b921f-6240-4d9f-9654-559775be7e7d&quot;}}" title="Translations.LayoutHeading"/>
          <p:cNvSpPr>
            <a:spLocks noGrp="1"/>
          </p:cNvSpPr>
          <p:nvPr>
            <p:ph type="body" idx="36" hasCustomPrompt="1"/>
            <p:custDataLst>
              <p:tags r:id="rId5"/>
            </p:custDataLst>
          </p:nvPr>
        </p:nvSpPr>
        <p:spPr>
          <a:xfrm>
            <a:off x="6246549" y="1689967"/>
            <a:ext cx="5402558" cy="324715"/>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9" name="LAYOUT BODY">
            <a:extLst>
              <a:ext uri="{FF2B5EF4-FFF2-40B4-BE49-F238E27FC236}">
                <a16:creationId xmlns:a16="http://schemas.microsoft.com/office/drawing/2014/main" id="{8936E7E4-6C39-44A8-B2C0-2E1F3EB6742D}"/>
              </a:ext>
            </a:extLst>
          </p:cNvPr>
          <p:cNvSpPr>
            <a:spLocks noGrp="1"/>
          </p:cNvSpPr>
          <p:nvPr>
            <p:ph sz="quarter" idx="37" hasCustomPrompt="1"/>
          </p:nvPr>
        </p:nvSpPr>
        <p:spPr>
          <a:xfrm>
            <a:off x="6246549" y="2014682"/>
            <a:ext cx="5402558" cy="3506409"/>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32" name="text" descr="{&quot;templafy&quot;:{&quot;id&quot;:&quot;1cec3632-8e44-458c-85de-40a692794606&quot;}}" title="Translations.Source">
            <a:extLst>
              <a:ext uri="{FF2B5EF4-FFF2-40B4-BE49-F238E27FC236}">
                <a16:creationId xmlns:a16="http://schemas.microsoft.com/office/drawing/2014/main" id="{C406F5C2-A397-489D-A5FF-72C4C4697CC6}"/>
              </a:ext>
            </a:extLst>
          </p:cNvPr>
          <p:cNvSpPr>
            <a:spLocks noGrp="1"/>
          </p:cNvSpPr>
          <p:nvPr>
            <p:ph type="body" idx="18" hasCustomPrompt="1"/>
            <p:custDataLst>
              <p:tags r:id="rId6"/>
            </p:custDataLst>
          </p:nvPr>
        </p:nvSpPr>
        <p:spPr>
          <a:xfrm>
            <a:off x="6246549"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0"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2" name="Object 21" hidden="1">
            <a:extLst>
              <a:ext uri="{FF2B5EF4-FFF2-40B4-BE49-F238E27FC236}">
                <a16:creationId xmlns:a16="http://schemas.microsoft.com/office/drawing/2014/main" id="{EC05C0C2-8400-4BAC-87EB-9B2C49F33E52}"/>
              </a:ext>
            </a:extLst>
          </p:cNvPr>
          <p:cNvGraphicFramePr>
            <a:graphicFrameLocks noChangeAspect="1"/>
          </p:cNvGraphicFramePr>
          <p:nvPr>
            <p:custDataLst>
              <p:tags r:id="rId7"/>
            </p:custDataLst>
            <p:extLst>
              <p:ext uri="{D42A27DB-BD31-4B8C-83A1-F6EECF244321}">
                <p14:modId xmlns:p14="http://schemas.microsoft.com/office/powerpoint/2010/main" val="367369202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2" name="Object 21" hidden="1">
                        <a:extLst>
                          <a:ext uri="{FF2B5EF4-FFF2-40B4-BE49-F238E27FC236}">
                            <a16:creationId xmlns:a16="http://schemas.microsoft.com/office/drawing/2014/main" id="{EC05C0C2-8400-4BAC-87EB-9B2C49F33E52}"/>
                          </a:ext>
                        </a:extLst>
                      </p:cNvPr>
                      <p:cNvPicPr/>
                      <p:nvPr/>
                    </p:nvPicPr>
                    <p:blipFill>
                      <a:blip r:embed="rId12"/>
                      <a:stretch>
                        <a:fillRect/>
                      </a:stretch>
                    </p:blipFill>
                    <p:spPr>
                      <a:xfrm>
                        <a:off x="1444" y="1443"/>
                        <a:ext cx="1444" cy="1444"/>
                      </a:xfrm>
                      <a:prstGeom prst="rect">
                        <a:avLst/>
                      </a:prstGeom>
                    </p:spPr>
                  </p:pic>
                </p:oleObj>
              </mc:Fallback>
            </mc:AlternateContent>
          </a:graphicData>
        </a:graphic>
      </p:graphicFrame>
      <p:sp>
        <p:nvSpPr>
          <p:cNvPr id="23" name="Rectangle 22" hidden="1">
            <a:extLst>
              <a:ext uri="{FF2B5EF4-FFF2-40B4-BE49-F238E27FC236}">
                <a16:creationId xmlns:a16="http://schemas.microsoft.com/office/drawing/2014/main" id="{3BA53068-7633-49EB-9F36-52606C7E3255}"/>
              </a:ext>
            </a:extLst>
          </p:cNvPr>
          <p:cNvSpPr/>
          <p:nvPr>
            <p:custDataLst>
              <p:tags r:id="rId8"/>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855ABFFF-124F-498C-B8C6-B39D7AB76643}"/>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7" name="text" descr="{&quot;templafy&quot;:{&quot;id&quot;:&quot;588930b0-a056-4473-ae15-8aed6a8c58bf&quot;}}" hidden="1" title="Translations.Draft">
            <a:extLst>
              <a:ext uri="{FF2B5EF4-FFF2-40B4-BE49-F238E27FC236}">
                <a16:creationId xmlns:a16="http://schemas.microsoft.com/office/drawing/2014/main" id="{B0D26131-803C-431B-8E13-F8D88952CD01}"/>
              </a:ext>
            </a:extLst>
          </p:cNvPr>
          <p:cNvSpPr txBox="1"/>
          <p:nvPr>
            <p:custDataLst>
              <p:tags r:id="rId9"/>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40" name="PXP_GRIDLINES" hidden="1">
            <a:extLst>
              <a:ext uri="{FF2B5EF4-FFF2-40B4-BE49-F238E27FC236}">
                <a16:creationId xmlns:a16="http://schemas.microsoft.com/office/drawing/2014/main" id="{22DBC499-0A73-481B-AF5C-8A1518EA2AD1}"/>
              </a:ext>
            </a:extLst>
          </p:cNvPr>
          <p:cNvGrpSpPr/>
          <p:nvPr/>
        </p:nvGrpSpPr>
        <p:grpSpPr>
          <a:xfrm>
            <a:off x="-1" y="0"/>
            <a:ext cx="12161813" cy="6858000"/>
            <a:chOff x="-20924" y="0"/>
            <a:chExt cx="10058400" cy="7543800"/>
          </a:xfrm>
        </p:grpSpPr>
        <p:cxnSp>
          <p:nvCxnSpPr>
            <p:cNvPr id="41" name="Straight Connector 40">
              <a:extLst>
                <a:ext uri="{FF2B5EF4-FFF2-40B4-BE49-F238E27FC236}">
                  <a16:creationId xmlns:a16="http://schemas.microsoft.com/office/drawing/2014/main" id="{AF6C0B69-6C27-497B-B9CB-686C9A593A74}"/>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B638A7D-F882-480B-8B1F-D5348844E037}"/>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609A144-3C0A-4C1C-B521-1DE5EFA07213}"/>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7DCB925-DD57-45D1-9B6D-D943F8E77B8C}"/>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4F8C197-A1F3-46B9-9E48-6CE1D281FFFE}"/>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57AE1A1-1850-4D3D-B3DE-1A5E0B1F4F2E}"/>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7" name="LAYOUT BODY" hidden="1">
            <a:extLst>
              <a:ext uri="{FF2B5EF4-FFF2-40B4-BE49-F238E27FC236}">
                <a16:creationId xmlns:a16="http://schemas.microsoft.com/office/drawing/2014/main" id="{9F27FD9B-7827-4C9B-9D24-AC20E5BFB004}"/>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878489671" name="image" descr="{&quot;templafy&quot;:{&quot;id&quot;:&quot;82476a3c-727d-4855-b997-89e9b07fd3e5&quot;}}"/>
          <p:cNvPicPr>
            <a:picLocks noChangeAspect="1"/>
          </p:cNvPicPr>
          <p:nvPr/>
        </p:nvPicPr>
        <p:blipFill>
          <a:blip r:embed="rId1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678750423"/>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126">
          <p15:clr>
            <a:srgbClr val="FBAE40"/>
          </p15:clr>
        </p15:guide>
        <p15:guide id="4" pos="4318">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3828">
          <p15:clr>
            <a:srgbClr val="FBAE40"/>
          </p15:clr>
        </p15:guide>
        <p15:guide id="9" orient="horz" pos="425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Large 3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30C6A6E-AD80-4AFF-B81D-DDCC6A11DDBF}"/>
              </a:ext>
            </a:extLst>
          </p:cNvPr>
          <p:cNvGraphicFramePr>
            <a:graphicFrameLocks noChangeAspect="1"/>
          </p:cNvGraphicFramePr>
          <p:nvPr>
            <p:custDataLst>
              <p:tags r:id="rId1"/>
            </p:custDataLst>
            <p:extLst>
              <p:ext uri="{D42A27DB-BD31-4B8C-83A1-F6EECF244321}">
                <p14:modId xmlns:p14="http://schemas.microsoft.com/office/powerpoint/2010/main" val="367085190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030C6A6E-AD80-4AFF-B81D-DDCC6A11DDBF}"/>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86FE028-F6FF-4FC7-8F03-C2B4E279E504}"/>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6" name="text" descr="{&quot;templafy&quot;:{&quot;id&quot;:&quot;f799ee39-13ac-4e63-a036-001422c4c501&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4" name="text" descr="{&quot;templafy&quot;:{&quot;id&quot;:&quot;faf76132-ec2d-4d5b-8c2b-eeafd403ae76&quot;}}" title="Translations.LayoutHeading"/>
          <p:cNvSpPr>
            <a:spLocks noGrp="1"/>
          </p:cNvSpPr>
          <p:nvPr>
            <p:ph type="body" idx="14" hasCustomPrompt="1"/>
            <p:custDataLst>
              <p:tags r:id="rId4"/>
            </p:custDataLst>
          </p:nvPr>
        </p:nvSpPr>
        <p:spPr>
          <a:xfrm>
            <a:off x="509847" y="1688727"/>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7" y="2014682"/>
            <a:ext cx="3480557" cy="3506408"/>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64" name="text" descr="{&quot;templafy&quot;:{&quot;id&quot;:&quot;51f3e9e4-70aa-4e15-a23b-3783dbaa08b5&quot;}}" title="Translations.Source"/>
          <p:cNvSpPr>
            <a:spLocks noGrp="1"/>
          </p:cNvSpPr>
          <p:nvPr>
            <p:ph type="body" idx="24" hasCustomPrompt="1"/>
            <p:custDataLst>
              <p:tags r:id="rId6"/>
            </p:custDataLst>
          </p:nvPr>
        </p:nvSpPr>
        <p:spPr>
          <a:xfrm>
            <a:off x="509847"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5" name="text" descr="{&quot;templafy&quot;:{&quot;id&quot;:&quot;e6c8c249-0ac6-4297-a4df-e6fc69e76ec0&quot;}}" title="Translations.LayoutHeading"/>
          <p:cNvSpPr>
            <a:spLocks noGrp="1"/>
          </p:cNvSpPr>
          <p:nvPr>
            <p:ph type="body" idx="22" hasCustomPrompt="1"/>
            <p:custDataLst>
              <p:tags r:id="rId7"/>
            </p:custDataLst>
          </p:nvPr>
        </p:nvSpPr>
        <p:spPr>
          <a:xfrm>
            <a:off x="4339651" y="1689966"/>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8"/>
            </p:custDataLst>
          </p:nvPr>
        </p:nvSpPr>
        <p:spPr>
          <a:xfrm>
            <a:off x="4339651" y="2014682"/>
            <a:ext cx="3480557"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65" name="text" descr="{&quot;templafy&quot;:{&quot;id&quot;:&quot;3bcfde32-3102-401a-be42-11028e3d59fa&quot;}}" title="Translations.Source"/>
          <p:cNvSpPr>
            <a:spLocks noGrp="1"/>
          </p:cNvSpPr>
          <p:nvPr>
            <p:ph type="body" idx="25" hasCustomPrompt="1"/>
            <p:custDataLst>
              <p:tags r:id="rId9"/>
            </p:custDataLst>
          </p:nvPr>
        </p:nvSpPr>
        <p:spPr>
          <a:xfrm>
            <a:off x="4339651"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text" descr="{&quot;templafy&quot;:{&quot;id&quot;:&quot;409f452a-be58-4b26-9a9c-ea2739566689&quot;}}" title="Translations.LayoutHeading"/>
          <p:cNvSpPr>
            <a:spLocks noGrp="1"/>
          </p:cNvSpPr>
          <p:nvPr>
            <p:ph type="body" idx="23" hasCustomPrompt="1"/>
            <p:custDataLst>
              <p:tags r:id="rId10"/>
            </p:custDataLst>
          </p:nvPr>
        </p:nvSpPr>
        <p:spPr>
          <a:xfrm>
            <a:off x="8169455" y="1689966"/>
            <a:ext cx="3480557"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11"/>
            </p:custDataLst>
          </p:nvPr>
        </p:nvSpPr>
        <p:spPr>
          <a:xfrm>
            <a:off x="8169455" y="2014682"/>
            <a:ext cx="3480557"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a757616f-0424-43f4-9a2b-ebc1ed8d4cce&quot;}}" title="Translations.Source"/>
          <p:cNvSpPr>
            <a:spLocks noGrp="1"/>
          </p:cNvSpPr>
          <p:nvPr>
            <p:ph type="body" idx="21" hasCustomPrompt="1"/>
            <p:custDataLst>
              <p:tags r:id="rId12"/>
            </p:custDataLst>
          </p:nvPr>
        </p:nvSpPr>
        <p:spPr>
          <a:xfrm>
            <a:off x="8169455" y="5530909"/>
            <a:ext cx="3480557"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3" name="LAYOUT BODY" hidden="1"/>
          <p:cNvSpPr/>
          <p:nvPr/>
        </p:nvSpPr>
        <p:spPr>
          <a:xfrm>
            <a:off x="510787" y="4452216"/>
            <a:ext cx="347961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7" name="Object 26" hidden="1">
            <a:extLst>
              <a:ext uri="{FF2B5EF4-FFF2-40B4-BE49-F238E27FC236}">
                <a16:creationId xmlns:a16="http://schemas.microsoft.com/office/drawing/2014/main" id="{E42FCD64-818F-42FC-AE27-B250ED3F9796}"/>
              </a:ext>
            </a:extLst>
          </p:cNvPr>
          <p:cNvGraphicFramePr>
            <a:graphicFrameLocks noChangeAspect="1"/>
          </p:cNvGraphicFramePr>
          <p:nvPr>
            <p:custDataLst>
              <p:tags r:id="rId13"/>
            </p:custDataLst>
            <p:extLst>
              <p:ext uri="{D42A27DB-BD31-4B8C-83A1-F6EECF244321}">
                <p14:modId xmlns:p14="http://schemas.microsoft.com/office/powerpoint/2010/main" val="202660021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7" name="Object 26" hidden="1">
                        <a:extLst>
                          <a:ext uri="{FF2B5EF4-FFF2-40B4-BE49-F238E27FC236}">
                            <a16:creationId xmlns:a16="http://schemas.microsoft.com/office/drawing/2014/main" id="{E42FCD64-818F-42FC-AE27-B250ED3F9796}"/>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8" name="Rectangle 27" hidden="1">
            <a:extLst>
              <a:ext uri="{FF2B5EF4-FFF2-40B4-BE49-F238E27FC236}">
                <a16:creationId xmlns:a16="http://schemas.microsoft.com/office/drawing/2014/main" id="{BD6675BC-B66A-41E8-853D-64E774B595CD}"/>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9"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8C37A18B-41E4-48B5-AD8B-A98ECC8B0C70}"/>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9489627C-F79B-4DF9-998A-207B47061EFD}" type="slidenum">
              <a:rPr lang="en-US" sz="636" smtClean="0">
                <a:latin typeface="+mn-lt"/>
              </a:rPr>
              <a:pPr algn="r"/>
              <a:t>‹#›</a:t>
            </a:fld>
            <a:endParaRPr lang="en-US" sz="636" dirty="0">
              <a:latin typeface="+mn-lt"/>
            </a:endParaRPr>
          </a:p>
        </p:txBody>
      </p:sp>
      <p:sp>
        <p:nvSpPr>
          <p:cNvPr id="31" name="text" descr="{&quot;templafy&quot;:{&quot;id&quot;:&quot;752740aa-058a-440c-b1ba-6105ccb99127&quot;}}" hidden="1" title="Translations.Draft">
            <a:extLst>
              <a:ext uri="{FF2B5EF4-FFF2-40B4-BE49-F238E27FC236}">
                <a16:creationId xmlns:a16="http://schemas.microsoft.com/office/drawing/2014/main" id="{0C2E7FDC-18C8-4530-AE18-2AEF55842F4D}"/>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2" name="PXP_GRIDLINES" hidden="1">
            <a:extLst>
              <a:ext uri="{FF2B5EF4-FFF2-40B4-BE49-F238E27FC236}">
                <a16:creationId xmlns:a16="http://schemas.microsoft.com/office/drawing/2014/main" id="{5BE430BB-EF28-4531-A1D7-2560F140D32B}"/>
              </a:ext>
            </a:extLst>
          </p:cNvPr>
          <p:cNvGrpSpPr/>
          <p:nvPr/>
        </p:nvGrpSpPr>
        <p:grpSpPr>
          <a:xfrm>
            <a:off x="-1" y="0"/>
            <a:ext cx="12161813" cy="6858000"/>
            <a:chOff x="-20924" y="0"/>
            <a:chExt cx="10058400" cy="7543800"/>
          </a:xfrm>
        </p:grpSpPr>
        <p:cxnSp>
          <p:nvCxnSpPr>
            <p:cNvPr id="42" name="Straight Connector 41">
              <a:extLst>
                <a:ext uri="{FF2B5EF4-FFF2-40B4-BE49-F238E27FC236}">
                  <a16:creationId xmlns:a16="http://schemas.microsoft.com/office/drawing/2014/main" id="{7B5EEBB7-BF99-4BEE-9E8E-96393EBB884E}"/>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EC3F65A-E2CC-437E-A063-D6BBBECDEC6C}"/>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9B7BFF0-4BE1-4C59-B2B2-5AD53F793C09}"/>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B9097E6-227E-435C-A2FC-B72B2AADEC9D}"/>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ABE4451-CB02-454D-AB31-BA8B9B57D7A0}"/>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89865A8-EFAE-4580-93BA-FA21E2083B36}"/>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8" name="LAYOUT BODY" hidden="1">
            <a:extLst>
              <a:ext uri="{FF2B5EF4-FFF2-40B4-BE49-F238E27FC236}">
                <a16:creationId xmlns:a16="http://schemas.microsoft.com/office/drawing/2014/main" id="{4184DDD2-54D9-4945-9DF5-D9CA39A61429}"/>
              </a:ext>
            </a:extLst>
          </p:cNvPr>
          <p:cNvSpPr/>
          <p:nvPr/>
        </p:nvSpPr>
        <p:spPr>
          <a:xfrm>
            <a:off x="510787" y="4452216"/>
            <a:ext cx="347961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2066788714" name="image" descr="{&quot;templafy&quot;:{&quot;id&quot;:&quot;6516d46c-51c8-41f8-a305-c9911dd8e3f6&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60259763"/>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5662">
          <p15:clr>
            <a:srgbClr val="FBAE40"/>
          </p15:clr>
        </p15:guide>
        <p15:guide id="4" pos="2998">
          <p15:clr>
            <a:srgbClr val="FBAE40"/>
          </p15:clr>
        </p15:guide>
        <p15:guide id="5" pos="2782">
          <p15:clr>
            <a:srgbClr val="FBAE40"/>
          </p15:clr>
        </p15:guide>
        <p15:guide id="6" pos="5422">
          <p15:clr>
            <a:srgbClr val="FBAE40"/>
          </p15:clr>
        </p15:guide>
        <p15:guide id="7" orient="horz" pos="600">
          <p15:clr>
            <a:srgbClr val="FBAE40"/>
          </p15:clr>
        </p15:guide>
        <p15:guide id="8" orient="horz" pos="1152">
          <p15:clr>
            <a:srgbClr val="FBAE40"/>
          </p15:clr>
        </p15:guide>
        <p15:guide id="9" orient="horz" pos="1416">
          <p15:clr>
            <a:srgbClr val="FBAE40"/>
          </p15:clr>
        </p15:guide>
        <p15:guide id="10" orient="horz" pos="3816">
          <p15:clr>
            <a:srgbClr val="FBAE40"/>
          </p15:clr>
        </p15:guide>
        <p15:guide id="11" orient="horz" pos="425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Large 2x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0075B03-C8EE-48EA-87BF-B4E793C07665}"/>
              </a:ext>
            </a:extLst>
          </p:cNvPr>
          <p:cNvGraphicFramePr>
            <a:graphicFrameLocks noChangeAspect="1"/>
          </p:cNvGraphicFramePr>
          <p:nvPr>
            <p:custDataLst>
              <p:tags r:id="rId1"/>
            </p:custDataLst>
            <p:extLst>
              <p:ext uri="{D42A27DB-BD31-4B8C-83A1-F6EECF244321}">
                <p14:modId xmlns:p14="http://schemas.microsoft.com/office/powerpoint/2010/main" val="18645688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0" imgW="286" imgH="286" progId="TCLayout.ActiveDocument.1">
                  <p:embed/>
                </p:oleObj>
              </mc:Choice>
              <mc:Fallback>
                <p:oleObj name="think-cell Slide" r:id="rId20" imgW="286" imgH="286" progId="TCLayout.ActiveDocument.1">
                  <p:embed/>
                  <p:pic>
                    <p:nvPicPr>
                      <p:cNvPr id="4" name="Object 3" hidden="1">
                        <a:extLst>
                          <a:ext uri="{FF2B5EF4-FFF2-40B4-BE49-F238E27FC236}">
                            <a16:creationId xmlns:a16="http://schemas.microsoft.com/office/drawing/2014/main" id="{50075B03-C8EE-48EA-87BF-B4E793C07665}"/>
                          </a:ext>
                        </a:extLst>
                      </p:cNvPr>
                      <p:cNvPicPr/>
                      <p:nvPr/>
                    </p:nvPicPr>
                    <p:blipFill>
                      <a:blip r:embed="rId21"/>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EA0E9B9-01A7-458A-A850-225D10494E13}"/>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8" name="text" descr="{&quot;templafy&quot;:{&quot;id&quot;:&quot;7a37edcc-f2de-4d9e-b5ba-d75421391748&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8" name="text" descr="{&quot;templafy&quot;:{&quot;id&quot;:&quot;c4c70c21-65b6-4a9b-96e3-66ea8a9eea45&quot;}}" title="Translations.LayoutHeading"/>
          <p:cNvSpPr>
            <a:spLocks noGrp="1"/>
          </p:cNvSpPr>
          <p:nvPr>
            <p:ph type="body" idx="14" hasCustomPrompt="1"/>
            <p:custDataLst>
              <p:tags r:id="rId4"/>
            </p:custDataLst>
          </p:nvPr>
        </p:nvSpPr>
        <p:spPr>
          <a:xfrm>
            <a:off x="509848" y="1689967"/>
            <a:ext cx="5402558"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081b83a7-b291-47b6-9524-fcd27b97a694&quot;}}" title="Translations.Source"/>
          <p:cNvSpPr>
            <a:spLocks noGrp="1"/>
          </p:cNvSpPr>
          <p:nvPr>
            <p:ph type="body" idx="15" hasCustomPrompt="1"/>
            <p:custDataLst>
              <p:tags r:id="rId6"/>
            </p:custDataLst>
          </p:nvPr>
        </p:nvSpPr>
        <p:spPr>
          <a:xfrm>
            <a:off x="509848"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9" name="text" descr="{&quot;templafy&quot;:{&quot;id&quot;:&quot;5d3123a2-fb04-4e76-80aa-50d3b952f7a9&quot;}}" title="Translations.LayoutHeading"/>
          <p:cNvSpPr>
            <a:spLocks noGrp="1"/>
          </p:cNvSpPr>
          <p:nvPr>
            <p:ph type="body" idx="26" hasCustomPrompt="1"/>
            <p:custDataLst>
              <p:tags r:id="rId7"/>
            </p:custDataLst>
          </p:nvPr>
        </p:nvSpPr>
        <p:spPr>
          <a:xfrm>
            <a:off x="509848" y="3720524"/>
            <a:ext cx="5402558"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5"/>
            <a:ext cx="5402558"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2199dd9c-2c51-45e7-81aa-64c6f8288207&quot;}}" title="Translations.Source"/>
          <p:cNvSpPr>
            <a:spLocks noGrp="1"/>
          </p:cNvSpPr>
          <p:nvPr>
            <p:ph type="body" idx="21" hasCustomPrompt="1"/>
            <p:custDataLst>
              <p:tags r:id="rId9"/>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103f4c61-5419-4fb8-a024-280b0ceb8cf8&quot;}}" title="Translations.LayoutHeading"/>
          <p:cNvSpPr>
            <a:spLocks noGrp="1"/>
          </p:cNvSpPr>
          <p:nvPr>
            <p:ph type="body" idx="25" hasCustomPrompt="1"/>
            <p:custDataLst>
              <p:tags r:id="rId10"/>
            </p:custDataLst>
          </p:nvPr>
        </p:nvSpPr>
        <p:spPr>
          <a:xfrm>
            <a:off x="6247322" y="1689967"/>
            <a:ext cx="5402558"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6247322"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bb403364-b08b-4ca1-93e9-204eb2a7f382&quot;}}" title="Translations.Source"/>
          <p:cNvSpPr>
            <a:spLocks noGrp="1"/>
          </p:cNvSpPr>
          <p:nvPr>
            <p:ph type="body" idx="18" hasCustomPrompt="1"/>
            <p:custDataLst>
              <p:tags r:id="rId12"/>
            </p:custDataLst>
          </p:nvPr>
        </p:nvSpPr>
        <p:spPr>
          <a:xfrm>
            <a:off x="6247322"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18" name="text" descr="{&quot;templafy&quot;:{&quot;id&quot;:&quot;127c54b4-b8f1-4a83-93f2-0b7eb7514883&quot;}}" title="Translations.LayoutHeading"/>
          <p:cNvSpPr>
            <a:spLocks noGrp="1"/>
          </p:cNvSpPr>
          <p:nvPr>
            <p:ph type="body" idx="23" hasCustomPrompt="1"/>
            <p:custDataLst>
              <p:tags r:id="rId13"/>
            </p:custDataLst>
          </p:nvPr>
        </p:nvSpPr>
        <p:spPr>
          <a:xfrm>
            <a:off x="6247322" y="3720523"/>
            <a:ext cx="5402558"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4"/>
            </p:custDataLst>
          </p:nvPr>
        </p:nvSpPr>
        <p:spPr>
          <a:xfrm>
            <a:off x="6247322" y="4048126"/>
            <a:ext cx="5402558"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44600ac6-e377-416e-b029-48828e1114db&quot;}}" title="Translations.Source"/>
          <p:cNvSpPr>
            <a:spLocks noGrp="1"/>
          </p:cNvSpPr>
          <p:nvPr>
            <p:ph type="body" idx="24" hasCustomPrompt="1"/>
            <p:custDataLst>
              <p:tags r:id="rId15"/>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30" name="Object 29" hidden="1">
            <a:extLst>
              <a:ext uri="{FF2B5EF4-FFF2-40B4-BE49-F238E27FC236}">
                <a16:creationId xmlns:a16="http://schemas.microsoft.com/office/drawing/2014/main" id="{7E86D4F2-24A3-493E-BF32-E0E72E8E5DF5}"/>
              </a:ext>
            </a:extLst>
          </p:cNvPr>
          <p:cNvGraphicFramePr>
            <a:graphicFrameLocks noChangeAspect="1"/>
          </p:cNvGraphicFramePr>
          <p:nvPr>
            <p:custDataLst>
              <p:tags r:id="rId16"/>
            </p:custDataLst>
            <p:extLst>
              <p:ext uri="{D42A27DB-BD31-4B8C-83A1-F6EECF244321}">
                <p14:modId xmlns:p14="http://schemas.microsoft.com/office/powerpoint/2010/main" val="1077562046"/>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2" imgW="286" imgH="286" progId="TCLayout.ActiveDocument.1">
                  <p:embed/>
                </p:oleObj>
              </mc:Choice>
              <mc:Fallback>
                <p:oleObj name="think-cell Slide" r:id="rId22" imgW="286" imgH="286" progId="TCLayout.ActiveDocument.1">
                  <p:embed/>
                  <p:pic>
                    <p:nvPicPr>
                      <p:cNvPr id="30" name="Object 29" hidden="1">
                        <a:extLst>
                          <a:ext uri="{FF2B5EF4-FFF2-40B4-BE49-F238E27FC236}">
                            <a16:creationId xmlns:a16="http://schemas.microsoft.com/office/drawing/2014/main" id="{7E86D4F2-24A3-493E-BF32-E0E72E8E5DF5}"/>
                          </a:ext>
                        </a:extLst>
                      </p:cNvPr>
                      <p:cNvPicPr/>
                      <p:nvPr/>
                    </p:nvPicPr>
                    <p:blipFill>
                      <a:blip r:embed="rId21"/>
                      <a:stretch>
                        <a:fillRect/>
                      </a:stretch>
                    </p:blipFill>
                    <p:spPr>
                      <a:xfrm>
                        <a:off x="1444" y="1443"/>
                        <a:ext cx="1444" cy="1444"/>
                      </a:xfrm>
                      <a:prstGeom prst="rect">
                        <a:avLst/>
                      </a:prstGeom>
                    </p:spPr>
                  </p:pic>
                </p:oleObj>
              </mc:Fallback>
            </mc:AlternateContent>
          </a:graphicData>
        </a:graphic>
      </p:graphicFrame>
      <p:sp>
        <p:nvSpPr>
          <p:cNvPr id="31" name="Rectangle 30" hidden="1">
            <a:extLst>
              <a:ext uri="{FF2B5EF4-FFF2-40B4-BE49-F238E27FC236}">
                <a16:creationId xmlns:a16="http://schemas.microsoft.com/office/drawing/2014/main" id="{AD419C93-3596-4E19-A828-2C69A44CE037}"/>
              </a:ext>
            </a:extLst>
          </p:cNvPr>
          <p:cNvSpPr/>
          <p:nvPr>
            <p:custDataLst>
              <p:tags r:id="rId17"/>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2"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DC8A5F2-35B9-4569-9F8E-E7F8D4090324}"/>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C04BB5FE-21AD-4A47-B7F8-7792A0111F81}" type="slidenum">
              <a:rPr lang="en-US" sz="636" smtClean="0">
                <a:latin typeface="+mn-lt"/>
              </a:rPr>
              <a:pPr algn="r"/>
              <a:t>‹#›</a:t>
            </a:fld>
            <a:endParaRPr lang="en-US" sz="636" dirty="0">
              <a:latin typeface="+mn-lt"/>
            </a:endParaRPr>
          </a:p>
        </p:txBody>
      </p:sp>
      <p:sp>
        <p:nvSpPr>
          <p:cNvPr id="34" name="text" descr="{&quot;templafy&quot;:{&quot;id&quot;:&quot;2cec7367-2d11-4f7b-9c37-7d022fab2f10&quot;}}" hidden="1" title="Translations.Draft">
            <a:extLst>
              <a:ext uri="{FF2B5EF4-FFF2-40B4-BE49-F238E27FC236}">
                <a16:creationId xmlns:a16="http://schemas.microsoft.com/office/drawing/2014/main" id="{1BF10AFD-C195-4816-8C70-7388FB036438}"/>
              </a:ext>
            </a:extLst>
          </p:cNvPr>
          <p:cNvSpPr txBox="1"/>
          <p:nvPr>
            <p:custDataLst>
              <p:tags r:id="rId18"/>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5" name="PXP_GRIDLINES" hidden="1">
            <a:extLst>
              <a:ext uri="{FF2B5EF4-FFF2-40B4-BE49-F238E27FC236}">
                <a16:creationId xmlns:a16="http://schemas.microsoft.com/office/drawing/2014/main" id="{14E4A2F1-4505-41FE-AFDE-C47C1395B63A}"/>
              </a:ext>
            </a:extLst>
          </p:cNvPr>
          <p:cNvGrpSpPr/>
          <p:nvPr/>
        </p:nvGrpSpPr>
        <p:grpSpPr>
          <a:xfrm>
            <a:off x="-1" y="0"/>
            <a:ext cx="12161813" cy="6858000"/>
            <a:chOff x="-20924" y="0"/>
            <a:chExt cx="10058400" cy="7543800"/>
          </a:xfrm>
        </p:grpSpPr>
        <p:cxnSp>
          <p:nvCxnSpPr>
            <p:cNvPr id="36" name="Straight Connector 35">
              <a:extLst>
                <a:ext uri="{FF2B5EF4-FFF2-40B4-BE49-F238E27FC236}">
                  <a16:creationId xmlns:a16="http://schemas.microsoft.com/office/drawing/2014/main" id="{291C5DBF-9EE6-4771-B508-A4C905F1E92C}"/>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6F6D633-BC65-4FEC-B842-705B65F52C52}"/>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5097B55-75BD-4EAB-9580-2627A4C45A08}"/>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8627C1D-7361-4FF4-85C3-B754E103B9AE}"/>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9FE3717-5409-402D-857E-F7853E4D2400}"/>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812F12A-6D60-4FE6-B16A-FC7AE80D422D}"/>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1" name="LAYOUT BODY" hidden="1">
            <a:extLst>
              <a:ext uri="{FF2B5EF4-FFF2-40B4-BE49-F238E27FC236}">
                <a16:creationId xmlns:a16="http://schemas.microsoft.com/office/drawing/2014/main" id="{C2169FA8-333B-46F0-A341-B260F18E59DC}"/>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068429272" name="image" descr="{&quot;templafy&quot;:{&quot;id&quot;:&quot;9dc81dd1-396c-4f34-8002-33d59a37be38&quot;}}"/>
          <p:cNvPicPr>
            <a:picLocks noChangeAspect="1"/>
          </p:cNvPicPr>
          <p:nvPr/>
        </p:nvPicPr>
        <p:blipFill>
          <a:blip r:embed="rId2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1159315462"/>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02">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2808">
          <p15:clr>
            <a:srgbClr val="FBAE40"/>
          </p15:clr>
        </p15:guide>
        <p15:guide id="10" orient="horz" pos="3840">
          <p15:clr>
            <a:srgbClr val="FBAE40"/>
          </p15:clr>
        </p15:guide>
        <p15:guide id="11" orient="horz" pos="425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Large 3x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80C77E2-D8C1-4252-982A-A07F300F6237}"/>
              </a:ext>
            </a:extLst>
          </p:cNvPr>
          <p:cNvGraphicFramePr>
            <a:graphicFrameLocks noChangeAspect="1"/>
          </p:cNvGraphicFramePr>
          <p:nvPr>
            <p:custDataLst>
              <p:tags r:id="rId1"/>
            </p:custDataLst>
            <p:extLst>
              <p:ext uri="{D42A27DB-BD31-4B8C-83A1-F6EECF244321}">
                <p14:modId xmlns:p14="http://schemas.microsoft.com/office/powerpoint/2010/main" val="176896876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6" imgW="286" imgH="286" progId="TCLayout.ActiveDocument.1">
                  <p:embed/>
                </p:oleObj>
              </mc:Choice>
              <mc:Fallback>
                <p:oleObj name="think-cell Slide" r:id="rId26" imgW="286" imgH="286" progId="TCLayout.ActiveDocument.1">
                  <p:embed/>
                  <p:pic>
                    <p:nvPicPr>
                      <p:cNvPr id="4" name="Object 3" hidden="1">
                        <a:extLst>
                          <a:ext uri="{FF2B5EF4-FFF2-40B4-BE49-F238E27FC236}">
                            <a16:creationId xmlns:a16="http://schemas.microsoft.com/office/drawing/2014/main" id="{580C77E2-D8C1-4252-982A-A07F300F6237}"/>
                          </a:ext>
                        </a:extLst>
                      </p:cNvPr>
                      <p:cNvPicPr/>
                      <p:nvPr/>
                    </p:nvPicPr>
                    <p:blipFill>
                      <a:blip r:embed="rId27"/>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9AE23E0-0995-4C43-83FF-0CCC91192CDA}"/>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8" name="text" descr="{&quot;templafy&quot;:{&quot;id&quot;:&quot;dd45ce87-bd96-4758-953d-f51aa1a88d4b&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8" name="text" descr="{&quot;templafy&quot;:{&quot;id&quot;:&quot;24cefc07-1a20-4222-8b2e-2c8b2463b1d7&quot;}}" title="Translations.LayoutHeading"/>
          <p:cNvSpPr>
            <a:spLocks noGrp="1"/>
          </p:cNvSpPr>
          <p:nvPr>
            <p:ph type="body" idx="14" hasCustomPrompt="1"/>
            <p:custDataLst>
              <p:tags r:id="rId4"/>
            </p:custDataLst>
          </p:nvPr>
        </p:nvSpPr>
        <p:spPr>
          <a:xfrm>
            <a:off x="509848" y="1689967"/>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b325ed0f-fc54-4a63-b337-529a5f258681&quot;}}" title="Translations.Source"/>
          <p:cNvSpPr>
            <a:spLocks noGrp="1"/>
          </p:cNvSpPr>
          <p:nvPr>
            <p:ph type="body" idx="15" hasCustomPrompt="1"/>
            <p:custDataLst>
              <p:tags r:id="rId6"/>
            </p:custDataLst>
          </p:nvPr>
        </p:nvSpPr>
        <p:spPr>
          <a:xfrm>
            <a:off x="509848" y="3496890"/>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9" name="text" descr="{&quot;templafy&quot;:{&quot;id&quot;:&quot;ac8071b2-25d6-459c-91e9-04875bea89b9&quot;}}" title="Translations.LayoutHeading"/>
          <p:cNvSpPr>
            <a:spLocks noGrp="1"/>
          </p:cNvSpPr>
          <p:nvPr>
            <p:ph type="body" idx="26" hasCustomPrompt="1"/>
            <p:custDataLst>
              <p:tags r:id="rId7"/>
            </p:custDataLst>
          </p:nvPr>
        </p:nvSpPr>
        <p:spPr>
          <a:xfrm>
            <a:off x="509848" y="3720524"/>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5"/>
            <a:ext cx="3484683"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b267a40e-d226-4ac0-a425-6a6f0ec65e45&quot;}}" title="Translations.Source"/>
          <p:cNvSpPr>
            <a:spLocks noGrp="1"/>
          </p:cNvSpPr>
          <p:nvPr>
            <p:ph type="body" idx="21" hasCustomPrompt="1"/>
            <p:custDataLst>
              <p:tags r:id="rId9"/>
            </p:custDataLst>
          </p:nvPr>
        </p:nvSpPr>
        <p:spPr>
          <a:xfrm>
            <a:off x="509848" y="5530909"/>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2e340fc5-1d45-4f11-8b25-229614e8fd0f&quot;}}" title="Translations.LayoutHeading"/>
          <p:cNvSpPr>
            <a:spLocks noGrp="1"/>
          </p:cNvSpPr>
          <p:nvPr>
            <p:ph type="body" idx="25" hasCustomPrompt="1"/>
            <p:custDataLst>
              <p:tags r:id="rId10"/>
            </p:custDataLst>
          </p:nvPr>
        </p:nvSpPr>
        <p:spPr>
          <a:xfrm>
            <a:off x="8166965" y="1687484"/>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8166965" y="2011680"/>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fb75f286-dd64-482d-a662-1103241570f3&quot;}}" title="Translations.Source"/>
          <p:cNvSpPr>
            <a:spLocks noGrp="1"/>
          </p:cNvSpPr>
          <p:nvPr>
            <p:ph type="body" idx="18" hasCustomPrompt="1"/>
            <p:custDataLst>
              <p:tags r:id="rId12"/>
            </p:custDataLst>
          </p:nvPr>
        </p:nvSpPr>
        <p:spPr>
          <a:xfrm>
            <a:off x="8166965" y="3491346"/>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18" name="text" descr="{&quot;templafy&quot;:{&quot;id&quot;:&quot;60cdedc1-e818-42f6-aa08-c879a561e4ad&quot;}}" title="Translations.LayoutHeading"/>
          <p:cNvSpPr>
            <a:spLocks noGrp="1"/>
          </p:cNvSpPr>
          <p:nvPr>
            <p:ph type="body" idx="23" hasCustomPrompt="1"/>
            <p:custDataLst>
              <p:tags r:id="rId13"/>
            </p:custDataLst>
          </p:nvPr>
        </p:nvSpPr>
        <p:spPr>
          <a:xfrm>
            <a:off x="8166965" y="3724102"/>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4"/>
            </p:custDataLst>
          </p:nvPr>
        </p:nvSpPr>
        <p:spPr>
          <a:xfrm>
            <a:off x="8166965" y="4048298"/>
            <a:ext cx="3484683"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6967b5ef-0b34-4602-b64f-743ab70c10aa&quot;}}" title="Translations.Source"/>
          <p:cNvSpPr>
            <a:spLocks noGrp="1"/>
          </p:cNvSpPr>
          <p:nvPr>
            <p:ph type="body" idx="24" hasCustomPrompt="1"/>
            <p:custDataLst>
              <p:tags r:id="rId15"/>
            </p:custDataLst>
          </p:nvPr>
        </p:nvSpPr>
        <p:spPr>
          <a:xfrm>
            <a:off x="8166965" y="5527964"/>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sp>
        <p:nvSpPr>
          <p:cNvPr id="30" name="text" descr="{&quot;templafy&quot;:{&quot;id&quot;:&quot;1fb31955-5ad5-401b-aa7f-b181150ad636&quot;}}" title="Translations.LayoutHeading">
            <a:extLst>
              <a:ext uri="{FF2B5EF4-FFF2-40B4-BE49-F238E27FC236}">
                <a16:creationId xmlns:a16="http://schemas.microsoft.com/office/drawing/2014/main" id="{BD13CE26-9F04-45B6-B2CF-46DFA42422CA}"/>
              </a:ext>
            </a:extLst>
          </p:cNvPr>
          <p:cNvSpPr>
            <a:spLocks noGrp="1"/>
          </p:cNvSpPr>
          <p:nvPr>
            <p:ph type="body" idx="33" hasCustomPrompt="1"/>
            <p:custDataLst>
              <p:tags r:id="rId16"/>
            </p:custDataLst>
          </p:nvPr>
        </p:nvSpPr>
        <p:spPr>
          <a:xfrm>
            <a:off x="4341299" y="1685069"/>
            <a:ext cx="3484683" cy="324715"/>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1" name="LAYOUT BODY">
            <a:extLst>
              <a:ext uri="{FF2B5EF4-FFF2-40B4-BE49-F238E27FC236}">
                <a16:creationId xmlns:a16="http://schemas.microsoft.com/office/drawing/2014/main" id="{0CB3E366-143A-499E-97C4-5B8A8FACF5E0}"/>
              </a:ext>
            </a:extLst>
          </p:cNvPr>
          <p:cNvSpPr>
            <a:spLocks noGrp="1"/>
          </p:cNvSpPr>
          <p:nvPr>
            <p:ph idx="34" hasCustomPrompt="1"/>
            <p:custDataLst>
              <p:tags r:id="rId17"/>
            </p:custDataLst>
          </p:nvPr>
        </p:nvSpPr>
        <p:spPr>
          <a:xfrm>
            <a:off x="4341299" y="2009784"/>
            <a:ext cx="3484683"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32" name="text" descr="{&quot;templafy&quot;:{&quot;id&quot;:&quot;b0c078c7-9f7a-41c7-9670-a467358f7983&quot;}}" title="Translations.Source">
            <a:extLst>
              <a:ext uri="{FF2B5EF4-FFF2-40B4-BE49-F238E27FC236}">
                <a16:creationId xmlns:a16="http://schemas.microsoft.com/office/drawing/2014/main" id="{70AFE1EB-F3CA-4F1B-8291-C671238CAE56}"/>
              </a:ext>
            </a:extLst>
          </p:cNvPr>
          <p:cNvSpPr>
            <a:spLocks noGrp="1"/>
          </p:cNvSpPr>
          <p:nvPr>
            <p:ph type="body" idx="35" hasCustomPrompt="1"/>
            <p:custDataLst>
              <p:tags r:id="rId18"/>
            </p:custDataLst>
          </p:nvPr>
        </p:nvSpPr>
        <p:spPr>
          <a:xfrm>
            <a:off x="4341299" y="3491992"/>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4" name="text" descr="{&quot;templafy&quot;:{&quot;id&quot;:&quot;41d5001e-552c-4410-af8d-1151dcbf22cf&quot;}}" title="Translations.LayoutHeading">
            <a:extLst>
              <a:ext uri="{FF2B5EF4-FFF2-40B4-BE49-F238E27FC236}">
                <a16:creationId xmlns:a16="http://schemas.microsoft.com/office/drawing/2014/main" id="{F36306A6-C7FD-490E-B9FA-F9EAAB6D7420}"/>
              </a:ext>
            </a:extLst>
          </p:cNvPr>
          <p:cNvSpPr>
            <a:spLocks noGrp="1"/>
          </p:cNvSpPr>
          <p:nvPr>
            <p:ph type="body" idx="36" hasCustomPrompt="1"/>
            <p:custDataLst>
              <p:tags r:id="rId19"/>
            </p:custDataLst>
          </p:nvPr>
        </p:nvSpPr>
        <p:spPr>
          <a:xfrm>
            <a:off x="4341299" y="3724102"/>
            <a:ext cx="3484683" cy="324000"/>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5" name="LAYOUT BODY">
            <a:extLst>
              <a:ext uri="{FF2B5EF4-FFF2-40B4-BE49-F238E27FC236}">
                <a16:creationId xmlns:a16="http://schemas.microsoft.com/office/drawing/2014/main" id="{3446E791-773D-4FAE-951E-FACBFC9A34BE}"/>
              </a:ext>
            </a:extLst>
          </p:cNvPr>
          <p:cNvSpPr>
            <a:spLocks noGrp="1"/>
          </p:cNvSpPr>
          <p:nvPr>
            <p:ph idx="37" hasCustomPrompt="1"/>
            <p:custDataLst>
              <p:tags r:id="rId20"/>
            </p:custDataLst>
          </p:nvPr>
        </p:nvSpPr>
        <p:spPr>
          <a:xfrm>
            <a:off x="4341299" y="4048299"/>
            <a:ext cx="3484683" cy="1472046"/>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36" name="text" descr="{&quot;templafy&quot;:{&quot;id&quot;:&quot;a0bd7f06-fba0-4946-9993-f794cbc1d9e4&quot;}}" title="Translations.Source">
            <a:extLst>
              <a:ext uri="{FF2B5EF4-FFF2-40B4-BE49-F238E27FC236}">
                <a16:creationId xmlns:a16="http://schemas.microsoft.com/office/drawing/2014/main" id="{0F55B665-DAA7-44FF-A040-93B402857322}"/>
              </a:ext>
            </a:extLst>
          </p:cNvPr>
          <p:cNvSpPr>
            <a:spLocks noGrp="1"/>
          </p:cNvSpPr>
          <p:nvPr>
            <p:ph type="body" idx="38" hasCustomPrompt="1"/>
            <p:custDataLst>
              <p:tags r:id="rId21"/>
            </p:custDataLst>
          </p:nvPr>
        </p:nvSpPr>
        <p:spPr>
          <a:xfrm>
            <a:off x="4341299" y="5526011"/>
            <a:ext cx="3484683"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graphicFrame>
        <p:nvGraphicFramePr>
          <p:cNvPr id="46" name="Object 45" hidden="1">
            <a:extLst>
              <a:ext uri="{FF2B5EF4-FFF2-40B4-BE49-F238E27FC236}">
                <a16:creationId xmlns:a16="http://schemas.microsoft.com/office/drawing/2014/main" id="{282690F4-D289-4E0C-B51E-7C81354580A4}"/>
              </a:ext>
            </a:extLst>
          </p:cNvPr>
          <p:cNvGraphicFramePr>
            <a:graphicFrameLocks noChangeAspect="1"/>
          </p:cNvGraphicFramePr>
          <p:nvPr>
            <p:custDataLst>
              <p:tags r:id="rId22"/>
            </p:custDataLst>
            <p:extLst>
              <p:ext uri="{D42A27DB-BD31-4B8C-83A1-F6EECF244321}">
                <p14:modId xmlns:p14="http://schemas.microsoft.com/office/powerpoint/2010/main" val="68875221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28" imgW="286" imgH="286" progId="TCLayout.ActiveDocument.1">
                  <p:embed/>
                </p:oleObj>
              </mc:Choice>
              <mc:Fallback>
                <p:oleObj name="think-cell Slide" r:id="rId28" imgW="286" imgH="286" progId="TCLayout.ActiveDocument.1">
                  <p:embed/>
                  <p:pic>
                    <p:nvPicPr>
                      <p:cNvPr id="46" name="Object 45" hidden="1">
                        <a:extLst>
                          <a:ext uri="{FF2B5EF4-FFF2-40B4-BE49-F238E27FC236}">
                            <a16:creationId xmlns:a16="http://schemas.microsoft.com/office/drawing/2014/main" id="{282690F4-D289-4E0C-B51E-7C81354580A4}"/>
                          </a:ext>
                        </a:extLst>
                      </p:cNvPr>
                      <p:cNvPicPr/>
                      <p:nvPr/>
                    </p:nvPicPr>
                    <p:blipFill>
                      <a:blip r:embed="rId27"/>
                      <a:stretch>
                        <a:fillRect/>
                      </a:stretch>
                    </p:blipFill>
                    <p:spPr>
                      <a:xfrm>
                        <a:off x="1444" y="1443"/>
                        <a:ext cx="1444" cy="1444"/>
                      </a:xfrm>
                      <a:prstGeom prst="rect">
                        <a:avLst/>
                      </a:prstGeom>
                    </p:spPr>
                  </p:pic>
                </p:oleObj>
              </mc:Fallback>
            </mc:AlternateContent>
          </a:graphicData>
        </a:graphic>
      </p:graphicFrame>
      <p:sp>
        <p:nvSpPr>
          <p:cNvPr id="47" name="Rectangle 46" hidden="1">
            <a:extLst>
              <a:ext uri="{FF2B5EF4-FFF2-40B4-BE49-F238E27FC236}">
                <a16:creationId xmlns:a16="http://schemas.microsoft.com/office/drawing/2014/main" id="{9B7242A0-8CDB-4331-9EEC-DC9D43447654}"/>
              </a:ext>
            </a:extLst>
          </p:cNvPr>
          <p:cNvSpPr/>
          <p:nvPr>
            <p:custDataLst>
              <p:tags r:id="rId23"/>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EE90169D-FB58-4616-8254-AE01069F5C44}"/>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C04BB5FE-21AD-4A47-B7F8-7792A0111F81}" type="slidenum">
              <a:rPr lang="en-US" sz="636" smtClean="0">
                <a:latin typeface="+mn-lt"/>
              </a:rPr>
              <a:pPr algn="r"/>
              <a:t>‹#›</a:t>
            </a:fld>
            <a:endParaRPr lang="en-US" sz="636" dirty="0">
              <a:latin typeface="+mn-lt"/>
            </a:endParaRPr>
          </a:p>
        </p:txBody>
      </p:sp>
      <p:sp>
        <p:nvSpPr>
          <p:cNvPr id="50" name="text" descr="{&quot;templafy&quot;:{&quot;id&quot;:&quot;001f4ade-fd25-46c0-971b-2d49872c1c01&quot;}}" hidden="1" title="Translations.Draft">
            <a:extLst>
              <a:ext uri="{FF2B5EF4-FFF2-40B4-BE49-F238E27FC236}">
                <a16:creationId xmlns:a16="http://schemas.microsoft.com/office/drawing/2014/main" id="{EDA1EA50-F8FF-46E5-A33F-713EB2EB4594}"/>
              </a:ext>
            </a:extLst>
          </p:cNvPr>
          <p:cNvSpPr txBox="1"/>
          <p:nvPr>
            <p:custDataLst>
              <p:tags r:id="rId24"/>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51" name="PXP_GRIDLINES" hidden="1">
            <a:extLst>
              <a:ext uri="{FF2B5EF4-FFF2-40B4-BE49-F238E27FC236}">
                <a16:creationId xmlns:a16="http://schemas.microsoft.com/office/drawing/2014/main" id="{6489CA8B-A2E1-4D96-9509-BFA4E3A4A1DD}"/>
              </a:ext>
            </a:extLst>
          </p:cNvPr>
          <p:cNvGrpSpPr/>
          <p:nvPr/>
        </p:nvGrpSpPr>
        <p:grpSpPr>
          <a:xfrm>
            <a:off x="-1" y="0"/>
            <a:ext cx="12161813" cy="6858000"/>
            <a:chOff x="-20924" y="0"/>
            <a:chExt cx="10058400" cy="7543800"/>
          </a:xfrm>
        </p:grpSpPr>
        <p:cxnSp>
          <p:nvCxnSpPr>
            <p:cNvPr id="52" name="Straight Connector 51">
              <a:extLst>
                <a:ext uri="{FF2B5EF4-FFF2-40B4-BE49-F238E27FC236}">
                  <a16:creationId xmlns:a16="http://schemas.microsoft.com/office/drawing/2014/main" id="{F3FE7E15-5568-4502-BCBC-53EB2AFF5715}"/>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0FEAB83-9C7B-47EB-8288-04B8F7FF91EE}"/>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FFCD624-A97F-474C-A02F-02740222625F}"/>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BFC2A29-AF1D-4A05-822B-CEE743D2D1FB}"/>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123BD96-1CE4-45BF-BC0F-D95EB230F89A}"/>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E1F3882-9383-46EC-9F97-9E706DD97C12}"/>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8" name="LAYOUT BODY" hidden="1">
            <a:extLst>
              <a:ext uri="{FF2B5EF4-FFF2-40B4-BE49-F238E27FC236}">
                <a16:creationId xmlns:a16="http://schemas.microsoft.com/office/drawing/2014/main" id="{DF0F939A-6BCE-43B2-A353-9F533C41D4C5}"/>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945065912" name="image" descr="{&quot;templafy&quot;:{&quot;id&quot;:&quot;8c68ee40-78c7-4855-a13a-b2eaedc4da6c&quot;}}"/>
          <p:cNvPicPr>
            <a:picLocks noChangeAspect="1"/>
          </p:cNvPicPr>
          <p:nvPr/>
        </p:nvPicPr>
        <p:blipFill>
          <a:blip r:embed="rId29"/>
          <a:stretch>
            <a:fillRect/>
          </a:stretch>
        </p:blipFill>
        <p:spPr>
          <a:xfrm>
            <a:off x="507317" y="6366066"/>
            <a:ext cx="643396" cy="235636"/>
          </a:xfrm>
          <a:prstGeom prst="rect">
            <a:avLst/>
          </a:prstGeom>
        </p:spPr>
      </p:pic>
    </p:spTree>
    <p:extLst>
      <p:ext uri="{BB962C8B-B14F-4D97-AF65-F5344CB8AC3E}">
        <p14:creationId xmlns:p14="http://schemas.microsoft.com/office/powerpoint/2010/main" val="1514675528"/>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5662">
          <p15:clr>
            <a:srgbClr val="FBAE40"/>
          </p15:clr>
        </p15:guide>
        <p15:guide id="4" pos="5422">
          <p15:clr>
            <a:srgbClr val="FBAE40"/>
          </p15:clr>
        </p15:guide>
        <p15:guide id="5" pos="2998">
          <p15:clr>
            <a:srgbClr val="FBAE40"/>
          </p15:clr>
        </p15:guide>
        <p15:guide id="6" pos="2782">
          <p15:clr>
            <a:srgbClr val="FBAE40"/>
          </p15:clr>
        </p15:guide>
        <p15:guide id="7" orient="horz" pos="600">
          <p15:clr>
            <a:srgbClr val="FBAE40"/>
          </p15:clr>
        </p15:guide>
        <p15:guide id="8" orient="horz" pos="1152">
          <p15:clr>
            <a:srgbClr val="FBAE40"/>
          </p15:clr>
        </p15:guide>
        <p15:guide id="9" orient="horz" pos="1416">
          <p15:clr>
            <a:srgbClr val="FBAE40"/>
          </p15:clr>
        </p15:guide>
        <p15:guide id="10" orient="horz" pos="2568">
          <p15:clr>
            <a:srgbClr val="FBAE40"/>
          </p15:clr>
        </p15:guide>
        <p15:guide id="11" orient="horz" pos="3828">
          <p15:clr>
            <a:srgbClr val="FBAE40"/>
          </p15:clr>
        </p15:guide>
        <p15:guide id="12" orient="horz" pos="2808">
          <p15:clr>
            <a:srgbClr val="FBAE40"/>
          </p15:clr>
        </p15:guide>
        <p15:guide id="13" orient="horz" pos="4258">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Large 2x(1 and 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530382E-63D0-480A-AC9A-F72C8AD70CC9}"/>
              </a:ext>
            </a:extLst>
          </p:cNvPr>
          <p:cNvGraphicFramePr>
            <a:graphicFrameLocks noChangeAspect="1"/>
          </p:cNvGraphicFramePr>
          <p:nvPr>
            <p:custDataLst>
              <p:tags r:id="rId1"/>
            </p:custDataLst>
            <p:extLst>
              <p:ext uri="{D42A27DB-BD31-4B8C-83A1-F6EECF244321}">
                <p14:modId xmlns:p14="http://schemas.microsoft.com/office/powerpoint/2010/main" val="283709724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9530382E-63D0-480A-AC9A-F72C8AD70CC9}"/>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FFC9FFE-1BE9-4EEA-B00C-BA22B3C64FF2}"/>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6" name="text" descr="{&quot;templafy&quot;:{&quot;id&quot;:&quot;c6f992c8-39e1-4883-a77b-4540f77adb9b&quot;}}" title="Translations.PageHeading"/>
          <p:cNvSpPr>
            <a:spLocks noGrp="1"/>
          </p:cNvSpPr>
          <p:nvPr>
            <p:ph type="title" hasCustomPrompt="1"/>
            <p:custDataLst>
              <p:tags r:id="rId3"/>
            </p:custDataLst>
          </p:nvPr>
        </p:nvSpPr>
        <p:spPr>
          <a:xfrm>
            <a:off x="509848" y="-1"/>
            <a:ext cx="11139259" cy="858694"/>
          </a:xfrm>
          <a:prstGeom prst="rect">
            <a:avLst/>
          </a:prstGeom>
        </p:spPr>
        <p:txBody>
          <a:bodyPr/>
          <a:lstStyle>
            <a:lvl1pPr>
              <a:defRPr baseline="0">
                <a:latin typeface="+mn-lt"/>
                <a:ea typeface="+mn-ea"/>
              </a:defRPr>
            </a:lvl1pPr>
          </a:lstStyle>
          <a:p>
            <a:pPr lvl="0"/>
            <a:r>
              <a:rPr lang="en-US"/>
              <a:t>&lt;&lt;Page heading&gt;&gt;</a:t>
            </a:r>
          </a:p>
        </p:txBody>
      </p:sp>
      <p:sp>
        <p:nvSpPr>
          <p:cNvPr id="27" name="text" descr="{&quot;templafy&quot;:{&quot;id&quot;:&quot;a960eba8-27e0-434a-aa62-d2c77132e094&quot;}}" title="Translations.LayoutHeading"/>
          <p:cNvSpPr>
            <a:spLocks noGrp="1"/>
          </p:cNvSpPr>
          <p:nvPr>
            <p:ph type="body" idx="14" hasCustomPrompt="1"/>
            <p:custDataLst>
              <p:tags r:id="rId4"/>
            </p:custDataLst>
          </p:nvPr>
        </p:nvSpPr>
        <p:spPr>
          <a:xfrm>
            <a:off x="509848" y="1688727"/>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c9327b37-7fb2-4e9b-bc7c-0e9c77c92403&quot;}}" title="Translations.Source"/>
          <p:cNvSpPr>
            <a:spLocks noGrp="1"/>
          </p:cNvSpPr>
          <p:nvPr>
            <p:ph type="body" idx="21" hasCustomPrompt="1"/>
            <p:custDataLst>
              <p:tags r:id="rId6"/>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8" name="text" descr="{&quot;templafy&quot;:{&quot;id&quot;:&quot;645883b3-176b-4cb8-b9a5-786de59b53fd&quot;}}" title="Translations.LayoutHeading"/>
          <p:cNvSpPr>
            <a:spLocks noGrp="1"/>
          </p:cNvSpPr>
          <p:nvPr>
            <p:ph type="body" idx="25" hasCustomPrompt="1"/>
            <p:custDataLst>
              <p:tags r:id="rId7"/>
            </p:custDataLst>
          </p:nvPr>
        </p:nvSpPr>
        <p:spPr>
          <a:xfrm>
            <a:off x="6247322" y="1688727"/>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8"/>
            </p:custDataLst>
          </p:nvPr>
        </p:nvSpPr>
        <p:spPr>
          <a:xfrm>
            <a:off x="6247322"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2" name="text" descr="{&quot;templafy&quot;:{&quot;id&quot;:&quot;36bdbea7-e6b4-49d2-8285-5162feb799ac&quot;}}" title="Translations.Source"/>
          <p:cNvSpPr>
            <a:spLocks noGrp="1"/>
          </p:cNvSpPr>
          <p:nvPr>
            <p:ph type="body" idx="18" hasCustomPrompt="1"/>
            <p:custDataLst>
              <p:tags r:id="rId9"/>
            </p:custDataLst>
          </p:nvPr>
        </p:nvSpPr>
        <p:spPr>
          <a:xfrm>
            <a:off x="6247322"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30" name="text" descr="{&quot;templafy&quot;:{&quot;id&quot;:&quot;797d6dbb-ebec-40ed-b85f-06b7f79e39b4&quot;}}" title="Translations.LayoutHeading"/>
          <p:cNvSpPr>
            <a:spLocks noGrp="1"/>
          </p:cNvSpPr>
          <p:nvPr>
            <p:ph type="body" idx="26" hasCustomPrompt="1"/>
            <p:custDataLst>
              <p:tags r:id="rId10"/>
            </p:custDataLst>
          </p:nvPr>
        </p:nvSpPr>
        <p:spPr>
          <a:xfrm>
            <a:off x="6247322" y="3721091"/>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7" name="LAYOUT BODY"/>
          <p:cNvSpPr>
            <a:spLocks noGrp="1"/>
          </p:cNvSpPr>
          <p:nvPr>
            <p:ph idx="22" hasCustomPrompt="1"/>
            <p:custDataLst>
              <p:tags r:id="rId11"/>
            </p:custDataLst>
          </p:nvPr>
        </p:nvSpPr>
        <p:spPr>
          <a:xfrm>
            <a:off x="6247322" y="4048364"/>
            <a:ext cx="5402558" cy="1471353"/>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9e72683b-0204-4082-a869-52d812d0ae06&quot;}}" title="Translations.Source"/>
          <p:cNvSpPr>
            <a:spLocks noGrp="1"/>
          </p:cNvSpPr>
          <p:nvPr>
            <p:ph type="body" idx="24" hasCustomPrompt="1"/>
            <p:custDataLst>
              <p:tags r:id="rId12"/>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3" name="LAYOUT BODY" hidden="1"/>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25" name="Object 24" hidden="1">
            <a:extLst>
              <a:ext uri="{FF2B5EF4-FFF2-40B4-BE49-F238E27FC236}">
                <a16:creationId xmlns:a16="http://schemas.microsoft.com/office/drawing/2014/main" id="{570A469F-FBC6-421E-A3C6-6BA65F2E7A0E}"/>
              </a:ext>
            </a:extLst>
          </p:cNvPr>
          <p:cNvGraphicFramePr>
            <a:graphicFrameLocks noChangeAspect="1"/>
          </p:cNvGraphicFramePr>
          <p:nvPr>
            <p:custDataLst>
              <p:tags r:id="rId13"/>
            </p:custDataLst>
            <p:extLst>
              <p:ext uri="{D42A27DB-BD31-4B8C-83A1-F6EECF244321}">
                <p14:modId xmlns:p14="http://schemas.microsoft.com/office/powerpoint/2010/main" val="282780655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5" name="Object 24" hidden="1">
                        <a:extLst>
                          <a:ext uri="{FF2B5EF4-FFF2-40B4-BE49-F238E27FC236}">
                            <a16:creationId xmlns:a16="http://schemas.microsoft.com/office/drawing/2014/main" id="{570A469F-FBC6-421E-A3C6-6BA65F2E7A0E}"/>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6" name="Rectangle 25" hidden="1">
            <a:extLst>
              <a:ext uri="{FF2B5EF4-FFF2-40B4-BE49-F238E27FC236}">
                <a16:creationId xmlns:a16="http://schemas.microsoft.com/office/drawing/2014/main" id="{66376E3C-6FED-4BE5-9B7C-3EB883FD7545}"/>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9"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ECBAEF2-0DC1-4BE8-AB55-272FA3C36869}"/>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7CCF9807-4BDC-4D68-8676-381180632DE6}" type="slidenum">
              <a:rPr lang="en-US" sz="636" smtClean="0">
                <a:latin typeface="+mn-lt"/>
              </a:rPr>
              <a:pPr algn="r"/>
              <a:t>‹#›</a:t>
            </a:fld>
            <a:endParaRPr lang="en-US" sz="636" dirty="0">
              <a:latin typeface="+mn-lt"/>
            </a:endParaRPr>
          </a:p>
        </p:txBody>
      </p:sp>
      <p:sp>
        <p:nvSpPr>
          <p:cNvPr id="32" name="text" descr="{&quot;templafy&quot;:{&quot;id&quot;:&quot;713b81bd-62ac-4a8f-a97f-72efc24a945e&quot;}}" hidden="1" title="Translations.Draft">
            <a:extLst>
              <a:ext uri="{FF2B5EF4-FFF2-40B4-BE49-F238E27FC236}">
                <a16:creationId xmlns:a16="http://schemas.microsoft.com/office/drawing/2014/main" id="{92AE8B9F-B65B-43F7-9B9D-B767EC2694A6}"/>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58353E6E-FA0F-4A7B-B045-984C775E9014}"/>
              </a:ext>
            </a:extLst>
          </p:cNvPr>
          <p:cNvGrpSpPr/>
          <p:nvPr/>
        </p:nvGrpSpPr>
        <p:grpSpPr>
          <a:xfrm>
            <a:off x="-1" y="0"/>
            <a:ext cx="12161813" cy="6858000"/>
            <a:chOff x="-20924" y="0"/>
            <a:chExt cx="10058400" cy="7543800"/>
          </a:xfrm>
        </p:grpSpPr>
        <p:cxnSp>
          <p:nvCxnSpPr>
            <p:cNvPr id="34" name="Straight Connector 33">
              <a:extLst>
                <a:ext uri="{FF2B5EF4-FFF2-40B4-BE49-F238E27FC236}">
                  <a16:creationId xmlns:a16="http://schemas.microsoft.com/office/drawing/2014/main" id="{2136BF00-69AD-401C-8093-D35D02F3726F}"/>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59D0F0D-7BFD-4B8B-9354-6190B2038C2A}"/>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8922348-C02D-4642-B4C0-291B40F710B9}"/>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C686B3C-F42F-49B8-9536-0278584ED182}"/>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C5F805-27C0-49D4-9430-F34B37FFC576}"/>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F2602FF-F5FB-4540-AF1F-F41B4614A9A8}"/>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9" name="LAYOUT BODY" hidden="1">
            <a:extLst>
              <a:ext uri="{FF2B5EF4-FFF2-40B4-BE49-F238E27FC236}">
                <a16:creationId xmlns:a16="http://schemas.microsoft.com/office/drawing/2014/main" id="{25AB6D90-61D3-4802-AB79-9990C375517A}"/>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2018625177" name="image" descr="{&quot;templafy&quot;:{&quot;id&quot;:&quot;c9d6b357-373b-4ead-880e-a4c021229f91&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773259326"/>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26">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3828">
          <p15:clr>
            <a:srgbClr val="FBAE40"/>
          </p15:clr>
        </p15:guide>
        <p15:guide id="10" orient="horz" pos="2808">
          <p15:clr>
            <a:srgbClr val="FBAE40"/>
          </p15:clr>
        </p15:guide>
        <p15:guide id="11" orient="horz" pos="425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arge 2x(2 and 1)">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BED5C8F-E888-46BB-A4C7-9448121750D1}"/>
              </a:ext>
            </a:extLst>
          </p:cNvPr>
          <p:cNvGraphicFramePr>
            <a:graphicFrameLocks noChangeAspect="1"/>
          </p:cNvGraphicFramePr>
          <p:nvPr>
            <p:custDataLst>
              <p:tags r:id="rId1"/>
            </p:custDataLst>
            <p:extLst>
              <p:ext uri="{D42A27DB-BD31-4B8C-83A1-F6EECF244321}">
                <p14:modId xmlns:p14="http://schemas.microsoft.com/office/powerpoint/2010/main" val="55666900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 imgW="286" imgH="286" progId="TCLayout.ActiveDocument.1">
                  <p:embed/>
                </p:oleObj>
              </mc:Choice>
              <mc:Fallback>
                <p:oleObj name="think-cell Slide" r:id="rId17" imgW="286" imgH="286" progId="TCLayout.ActiveDocument.1">
                  <p:embed/>
                  <p:pic>
                    <p:nvPicPr>
                      <p:cNvPr id="4" name="Object 3" hidden="1">
                        <a:extLst>
                          <a:ext uri="{FF2B5EF4-FFF2-40B4-BE49-F238E27FC236}">
                            <a16:creationId xmlns:a16="http://schemas.microsoft.com/office/drawing/2014/main" id="{0BED5C8F-E888-46BB-A4C7-9448121750D1}"/>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21325DC-EEF9-4899-AF87-ED4B18C7350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5" name="text" descr="{&quot;templafy&quot;:{&quot;id&quot;:&quot;f2af42c6-6578-41c5-8ecd-037f0def772b&quot;}}" title="Translations.PageHeading"/>
          <p:cNvSpPr>
            <a:spLocks noGrp="1"/>
          </p:cNvSpPr>
          <p:nvPr>
            <p:ph type="title" hasCustomPrompt="1"/>
            <p:custDataLst>
              <p:tags r:id="rId3"/>
            </p:custDataLst>
          </p:nvPr>
        </p:nvSpPr>
        <p:spPr>
          <a:xfrm>
            <a:off x="509848" y="-1"/>
            <a:ext cx="11139054" cy="858694"/>
          </a:xfrm>
          <a:prstGeom prst="rect">
            <a:avLst/>
          </a:prstGeom>
        </p:spPr>
        <p:txBody>
          <a:bodyPr/>
          <a:lstStyle>
            <a:lvl1pPr>
              <a:defRPr baseline="0">
                <a:latin typeface="+mn-lt"/>
                <a:ea typeface="+mn-ea"/>
              </a:defRPr>
            </a:lvl1pPr>
          </a:lstStyle>
          <a:p>
            <a:pPr lvl="0"/>
            <a:r>
              <a:rPr lang="en-US"/>
              <a:t>&lt;&lt;Page heading&gt;&gt;</a:t>
            </a:r>
          </a:p>
        </p:txBody>
      </p:sp>
      <p:sp>
        <p:nvSpPr>
          <p:cNvPr id="25" name="text" descr="{&quot;templafy&quot;:{&quot;id&quot;:&quot;8bc7d59d-0559-4851-a7f6-f0941b44f007&quot;}}" title="Translations.LayoutHeading"/>
          <p:cNvSpPr>
            <a:spLocks noGrp="1"/>
          </p:cNvSpPr>
          <p:nvPr>
            <p:ph type="body" idx="14" hasCustomPrompt="1"/>
            <p:custDataLst>
              <p:tags r:id="rId4"/>
            </p:custDataLst>
          </p:nvPr>
        </p:nvSpPr>
        <p:spPr>
          <a:xfrm>
            <a:off x="509848" y="1689967"/>
            <a:ext cx="5402558" cy="325306"/>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3" name="LAYOUT BODY"/>
          <p:cNvSpPr>
            <a:spLocks noGrp="1"/>
          </p:cNvSpPr>
          <p:nvPr>
            <p:ph idx="1" hasCustomPrompt="1"/>
            <p:custDataLst>
              <p:tags r:id="rId5"/>
            </p:custDataLst>
          </p:nvPr>
        </p:nvSpPr>
        <p:spPr>
          <a:xfrm>
            <a:off x="509848" y="2014682"/>
            <a:ext cx="5402558" cy="1472671"/>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4" name="text" descr="{&quot;templafy&quot;:{&quot;id&quot;:&quot;a1735b38-8d0e-49eb-92b6-6caa441e495c&quot;}}" title="Translations.Source"/>
          <p:cNvSpPr>
            <a:spLocks noGrp="1"/>
          </p:cNvSpPr>
          <p:nvPr>
            <p:ph type="body" idx="15" hasCustomPrompt="1"/>
            <p:custDataLst>
              <p:tags r:id="rId6"/>
            </p:custDataLst>
          </p:nvPr>
        </p:nvSpPr>
        <p:spPr>
          <a:xfrm>
            <a:off x="509848" y="3496890"/>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7" name="text" descr="{&quot;templafy&quot;:{&quot;id&quot;:&quot;e6010a85-63fe-4224-8fc3-91ba7a79ae94&quot;}}" title="Translations.LayoutHeading"/>
          <p:cNvSpPr>
            <a:spLocks noGrp="1"/>
          </p:cNvSpPr>
          <p:nvPr>
            <p:ph type="body" idx="26" hasCustomPrompt="1"/>
            <p:custDataLst>
              <p:tags r:id="rId7"/>
            </p:custDataLst>
          </p:nvPr>
        </p:nvSpPr>
        <p:spPr>
          <a:xfrm>
            <a:off x="509848" y="3721091"/>
            <a:ext cx="5402558" cy="323273"/>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3" name="LAYOUT BODY"/>
          <p:cNvSpPr>
            <a:spLocks noGrp="1"/>
          </p:cNvSpPr>
          <p:nvPr>
            <p:ph idx="19" hasCustomPrompt="1"/>
            <p:custDataLst>
              <p:tags r:id="rId8"/>
            </p:custDataLst>
          </p:nvPr>
        </p:nvSpPr>
        <p:spPr>
          <a:xfrm>
            <a:off x="509848" y="4048126"/>
            <a:ext cx="5402558" cy="1472045"/>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smtClean="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6" name="text" descr="{&quot;templafy&quot;:{&quot;id&quot;:&quot;58cff68b-9efa-4b81-83fb-e2b97e8920f9&quot;}}" title="Translations.Source"/>
          <p:cNvSpPr>
            <a:spLocks noGrp="1"/>
          </p:cNvSpPr>
          <p:nvPr>
            <p:ph type="body" idx="21" hasCustomPrompt="1"/>
            <p:custDataLst>
              <p:tags r:id="rId9"/>
            </p:custDataLst>
          </p:nvPr>
        </p:nvSpPr>
        <p:spPr>
          <a:xfrm>
            <a:off x="509848"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sp>
        <p:nvSpPr>
          <p:cNvPr id="26" name="text" descr="{&quot;templafy&quot;:{&quot;id&quot;:&quot;5e744974-4ea2-4268-99c4-e38cc1854c0c&quot;}}" title="Translations.LayoutHeading"/>
          <p:cNvSpPr>
            <a:spLocks noGrp="1"/>
          </p:cNvSpPr>
          <p:nvPr>
            <p:ph type="body" idx="25" hasCustomPrompt="1"/>
            <p:custDataLst>
              <p:tags r:id="rId10"/>
            </p:custDataLst>
          </p:nvPr>
        </p:nvSpPr>
        <p:spPr>
          <a:xfrm>
            <a:off x="6247322" y="1689967"/>
            <a:ext cx="5402558" cy="325306"/>
          </a:xfrm>
          <a:noFill/>
        </p:spPr>
        <p:txBody>
          <a:bodyPr lIns="0" tIns="0" rIns="0" bIns="36564" anchor="t" anchorCtr="0">
            <a:noAutofit/>
          </a:bodyPr>
          <a:lstStyle>
            <a:lvl1pPr marL="0" indent="0">
              <a:spcBef>
                <a:spcPts val="727"/>
              </a:spcBef>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8" name="LAYOUT BODY"/>
          <p:cNvSpPr>
            <a:spLocks noGrp="1"/>
          </p:cNvSpPr>
          <p:nvPr>
            <p:ph idx="16" hasCustomPrompt="1"/>
            <p:custDataLst>
              <p:tags r:id="rId11"/>
            </p:custDataLst>
          </p:nvPr>
        </p:nvSpPr>
        <p:spPr>
          <a:xfrm>
            <a:off x="6247322" y="2014682"/>
            <a:ext cx="5402558" cy="3506409"/>
          </a:xfrm>
          <a:noFill/>
        </p:spPr>
        <p:txBody>
          <a:bodyPr vert="horz" lIns="0" tIns="0" rIns="0" bIns="0" rtlCol="0">
            <a:noAutofit/>
          </a:bodyPr>
          <a:lstStyle>
            <a:lvl1pPr marL="166256">
              <a:buSzPct val="75000"/>
              <a:buFont typeface="Wingdings 2" panose="05020102010507070707" pitchFamily="18" charset="2"/>
              <a:buChar char=""/>
              <a:defRPr lang="en-US"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spcBef>
                <a:spcPts val="727"/>
              </a:spcBef>
              <a:tabLst/>
            </a:pPr>
            <a:r>
              <a:rPr lang="en-US" dirty="0"/>
              <a:t>Second level</a:t>
            </a:r>
            <a:endParaRPr lang="en-US"/>
          </a:p>
          <a:p>
            <a:pPr marL="540333" lvl="2">
              <a:spcBef>
                <a:spcPts val="727"/>
              </a:spcBef>
            </a:pPr>
            <a:r>
              <a:rPr lang="en-US" dirty="0"/>
              <a:t>Third level</a:t>
            </a:r>
            <a:endParaRPr lang="en-US"/>
          </a:p>
        </p:txBody>
      </p:sp>
      <p:sp>
        <p:nvSpPr>
          <p:cNvPr id="19" name="text" descr="{&quot;templafy&quot;:{&quot;id&quot;:&quot;506b34c1-af19-4a2c-9bfa-13e943aa01b0&quot;}}" title="Translations.Source"/>
          <p:cNvSpPr>
            <a:spLocks noGrp="1"/>
          </p:cNvSpPr>
          <p:nvPr>
            <p:ph type="body" idx="24" hasCustomPrompt="1"/>
            <p:custDataLst>
              <p:tags r:id="rId12"/>
            </p:custDataLst>
          </p:nvPr>
        </p:nvSpPr>
        <p:spPr>
          <a:xfrm>
            <a:off x="6247322" y="5530909"/>
            <a:ext cx="5402558" cy="166909"/>
          </a:xfrm>
          <a:noFill/>
        </p:spPr>
        <p:txBody>
          <a:bodyPr lIns="0" tIns="0" rIns="0" bIns="0" anchor="t" anchorCtr="0">
            <a:noAutofit/>
          </a:bodyPr>
          <a:lstStyle>
            <a:lvl1pPr marL="490456" indent="-490456" defTabSz="831281">
              <a:buNone/>
              <a:tabLst>
                <a:tab pos="490456" algn="l"/>
              </a:tabLst>
              <a:defRPr sz="909" b="0"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Source</a:t>
            </a:r>
          </a:p>
        </p:txBody>
      </p:sp>
      <p:graphicFrame>
        <p:nvGraphicFramePr>
          <p:cNvPr id="28" name="Object 27" hidden="1">
            <a:extLst>
              <a:ext uri="{FF2B5EF4-FFF2-40B4-BE49-F238E27FC236}">
                <a16:creationId xmlns:a16="http://schemas.microsoft.com/office/drawing/2014/main" id="{2A8A4653-0E7D-47B1-B4B5-533CE33A0E8E}"/>
              </a:ext>
            </a:extLst>
          </p:cNvPr>
          <p:cNvGraphicFramePr>
            <a:graphicFrameLocks noChangeAspect="1"/>
          </p:cNvGraphicFramePr>
          <p:nvPr>
            <p:custDataLst>
              <p:tags r:id="rId13"/>
            </p:custDataLst>
            <p:extLst>
              <p:ext uri="{D42A27DB-BD31-4B8C-83A1-F6EECF244321}">
                <p14:modId xmlns:p14="http://schemas.microsoft.com/office/powerpoint/2010/main" val="2239138643"/>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9" imgW="286" imgH="286" progId="TCLayout.ActiveDocument.1">
                  <p:embed/>
                </p:oleObj>
              </mc:Choice>
              <mc:Fallback>
                <p:oleObj name="think-cell Slide" r:id="rId19" imgW="286" imgH="286" progId="TCLayout.ActiveDocument.1">
                  <p:embed/>
                  <p:pic>
                    <p:nvPicPr>
                      <p:cNvPr id="28" name="Object 27" hidden="1">
                        <a:extLst>
                          <a:ext uri="{FF2B5EF4-FFF2-40B4-BE49-F238E27FC236}">
                            <a16:creationId xmlns:a16="http://schemas.microsoft.com/office/drawing/2014/main" id="{2A8A4653-0E7D-47B1-B4B5-533CE33A0E8E}"/>
                          </a:ext>
                        </a:extLst>
                      </p:cNvPr>
                      <p:cNvPicPr/>
                      <p:nvPr/>
                    </p:nvPicPr>
                    <p:blipFill>
                      <a:blip r:embed="rId18"/>
                      <a:stretch>
                        <a:fillRect/>
                      </a:stretch>
                    </p:blipFill>
                    <p:spPr>
                      <a:xfrm>
                        <a:off x="1444" y="1443"/>
                        <a:ext cx="1444" cy="1444"/>
                      </a:xfrm>
                      <a:prstGeom prst="rect">
                        <a:avLst/>
                      </a:prstGeom>
                    </p:spPr>
                  </p:pic>
                </p:oleObj>
              </mc:Fallback>
            </mc:AlternateContent>
          </a:graphicData>
        </a:graphic>
      </p:graphicFrame>
      <p:sp>
        <p:nvSpPr>
          <p:cNvPr id="29" name="Rectangle 28" hidden="1">
            <a:extLst>
              <a:ext uri="{FF2B5EF4-FFF2-40B4-BE49-F238E27FC236}">
                <a16:creationId xmlns:a16="http://schemas.microsoft.com/office/drawing/2014/main" id="{119402AC-5B20-4C6D-907F-5CC5B02C06EE}"/>
              </a:ext>
            </a:extLst>
          </p:cNvPr>
          <p:cNvSpPr/>
          <p:nvPr>
            <p:custDataLst>
              <p:tags r:id="rId1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D91078E-11BA-4249-AC42-F7C2641AA37C}"/>
              </a:ext>
            </a:extLst>
          </p:cNvPr>
          <p:cNvSpPr txBox="1"/>
          <p:nvPr/>
        </p:nvSpPr>
        <p:spPr>
          <a:xfrm>
            <a:off x="11161222" y="6234546"/>
            <a:ext cx="498763" cy="349135"/>
          </a:xfrm>
          <a:prstGeom prst="rect">
            <a:avLst/>
          </a:prstGeom>
          <a:noFill/>
        </p:spPr>
        <p:txBody>
          <a:bodyPr vert="horz" wrap="square" lIns="0" tIns="0" rIns="0" bIns="0" rtlCol="0" anchor="b">
            <a:noAutofit/>
          </a:bodyPr>
          <a:lstStyle/>
          <a:p>
            <a:pPr algn="r"/>
            <a:fld id="{EB71FFF7-9F05-4969-ABC0-23146D694E35}" type="slidenum">
              <a:rPr lang="en-US" sz="636" smtClean="0">
                <a:latin typeface="+mn-lt"/>
              </a:rPr>
              <a:pPr algn="r"/>
              <a:t>‹#›</a:t>
            </a:fld>
            <a:endParaRPr lang="en-US" sz="636" dirty="0">
              <a:latin typeface="+mn-lt"/>
            </a:endParaRPr>
          </a:p>
        </p:txBody>
      </p:sp>
      <p:sp>
        <p:nvSpPr>
          <p:cNvPr id="32" name="text" descr="{&quot;templafy&quot;:{&quot;id&quot;:&quot;de39e687-9b9a-426d-bb47-b50ae0874004&quot;}}" hidden="1" title="Translations.Draft">
            <a:extLst>
              <a:ext uri="{FF2B5EF4-FFF2-40B4-BE49-F238E27FC236}">
                <a16:creationId xmlns:a16="http://schemas.microsoft.com/office/drawing/2014/main" id="{B5E2818F-8B78-4CF6-8864-E2DFCC4BA100}"/>
              </a:ext>
            </a:extLst>
          </p:cNvPr>
          <p:cNvSpPr txBox="1"/>
          <p:nvPr>
            <p:custDataLst>
              <p:tags r:id="rId1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B75BB3D2-EA9E-4836-8E5D-60E5216FF74A}"/>
              </a:ext>
            </a:extLst>
          </p:cNvPr>
          <p:cNvGrpSpPr/>
          <p:nvPr/>
        </p:nvGrpSpPr>
        <p:grpSpPr>
          <a:xfrm>
            <a:off x="-1" y="0"/>
            <a:ext cx="12161813" cy="6858000"/>
            <a:chOff x="-20924" y="0"/>
            <a:chExt cx="10058400" cy="7543800"/>
          </a:xfrm>
        </p:grpSpPr>
        <p:cxnSp>
          <p:nvCxnSpPr>
            <p:cNvPr id="43" name="Straight Connector 42">
              <a:extLst>
                <a:ext uri="{FF2B5EF4-FFF2-40B4-BE49-F238E27FC236}">
                  <a16:creationId xmlns:a16="http://schemas.microsoft.com/office/drawing/2014/main" id="{47C8EE7D-8F72-431A-BF42-1C9FD5C3BBEB}"/>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596D3C1-88E3-47F2-9F97-4A00890D87DF}"/>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5EFD612-6A7B-4351-8630-67995146B9D1}"/>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F47A775-AEA7-425F-B776-E8CDD92EEB32}"/>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0F8649-6A7B-4A31-827F-5BEB3329FC6B}"/>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A0FCBAE-9C7F-4E63-878A-E36E11B68381}"/>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9" name="LAYOUT BODY" hidden="1">
            <a:extLst>
              <a:ext uri="{FF2B5EF4-FFF2-40B4-BE49-F238E27FC236}">
                <a16:creationId xmlns:a16="http://schemas.microsoft.com/office/drawing/2014/main" id="{9E6FCD64-B9C5-467A-B604-E922E84D0368}"/>
              </a:ext>
            </a:extLst>
          </p:cNvPr>
          <p:cNvSpPr/>
          <p:nvPr/>
        </p:nvSpPr>
        <p:spPr>
          <a:xfrm>
            <a:off x="510788" y="4452216"/>
            <a:ext cx="5401618"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160195377" name="image" descr="{&quot;templafy&quot;:{&quot;id&quot;:&quot;3491265c-832d-411e-988f-f8123611bcc2&quot;}}"/>
          <p:cNvPicPr>
            <a:picLocks noChangeAspect="1"/>
          </p:cNvPicPr>
          <p:nvPr/>
        </p:nvPicPr>
        <p:blipFill>
          <a:blip r:embed="rId2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207988943"/>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pos="4318">
          <p15:clr>
            <a:srgbClr val="FBAE40"/>
          </p15:clr>
        </p15:guide>
        <p15:guide id="4" pos="4126">
          <p15:clr>
            <a:srgbClr val="FBAE40"/>
          </p15:clr>
        </p15:guide>
        <p15:guide id="5" orient="horz" pos="600">
          <p15:clr>
            <a:srgbClr val="FBAE40"/>
          </p15:clr>
        </p15:guide>
        <p15:guide id="6" orient="horz" pos="1152">
          <p15:clr>
            <a:srgbClr val="FBAE40"/>
          </p15:clr>
        </p15:guide>
        <p15:guide id="7" orient="horz" pos="1416">
          <p15:clr>
            <a:srgbClr val="FBAE40"/>
          </p15:clr>
        </p15:guide>
        <p15:guide id="8" orient="horz" pos="2568">
          <p15:clr>
            <a:srgbClr val="FBAE40"/>
          </p15:clr>
        </p15:guide>
        <p15:guide id="9" orient="horz" pos="2808">
          <p15:clr>
            <a:srgbClr val="FBAE40"/>
          </p15:clr>
        </p15:guide>
        <p15:guide id="10" orient="horz" pos="3828">
          <p15:clr>
            <a:srgbClr val="FBAE40"/>
          </p15:clr>
        </p15:guide>
        <p15:guide id="11" orient="horz" pos="425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3FC9C-7A07-4C90-A4DF-19D594CA8C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7199A6-617C-4957-85D6-B91661723DA7}"/>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4" name="Footer Placeholder 3">
            <a:extLst>
              <a:ext uri="{FF2B5EF4-FFF2-40B4-BE49-F238E27FC236}">
                <a16:creationId xmlns:a16="http://schemas.microsoft.com/office/drawing/2014/main" id="{B7A3603E-7D40-4B09-8BD7-F4C054419C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A1734F-629A-4C41-9E72-B0C7FD7CD69E}"/>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2874083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Disclaimer Page" preserve="1">
  <p:cSld name="Disclaimer Page">
    <p:spTree>
      <p:nvGrpSpPr>
        <p:cNvPr id="1" name=""/>
        <p:cNvGrpSpPr/>
        <p:nvPr/>
      </p:nvGrpSpPr>
      <p:grpSpPr>
        <a:xfrm>
          <a:off x="0" y="0"/>
          <a:ext cx="0" cy="0"/>
          <a:chOff x="0" y="0"/>
          <a:chExt cx="0" cy="0"/>
        </a:xfrm>
      </p:grpSpPr>
      <p:sp>
        <p:nvSpPr>
          <p:cNvPr id="15"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F7397C4-8070-4A5A-8BFD-C7EDBBC114D8}"/>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17" name="text" descr="{&quot;templafy&quot;:{&quot;id&quot;:&quot;3d658df4-9ef0-43a1-add2-c80969f2ae38&quot;}}" title="UserProfile.Language.DisclaimerFax">
            <a:extLst>
              <a:ext uri="{FF2B5EF4-FFF2-40B4-BE49-F238E27FC236}">
                <a16:creationId xmlns:a16="http://schemas.microsoft.com/office/drawing/2014/main" id="{4B237AF7-34D1-42EC-9FB5-DFD3000E55F0}"/>
              </a:ext>
            </a:extLst>
          </p:cNvPr>
          <p:cNvSpPr/>
          <p:nvPr userDrawn="1"/>
        </p:nvSpPr>
        <p:spPr>
          <a:xfrm>
            <a:off x="507318" y="1689965"/>
            <a:ext cx="11141788"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909"/>
              </a:spcBef>
            </a:pPr>
            <a:endParaRPr lang="en-US" sz="818" dirty="0">
              <a:solidFill>
                <a:schemeClr val="tx1"/>
              </a:solidFill>
            </a:endParaRPr>
          </a:p>
        </p:txBody>
      </p:sp>
      <p:sp>
        <p:nvSpPr>
          <p:cNvPr id="21" name="text" descr="{&quot;templafy&quot;:{&quot;id&quot;:&quot;1f05b0b2-9cc1-4379-9f50-9c21cf7185da&quot;}}" hidden="1" title="Translations.Draft">
            <a:extLst>
              <a:ext uri="{FF2B5EF4-FFF2-40B4-BE49-F238E27FC236}">
                <a16:creationId xmlns:a16="http://schemas.microsoft.com/office/drawing/2014/main" id="{0CCF9D47-C211-41A6-BB90-3693E1D2A496}"/>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2" name="PXP_GRIDLINES" hidden="1">
            <a:extLst>
              <a:ext uri="{FF2B5EF4-FFF2-40B4-BE49-F238E27FC236}">
                <a16:creationId xmlns:a16="http://schemas.microsoft.com/office/drawing/2014/main" id="{35017FD2-A578-42BC-9640-92BE424D59E0}"/>
              </a:ext>
            </a:extLst>
          </p:cNvPr>
          <p:cNvGrpSpPr/>
          <p:nvPr userDrawn="1"/>
        </p:nvGrpSpPr>
        <p:grpSpPr>
          <a:xfrm>
            <a:off x="-1" y="0"/>
            <a:ext cx="12161813" cy="6858000"/>
            <a:chOff x="-20924" y="0"/>
            <a:chExt cx="10058400" cy="7543800"/>
          </a:xfrm>
        </p:grpSpPr>
        <p:cxnSp>
          <p:nvCxnSpPr>
            <p:cNvPr id="23" name="Straight Connector 22">
              <a:extLst>
                <a:ext uri="{FF2B5EF4-FFF2-40B4-BE49-F238E27FC236}">
                  <a16:creationId xmlns:a16="http://schemas.microsoft.com/office/drawing/2014/main" id="{8CDE392B-0934-4615-921F-F978A5ADABA1}"/>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0483D37-234A-4540-BB23-EA729000F525}"/>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DE50E9B-B027-420E-A7E3-17482ED8F012}"/>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0499897-3C6A-4BFA-8C4A-6AF234BFA511}"/>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50E1F1-C29A-4A1E-975A-1085041739CB}"/>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B9B8F66-4FC1-4A34-B5C6-FF611784666C}"/>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362886410" name="image" descr="{&quot;templafy&quot;:{&quot;id&quot;:&quot;a64e17e1-9ea6-4697-b8f0-c4685394814c&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405808917"/>
      </p:ext>
    </p:extLst>
  </p:cSld>
  <p:clrMapOvr>
    <a:masterClrMapping/>
  </p:clrMapOvr>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ntact Page">
    <p:spTree>
      <p:nvGrpSpPr>
        <p:cNvPr id="1" name=""/>
        <p:cNvGrpSpPr/>
        <p:nvPr/>
      </p:nvGrpSpPr>
      <p:grpSpPr>
        <a:xfrm>
          <a:off x="0" y="0"/>
          <a:ext cx="0" cy="0"/>
          <a:chOff x="0" y="0"/>
          <a:chExt cx="0" cy="0"/>
        </a:xfrm>
      </p:grpSpPr>
      <p:sp>
        <p:nvSpPr>
          <p:cNvPr id="19" name="text" descr="{&quot;templafy&quot;:{&quot;id&quot;:&quot;afce8e65-9ab2-406b-a124-f9d3e99e965d&quot;}}" title="Translations.ContactInformation">
            <a:extLst>
              <a:ext uri="{FF2B5EF4-FFF2-40B4-BE49-F238E27FC236}">
                <a16:creationId xmlns:a16="http://schemas.microsoft.com/office/drawing/2014/main" id="{D04FFCB0-AB78-4AEB-B73B-298403A32779}"/>
              </a:ext>
            </a:extLst>
          </p:cNvPr>
          <p:cNvSpPr txBox="1"/>
          <p:nvPr userDrawn="1"/>
        </p:nvSpPr>
        <p:spPr>
          <a:xfrm>
            <a:off x="509848" y="3"/>
            <a:ext cx="11150138" cy="858691"/>
          </a:xfrm>
          <a:prstGeom prst="rect">
            <a:avLst/>
          </a:prstGeom>
          <a:noFill/>
        </p:spPr>
        <p:txBody>
          <a:bodyPr wrap="none" lIns="0" tIns="0" rIns="0" bIns="0" rtlCol="0" anchor="b" anchorCtr="0">
            <a:noAutofit/>
          </a:bodyPr>
          <a:lstStyle/>
          <a:p>
            <a:pPr algn="l">
              <a:spcBef>
                <a:spcPts val="0"/>
              </a:spcBef>
            </a:pPr>
            <a:r>
              <a:rPr lang="en-US" sz="2545" dirty="0">
                <a:latin typeface="+mn-lt"/>
              </a:rPr>
              <a:t>Contact information</a:t>
            </a:r>
          </a:p>
        </p:txBody>
      </p:sp>
      <p:sp>
        <p:nvSpPr>
          <p:cNvPr id="27"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A270EA75-31D6-4F5C-868E-BAACEA48DA02}"/>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28" name="text" descr="{&quot;templafy&quot;:{&quot;id&quot;:&quot;d7e26790-47c3-460c-9f37-d377bce27063&quot;}}" title="UserProfile.Language.Web">
            <a:extLst>
              <a:ext uri="{FF2B5EF4-FFF2-40B4-BE49-F238E27FC236}">
                <a16:creationId xmlns:a16="http://schemas.microsoft.com/office/drawing/2014/main" id="{A49BC38C-A23E-4D82-86A6-9D36C4E02F14}"/>
              </a:ext>
            </a:extLst>
          </p:cNvPr>
          <p:cNvSpPr/>
          <p:nvPr userDrawn="1"/>
        </p:nvSpPr>
        <p:spPr>
          <a:xfrm>
            <a:off x="510546" y="5553818"/>
            <a:ext cx="7854545"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lgn="l">
              <a:spcBef>
                <a:spcPts val="0"/>
              </a:spcBef>
            </a:pPr>
            <a:r>
              <a:rPr lang="en-US" sz="1000" dirty="0">
                <a:solidFill>
                  <a:schemeClr val="tx1"/>
                </a:solidFill>
              </a:rPr>
              <a:t>www.ubs.com</a:t>
            </a:r>
          </a:p>
        </p:txBody>
      </p:sp>
      <p:sp>
        <p:nvSpPr>
          <p:cNvPr id="29" name="text" descr="{&quot;templafy&quot;:{&quot;id&quot;:&quot;0e02810c-ab1b-41fd-a06f-83f62b8a12f4&quot;}}" title="UserProfile.Language.CompanyName">
            <a:extLst>
              <a:ext uri="{FF2B5EF4-FFF2-40B4-BE49-F238E27FC236}">
                <a16:creationId xmlns:a16="http://schemas.microsoft.com/office/drawing/2014/main" id="{0B8CF6AA-68A0-4601-B7E5-B78A43127B25}"/>
              </a:ext>
            </a:extLst>
          </p:cNvPr>
          <p:cNvSpPr/>
          <p:nvPr userDrawn="1"/>
        </p:nvSpPr>
        <p:spPr>
          <a:xfrm>
            <a:off x="509848" y="4267637"/>
            <a:ext cx="7854545"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1" dirty="0">
                <a:solidFill>
                  <a:schemeClr val="tx1"/>
                </a:solidFill>
              </a:rPr>
              <a:t>UBS Switzerland AG</a:t>
            </a:r>
          </a:p>
        </p:txBody>
      </p:sp>
      <p:sp>
        <p:nvSpPr>
          <p:cNvPr id="30" name="text" descr="{&quot;templafy&quot;:{&quot;id&quot;:&quot;388bd2d7-5dfa-4877-804a-01c52821c879&quot;}}" title="UserProfile.Language.FullAddressLine">
            <a:extLst>
              <a:ext uri="{FF2B5EF4-FFF2-40B4-BE49-F238E27FC236}">
                <a16:creationId xmlns:a16="http://schemas.microsoft.com/office/drawing/2014/main" id="{BC1012B1-9A9A-4128-BA99-489E2D232D5E}"/>
              </a:ext>
            </a:extLst>
          </p:cNvPr>
          <p:cNvSpPr/>
          <p:nvPr userDrawn="1"/>
        </p:nvSpPr>
        <p:spPr>
          <a:xfrm>
            <a:off x="509847" y="4725818"/>
            <a:ext cx="7854545"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0" dirty="0">
                <a:solidFill>
                  <a:schemeClr val="tx1"/>
                </a:solidFill>
              </a:rPr>
              <a:t>Postfach 6844
8050 Zürich</a:t>
            </a:r>
          </a:p>
        </p:txBody>
      </p:sp>
      <p:sp>
        <p:nvSpPr>
          <p:cNvPr id="31" name="text" descr="{&quot;templafy&quot;:{&quot;id&quot;:&quot;20201bbd-e69f-426d-a0ed-d546a1b68e1e&quot;}}" title="UserProfile.Language.ReceptionPhone">
            <a:extLst>
              <a:ext uri="{FF2B5EF4-FFF2-40B4-BE49-F238E27FC236}">
                <a16:creationId xmlns:a16="http://schemas.microsoft.com/office/drawing/2014/main" id="{6410659C-F410-4269-8B60-6F054E79E9DF}"/>
              </a:ext>
            </a:extLst>
          </p:cNvPr>
          <p:cNvSpPr/>
          <p:nvPr userDrawn="1"/>
        </p:nvSpPr>
        <p:spPr>
          <a:xfrm>
            <a:off x="509846" y="5403273"/>
            <a:ext cx="7854545" cy="242049"/>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r>
              <a:rPr lang="en-US" sz="1000" b="0" dirty="0">
                <a:solidFill>
                  <a:schemeClr val="tx1"/>
                </a:solidFill>
              </a:rPr>
              <a:t>+41-44-315 45 45</a:t>
            </a:r>
          </a:p>
        </p:txBody>
      </p:sp>
      <p:sp>
        <p:nvSpPr>
          <p:cNvPr id="32" name="text" descr="{&quot;templafy&quot;:{&quot;id&quot;:&quot;a894e55d-ba2b-48fa-9282-7dcc51b7168a&quot;}}" title="UserProfile.Language.Endorsement">
            <a:extLst>
              <a:ext uri="{FF2B5EF4-FFF2-40B4-BE49-F238E27FC236}">
                <a16:creationId xmlns:a16="http://schemas.microsoft.com/office/drawing/2014/main" id="{AA8E632F-7B8E-406D-8658-9DB778D94432}"/>
              </a:ext>
            </a:extLst>
          </p:cNvPr>
          <p:cNvSpPr/>
          <p:nvPr userDrawn="1"/>
        </p:nvSpPr>
        <p:spPr>
          <a:xfrm>
            <a:off x="510546" y="5837140"/>
            <a:ext cx="7854545"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spcBef>
                <a:spcPts val="0"/>
              </a:spcBef>
            </a:pPr>
            <a:endParaRPr lang="en-US" sz="818" dirty="0">
              <a:solidFill>
                <a:schemeClr val="tx1"/>
              </a:solidFill>
            </a:endParaRPr>
          </a:p>
        </p:txBody>
      </p:sp>
      <p:sp>
        <p:nvSpPr>
          <p:cNvPr id="35" name="text" descr="{&quot;templafy&quot;:{&quot;id&quot;:&quot;932b795c-35cf-434e-b150-e6f1ce9b4cb0&quot;}}" hidden="1" title="Translations.Draft">
            <a:extLst>
              <a:ext uri="{FF2B5EF4-FFF2-40B4-BE49-F238E27FC236}">
                <a16:creationId xmlns:a16="http://schemas.microsoft.com/office/drawing/2014/main" id="{435FC4A7-9E7A-4041-ABF6-18805DE7ACE2}"/>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45" name="PXP_GRIDLINES" hidden="1">
            <a:extLst>
              <a:ext uri="{FF2B5EF4-FFF2-40B4-BE49-F238E27FC236}">
                <a16:creationId xmlns:a16="http://schemas.microsoft.com/office/drawing/2014/main" id="{0B521D99-95D7-4484-B3CF-B0F2155E9D44}"/>
              </a:ext>
            </a:extLst>
          </p:cNvPr>
          <p:cNvGrpSpPr/>
          <p:nvPr userDrawn="1"/>
        </p:nvGrpSpPr>
        <p:grpSpPr>
          <a:xfrm>
            <a:off x="-1" y="0"/>
            <a:ext cx="12161813" cy="6858000"/>
            <a:chOff x="-20924" y="0"/>
            <a:chExt cx="10058400" cy="7543800"/>
          </a:xfrm>
        </p:grpSpPr>
        <p:cxnSp>
          <p:nvCxnSpPr>
            <p:cNvPr id="46" name="Straight Connector 45">
              <a:extLst>
                <a:ext uri="{FF2B5EF4-FFF2-40B4-BE49-F238E27FC236}">
                  <a16:creationId xmlns:a16="http://schemas.microsoft.com/office/drawing/2014/main" id="{B7B048AF-3CB1-45F2-B12B-D7B9723482E3}"/>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3E1D9E7-E1F8-4B87-924D-5E301C5247E0}"/>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5982B68-9A5F-44D2-AD64-5C9C0E9F3FE6}"/>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803C20E-CF93-4CF2-A49D-C012532D20FF}"/>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D4BCDBC-443F-448E-BE75-AFD555C0E2D7}"/>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E7EB294-4F22-49E1-A232-9C3F1D6633A8}"/>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2" name="text" descr="{&quot;templafy&quot;:{&quot;id&quot;:&quot;d4eb6578-8c23-4492-bfef-df138516bb7c&quot;}}" title="UserProfile.Language.NameExtension">
            <a:extLst>
              <a:ext uri="{FF2B5EF4-FFF2-40B4-BE49-F238E27FC236}">
                <a16:creationId xmlns:a16="http://schemas.microsoft.com/office/drawing/2014/main" id="{C88496A1-78B4-4B2D-B745-FE0B6189E063}"/>
              </a:ext>
            </a:extLst>
          </p:cNvPr>
          <p:cNvSpPr/>
          <p:nvPr userDrawn="1"/>
        </p:nvSpPr>
        <p:spPr>
          <a:xfrm>
            <a:off x="510788" y="4421454"/>
            <a:ext cx="7854545" cy="304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spcBef>
                <a:spcPts val="0"/>
              </a:spcBef>
            </a:pPr>
            <a:endParaRPr lang="en-US" sz="1000" b="0" dirty="0">
              <a:solidFill>
                <a:schemeClr val="tx1"/>
              </a:solidFill>
            </a:endParaRPr>
          </a:p>
        </p:txBody>
      </p:sp>
      <p:pic>
        <p:nvPicPr>
          <p:cNvPr id="974037850" name="image" descr="{&quot;templafy&quot;:{&quot;id&quot;:&quot;2c250ea3-32e1-4cca-a69f-0decd88c2e07&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412425887"/>
      </p:ext>
    </p:extLst>
  </p:cSld>
  <p:clrMapOvr>
    <a:masterClrMapping/>
  </p:clrMapOvr>
  <p:extLst>
    <p:ext uri="{DCECCB84-F9BA-43D5-87BE-67443E8EF086}">
      <p15:sldGuideLst xmlns:p15="http://schemas.microsoft.com/office/powerpoint/2012/main">
        <p15:guide id="1" pos="334">
          <p15:clr>
            <a:srgbClr val="FBAE40"/>
          </p15:clr>
        </p15:guide>
        <p15:guide id="2" pos="8086">
          <p15:clr>
            <a:srgbClr val="FBAE40"/>
          </p15:clr>
        </p15:guide>
        <p15:guide id="3" orient="horz" pos="4200">
          <p15:clr>
            <a:srgbClr val="FBAE40"/>
          </p15:clr>
        </p15:guide>
        <p15:guide id="4" orient="horz" pos="600">
          <p15:clr>
            <a:srgbClr val="FBAE40"/>
          </p15:clr>
        </p15:guide>
        <p15:guide id="5" orient="horz" pos="1152">
          <p15:clr>
            <a:srgbClr val="FBAE40"/>
          </p15:clr>
        </p15:guide>
        <p15:guide id="6" orient="horz" pos="29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P TOC - do not use">
    <p:spTree>
      <p:nvGrpSpPr>
        <p:cNvPr id="1" name=""/>
        <p:cNvGrpSpPr/>
        <p:nvPr/>
      </p:nvGrpSpPr>
      <p:grpSpPr>
        <a:xfrm>
          <a:off x="0" y="0"/>
          <a:ext cx="0" cy="0"/>
          <a:chOff x="0" y="0"/>
          <a:chExt cx="0" cy="0"/>
        </a:xfrm>
      </p:grpSpPr>
      <p:grpSp>
        <p:nvGrpSpPr>
          <p:cNvPr id="46" name="SP Headers" hidden="1">
            <a:extLst>
              <a:ext uri="{FF2B5EF4-FFF2-40B4-BE49-F238E27FC236}">
                <a16:creationId xmlns:a16="http://schemas.microsoft.com/office/drawing/2014/main" id="{8C868AAE-095E-41EC-9EF2-73B2B84C290D}"/>
              </a:ext>
            </a:extLst>
          </p:cNvPr>
          <p:cNvGrpSpPr/>
          <p:nvPr userDrawn="1"/>
        </p:nvGrpSpPr>
        <p:grpSpPr>
          <a:xfrm>
            <a:off x="-1" y="0"/>
            <a:ext cx="12161813" cy="6858000"/>
            <a:chOff x="-20924" y="0"/>
            <a:chExt cx="10058400" cy="7543800"/>
          </a:xfrm>
        </p:grpSpPr>
        <p:cxnSp>
          <p:nvCxnSpPr>
            <p:cNvPr id="49" name="Textbox">
              <a:extLst>
                <a:ext uri="{FF2B5EF4-FFF2-40B4-BE49-F238E27FC236}">
                  <a16:creationId xmlns:a16="http://schemas.microsoft.com/office/drawing/2014/main" id="{45F5C5AB-224A-420F-9554-744CC6D708C4}"/>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Textbox">
              <a:extLst>
                <a:ext uri="{FF2B5EF4-FFF2-40B4-BE49-F238E27FC236}">
                  <a16:creationId xmlns:a16="http://schemas.microsoft.com/office/drawing/2014/main" id="{AA09E69E-4DD5-4732-857A-B41EC6188B2E}"/>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Textbox">
              <a:extLst>
                <a:ext uri="{FF2B5EF4-FFF2-40B4-BE49-F238E27FC236}">
                  <a16:creationId xmlns:a16="http://schemas.microsoft.com/office/drawing/2014/main" id="{1FA3447E-D037-44C1-9176-066ED6A8F02C}"/>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Textbox">
              <a:extLst>
                <a:ext uri="{FF2B5EF4-FFF2-40B4-BE49-F238E27FC236}">
                  <a16:creationId xmlns:a16="http://schemas.microsoft.com/office/drawing/2014/main" id="{C46C0159-C106-49FA-A305-D8016C9F90F4}"/>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Textbox">
              <a:extLst>
                <a:ext uri="{FF2B5EF4-FFF2-40B4-BE49-F238E27FC236}">
                  <a16:creationId xmlns:a16="http://schemas.microsoft.com/office/drawing/2014/main" id="{51A9B6C6-0562-4434-9032-356EEB299B07}"/>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Textbox">
              <a:extLst>
                <a:ext uri="{FF2B5EF4-FFF2-40B4-BE49-F238E27FC236}">
                  <a16:creationId xmlns:a16="http://schemas.microsoft.com/office/drawing/2014/main" id="{D9D4CB61-9B4D-4E25-9B0E-3EC4B36E9ECB}"/>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75" name="text" descr="{&quot;templafy&quot;:{&quot;id&quot;:&quot;4f017662-7e3a-4a87-9952-3c24318d7188&quot;}}" hidden="1" title="Translations.Draft">
            <a:extLst>
              <a:ext uri="{FF2B5EF4-FFF2-40B4-BE49-F238E27FC236}">
                <a16:creationId xmlns:a16="http://schemas.microsoft.com/office/drawing/2014/main" id="{B6B43A7C-0927-4DA3-9CD1-C107CC6A4CA8}"/>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sp>
        <p:nvSpPr>
          <p:cNvPr id="78" name="text" descr="{&quot;templafy&quot;:{&quot;id&quot;:&quot;d1f51b8e-83e0-4095-a183-53faaf97d763&quot;}}" title="Translations.TableOfContents">
            <a:extLst>
              <a:ext uri="{FF2B5EF4-FFF2-40B4-BE49-F238E27FC236}">
                <a16:creationId xmlns:a16="http://schemas.microsoft.com/office/drawing/2014/main" id="{26FA5364-77E9-4D48-889F-975E202A542E}"/>
              </a:ext>
            </a:extLst>
          </p:cNvPr>
          <p:cNvSpPr txBox="1"/>
          <p:nvPr userDrawn="1"/>
        </p:nvSpPr>
        <p:spPr>
          <a:xfrm>
            <a:off x="509848" y="3"/>
            <a:ext cx="11150138" cy="858691"/>
          </a:xfrm>
          <a:prstGeom prst="rect">
            <a:avLst/>
          </a:prstGeom>
          <a:noFill/>
        </p:spPr>
        <p:txBody>
          <a:bodyPr wrap="none" lIns="0" tIns="0" rIns="0" bIns="0" rtlCol="0" anchor="b" anchorCtr="0">
            <a:noAutofit/>
          </a:bodyPr>
          <a:lstStyle/>
          <a:p>
            <a:pPr algn="l">
              <a:spcBef>
                <a:spcPts val="0"/>
              </a:spcBef>
            </a:pPr>
            <a:r>
              <a:rPr lang="en-US" sz="2545" dirty="0">
                <a:latin typeface="+mn-lt"/>
              </a:rPr>
              <a:t>Table of contents</a:t>
            </a:r>
          </a:p>
        </p:txBody>
      </p:sp>
      <p:pic>
        <p:nvPicPr>
          <p:cNvPr id="293757493" name="image" descr="{&quot;templafy&quot;:{&quot;id&quot;:&quot;54edd566-8316-4931-b787-2b9b37fb1063&quot;}}"/>
          <p:cNvPicPr>
            <a:picLocks noChangeAspect="1"/>
          </p:cNvPicPr>
          <p:nvPr/>
        </p:nvPicPr>
        <p:blipFill>
          <a:blip r:embed="rId3"/>
          <a:stretch>
            <a:fillRect/>
          </a:stretch>
        </p:blipFill>
        <p:spPr>
          <a:xfrm>
            <a:off x="507317" y="6366066"/>
            <a:ext cx="643396" cy="235636"/>
          </a:xfrm>
          <a:prstGeom prst="rect">
            <a:avLst/>
          </a:prstGeom>
        </p:spPr>
      </p:pic>
      <p:grpSp>
        <p:nvGrpSpPr>
          <p:cNvPr id="2" name="SP Agenda Section" hidden="1">
            <a:extLst>
              <a:ext uri="{FF2B5EF4-FFF2-40B4-BE49-F238E27FC236}">
                <a16:creationId xmlns:a16="http://schemas.microsoft.com/office/drawing/2014/main" id="{592AC03A-2D08-4A3B-913E-E1B373CA101A}"/>
              </a:ext>
            </a:extLst>
          </p:cNvPr>
          <p:cNvGrpSpPr/>
          <p:nvPr userDrawn="1"/>
        </p:nvGrpSpPr>
        <p:grpSpPr>
          <a:xfrm>
            <a:off x="509846" y="1620981"/>
            <a:ext cx="11226324" cy="371399"/>
            <a:chOff x="560565" y="1783079"/>
            <a:chExt cx="12343109" cy="408539"/>
          </a:xfrm>
        </p:grpSpPr>
        <p:sp>
          <p:nvSpPr>
            <p:cNvPr id="30" name="Textbox">
              <a:extLst>
                <a:ext uri="{FF2B5EF4-FFF2-40B4-BE49-F238E27FC236}">
                  <a16:creationId xmlns:a16="http://schemas.microsoft.com/office/drawing/2014/main" id="{FEAB2507-4F62-44A4-9EB1-971DA25BD933}"/>
                </a:ext>
              </a:extLst>
            </p:cNvPr>
            <p:cNvSpPr txBox="1">
              <a:spLocks/>
            </p:cNvSpPr>
            <p:nvPr userDrawn="1"/>
          </p:nvSpPr>
          <p:spPr>
            <a:xfrm>
              <a:off x="2023485" y="1785353"/>
              <a:ext cx="10334035"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r>
                <a:rPr lang="en-US" altLang="en-US" sz="1455" b="1" u="sng" kern="0" baseline="0" dirty="0">
                  <a:solidFill>
                    <a:schemeClr val="tx1"/>
                  </a:solidFill>
                  <a:latin typeface="+mn-lt"/>
                  <a:ea typeface="+mn-ea"/>
                  <a:cs typeface="+mn-cs"/>
                </a:rPr>
                <a:t>                                                                                                                        </a:t>
              </a:r>
              <a:endParaRPr lang="en-US" sz="1636"/>
            </a:p>
          </p:txBody>
        </p:sp>
        <p:sp>
          <p:nvSpPr>
            <p:cNvPr id="32" name="Textbox" descr="{&quot;templafy&quot;:{&quot;id&quot;:&quot;6f3ed2fc-b444-4115-a653-ea2014ee071a&quot;}}" title="Translations.SectionN">
              <a:extLst>
                <a:ext uri="{FF2B5EF4-FFF2-40B4-BE49-F238E27FC236}">
                  <a16:creationId xmlns:a16="http://schemas.microsoft.com/office/drawing/2014/main" id="{B3EB5710-DF0C-4347-8ACA-5C648E6053A8}"/>
                </a:ext>
              </a:extLst>
            </p:cNvPr>
            <p:cNvSpPr txBox="1">
              <a:spLocks/>
            </p:cNvSpPr>
            <p:nvPr userDrawn="1"/>
          </p:nvSpPr>
          <p:spPr>
            <a:xfrm>
              <a:off x="560565" y="1785353"/>
              <a:ext cx="1179576"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33" name="Textbox">
              <a:extLst>
                <a:ext uri="{FF2B5EF4-FFF2-40B4-BE49-F238E27FC236}">
                  <a16:creationId xmlns:a16="http://schemas.microsoft.com/office/drawing/2014/main" id="{7F55653E-2FA1-48B1-AEBE-C2F1154223A4}"/>
                </a:ext>
              </a:extLst>
            </p:cNvPr>
            <p:cNvSpPr txBox="1">
              <a:spLocks/>
            </p:cNvSpPr>
            <p:nvPr userDrawn="1"/>
          </p:nvSpPr>
          <p:spPr>
            <a:xfrm>
              <a:off x="11992195" y="1785353"/>
              <a:ext cx="911479"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31" name="Textbox" hidden="1">
              <a:extLst>
                <a:ext uri="{FF2B5EF4-FFF2-40B4-BE49-F238E27FC236}">
                  <a16:creationId xmlns:a16="http://schemas.microsoft.com/office/drawing/2014/main" id="{DD89CF33-A63F-4CC7-86FB-350BC2A58719}"/>
                </a:ext>
              </a:extLst>
            </p:cNvPr>
            <p:cNvSpPr txBox="1">
              <a:spLocks/>
            </p:cNvSpPr>
            <p:nvPr userDrawn="1"/>
          </p:nvSpPr>
          <p:spPr>
            <a:xfrm>
              <a:off x="7235825" y="1783080"/>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47" name="Textbox" hidden="1">
              <a:extLst>
                <a:ext uri="{FF2B5EF4-FFF2-40B4-BE49-F238E27FC236}">
                  <a16:creationId xmlns:a16="http://schemas.microsoft.com/office/drawing/2014/main" id="{924603A8-2C5D-4A93-AF24-30F0EDAFD549}"/>
                </a:ext>
              </a:extLst>
            </p:cNvPr>
            <p:cNvSpPr txBox="1">
              <a:spLocks/>
            </p:cNvSpPr>
            <p:nvPr userDrawn="1"/>
          </p:nvSpPr>
          <p:spPr>
            <a:xfrm>
              <a:off x="9727565" y="1783079"/>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48" name="Textbox" hidden="1">
              <a:extLst>
                <a:ext uri="{FF2B5EF4-FFF2-40B4-BE49-F238E27FC236}">
                  <a16:creationId xmlns:a16="http://schemas.microsoft.com/office/drawing/2014/main" id="{6A447B8A-8E2A-4E43-98F2-321F5DE4FCC1}"/>
                </a:ext>
              </a:extLst>
            </p:cNvPr>
            <p:cNvSpPr txBox="1">
              <a:spLocks/>
            </p:cNvSpPr>
            <p:nvPr userDrawn="1"/>
          </p:nvSpPr>
          <p:spPr>
            <a:xfrm>
              <a:off x="10970804" y="1783080"/>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3" name="SP Agenda Section Highlight" hidden="1">
            <a:extLst>
              <a:ext uri="{FF2B5EF4-FFF2-40B4-BE49-F238E27FC236}">
                <a16:creationId xmlns:a16="http://schemas.microsoft.com/office/drawing/2014/main" id="{0B4D9AA4-7AB4-49E9-AC19-C618FC31E255}"/>
              </a:ext>
            </a:extLst>
          </p:cNvPr>
          <p:cNvGrpSpPr/>
          <p:nvPr userDrawn="1"/>
        </p:nvGrpSpPr>
        <p:grpSpPr>
          <a:xfrm>
            <a:off x="509847" y="2011680"/>
            <a:ext cx="11232035" cy="372629"/>
            <a:chOff x="560565" y="2212848"/>
            <a:chExt cx="12349389" cy="409892"/>
          </a:xfrm>
        </p:grpSpPr>
        <p:sp>
          <p:nvSpPr>
            <p:cNvPr id="35" name="Textbox">
              <a:extLst>
                <a:ext uri="{FF2B5EF4-FFF2-40B4-BE49-F238E27FC236}">
                  <a16:creationId xmlns:a16="http://schemas.microsoft.com/office/drawing/2014/main" id="{C1A1B1DB-96EE-4410-94C1-6E9176B6BB57}"/>
                </a:ext>
              </a:extLst>
            </p:cNvPr>
            <p:cNvSpPr txBox="1">
              <a:spLocks/>
            </p:cNvSpPr>
            <p:nvPr userDrawn="1"/>
          </p:nvSpPr>
          <p:spPr>
            <a:xfrm>
              <a:off x="2023484" y="2216475"/>
              <a:ext cx="10334029" cy="406265"/>
            </a:xfrm>
            <a:prstGeom prst="rect">
              <a:avLst/>
            </a:prstGeom>
            <a:noFill/>
          </p:spPr>
          <p:txBody>
            <a:bodyPr wrap="square" lIns="0" rIns="0"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endParaRPr lang="en-US" altLang="en-US" sz="1455" b="1" kern="0" baseline="0" dirty="0">
                <a:solidFill>
                  <a:schemeClr val="tx1"/>
                </a:solidFill>
                <a:latin typeface="+mn-lt"/>
                <a:ea typeface="+mn-ea"/>
                <a:cs typeface="+mn-cs"/>
              </a:endParaRPr>
            </a:p>
          </p:txBody>
        </p:sp>
        <p:sp>
          <p:nvSpPr>
            <p:cNvPr id="36" name="Textbox" descr="{&quot;templafy&quot;:{&quot;id&quot;:&quot;629fb691-9e06-46f5-95b6-402799c43ed9&quot;}}" title="Translations.SectionN">
              <a:extLst>
                <a:ext uri="{FF2B5EF4-FFF2-40B4-BE49-F238E27FC236}">
                  <a16:creationId xmlns:a16="http://schemas.microsoft.com/office/drawing/2014/main" id="{6E61EAA7-77E0-41DD-8D39-93D4A0449867}"/>
                </a:ext>
              </a:extLst>
            </p:cNvPr>
            <p:cNvSpPr txBox="1">
              <a:spLocks/>
            </p:cNvSpPr>
            <p:nvPr userDrawn="1"/>
          </p:nvSpPr>
          <p:spPr>
            <a:xfrm>
              <a:off x="560565" y="2216475"/>
              <a:ext cx="1177816"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37" name="Textbox">
              <a:extLst>
                <a:ext uri="{FF2B5EF4-FFF2-40B4-BE49-F238E27FC236}">
                  <a16:creationId xmlns:a16="http://schemas.microsoft.com/office/drawing/2014/main" id="{44E334E1-D8DB-4F0C-9630-3A289A86EF14}"/>
                </a:ext>
              </a:extLst>
            </p:cNvPr>
            <p:cNvSpPr txBox="1">
              <a:spLocks/>
            </p:cNvSpPr>
            <p:nvPr userDrawn="1"/>
          </p:nvSpPr>
          <p:spPr>
            <a:xfrm>
              <a:off x="11998475" y="2216475"/>
              <a:ext cx="911479"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52" name="Textbox" hidden="1">
              <a:extLst>
                <a:ext uri="{FF2B5EF4-FFF2-40B4-BE49-F238E27FC236}">
                  <a16:creationId xmlns:a16="http://schemas.microsoft.com/office/drawing/2014/main" id="{A1745BD1-CD6B-4F15-AFE0-3C5CBF4D7243}"/>
                </a:ext>
              </a:extLst>
            </p:cNvPr>
            <p:cNvSpPr txBox="1">
              <a:spLocks/>
            </p:cNvSpPr>
            <p:nvPr userDrawn="1"/>
          </p:nvSpPr>
          <p:spPr>
            <a:xfrm>
              <a:off x="7235825" y="2212848"/>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3" name="Textbox" hidden="1">
              <a:extLst>
                <a:ext uri="{FF2B5EF4-FFF2-40B4-BE49-F238E27FC236}">
                  <a16:creationId xmlns:a16="http://schemas.microsoft.com/office/drawing/2014/main" id="{890E4083-D349-470F-9D0A-68B829A2D071}"/>
                </a:ext>
              </a:extLst>
            </p:cNvPr>
            <p:cNvSpPr txBox="1">
              <a:spLocks/>
            </p:cNvSpPr>
            <p:nvPr userDrawn="1"/>
          </p:nvSpPr>
          <p:spPr>
            <a:xfrm>
              <a:off x="9727565" y="2212848"/>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54" name="Textbox" hidden="1">
              <a:extLst>
                <a:ext uri="{FF2B5EF4-FFF2-40B4-BE49-F238E27FC236}">
                  <a16:creationId xmlns:a16="http://schemas.microsoft.com/office/drawing/2014/main" id="{CA494DE3-AF11-485D-944D-5DE4B986A776}"/>
                </a:ext>
              </a:extLst>
            </p:cNvPr>
            <p:cNvSpPr txBox="1">
              <a:spLocks/>
            </p:cNvSpPr>
            <p:nvPr userDrawn="1"/>
          </p:nvSpPr>
          <p:spPr>
            <a:xfrm>
              <a:off x="10970804" y="2212848"/>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4" name="SP Agenda Subsection" hidden="1">
            <a:extLst>
              <a:ext uri="{FF2B5EF4-FFF2-40B4-BE49-F238E27FC236}">
                <a16:creationId xmlns:a16="http://schemas.microsoft.com/office/drawing/2014/main" id="{9875B202-C383-4D34-8A3D-7FDB340D19FA}"/>
              </a:ext>
            </a:extLst>
          </p:cNvPr>
          <p:cNvGrpSpPr/>
          <p:nvPr userDrawn="1"/>
        </p:nvGrpSpPr>
        <p:grpSpPr>
          <a:xfrm>
            <a:off x="1840402" y="2406682"/>
            <a:ext cx="9898081" cy="373341"/>
            <a:chOff x="2023484" y="2647350"/>
            <a:chExt cx="10882734" cy="410675"/>
          </a:xfrm>
        </p:grpSpPr>
        <p:sp>
          <p:nvSpPr>
            <p:cNvPr id="39" name="Textbox">
              <a:extLst>
                <a:ext uri="{FF2B5EF4-FFF2-40B4-BE49-F238E27FC236}">
                  <a16:creationId xmlns:a16="http://schemas.microsoft.com/office/drawing/2014/main" id="{29593D67-1F41-4444-BA53-69E96F8A20CC}"/>
                </a:ext>
              </a:extLst>
            </p:cNvPr>
            <p:cNvSpPr txBox="1">
              <a:spLocks/>
            </p:cNvSpPr>
            <p:nvPr userDrawn="1"/>
          </p:nvSpPr>
          <p:spPr>
            <a:xfrm>
              <a:off x="3413151" y="2647350"/>
              <a:ext cx="8952457" cy="406265"/>
            </a:xfrm>
            <a:prstGeom prst="rect">
              <a:avLst/>
            </a:prstGeom>
            <a:noFill/>
          </p:spPr>
          <p:txBody>
            <a:bodyPr wrap="square" rtlCol="0" anchor="ctr">
              <a:noAutofit/>
            </a:bodyPr>
            <a:lstStyle/>
            <a:p>
              <a:pPr algn="l" defTabSz="9330118">
                <a:tabLst>
                  <a:tab pos="9507833" algn="l"/>
                </a:tabLst>
              </a:pPr>
              <a:r>
                <a:rPr lang="en-US" altLang="zh-CN" sz="1455" b="0" kern="0" baseline="0" dirty="0">
                  <a:solidFill>
                    <a:schemeClr val="tx1"/>
                  </a:solidFill>
                  <a:latin typeface="+mn-lt"/>
                  <a:ea typeface="+mn-ea"/>
                  <a:cs typeface="+mn-cs"/>
                </a:rPr>
                <a:t>&lt;TEXT&gt;</a:t>
              </a:r>
              <a:endParaRPr lang="en-US" altLang="en-US" sz="1455" b="0" kern="0" baseline="0" dirty="0">
                <a:solidFill>
                  <a:schemeClr val="tx1"/>
                </a:solidFill>
                <a:latin typeface="+mn-lt"/>
                <a:ea typeface="+mn-ea"/>
                <a:cs typeface="+mn-cs"/>
              </a:endParaRPr>
            </a:p>
          </p:txBody>
        </p:sp>
        <p:sp>
          <p:nvSpPr>
            <p:cNvPr id="40" name="Textbox" descr="{&quot;templafy&quot;:{&quot;id&quot;:&quot;d0db3683-931a-490e-93d5-fb36378689a8&quot;}}" title="Translations.SectionN">
              <a:extLst>
                <a:ext uri="{FF2B5EF4-FFF2-40B4-BE49-F238E27FC236}">
                  <a16:creationId xmlns:a16="http://schemas.microsoft.com/office/drawing/2014/main" id="{CDB878F9-2573-49C2-AACB-E6D45E21A042}"/>
                </a:ext>
              </a:extLst>
            </p:cNvPr>
            <p:cNvSpPr txBox="1">
              <a:spLocks/>
            </p:cNvSpPr>
            <p:nvPr userDrawn="1"/>
          </p:nvSpPr>
          <p:spPr>
            <a:xfrm>
              <a:off x="2023484" y="2647350"/>
              <a:ext cx="1020352"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41" name="Textbox">
              <a:extLst>
                <a:ext uri="{FF2B5EF4-FFF2-40B4-BE49-F238E27FC236}">
                  <a16:creationId xmlns:a16="http://schemas.microsoft.com/office/drawing/2014/main" id="{5DDCC432-1AE5-4FE0-92C5-B986B36464A5}"/>
                </a:ext>
              </a:extLst>
            </p:cNvPr>
            <p:cNvSpPr txBox="1">
              <a:spLocks/>
            </p:cNvSpPr>
            <p:nvPr userDrawn="1"/>
          </p:nvSpPr>
          <p:spPr>
            <a:xfrm>
              <a:off x="12116596" y="2647350"/>
              <a:ext cx="789622"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0" kern="0" baseline="0" dirty="0">
                  <a:solidFill>
                    <a:schemeClr val="tx1"/>
                  </a:solidFill>
                  <a:latin typeface="+mn-lt"/>
                  <a:ea typeface="+mn-ea"/>
                  <a:cs typeface="+mn-cs"/>
                </a:rPr>
                <a:t>&lt;P&gt;</a:t>
              </a:r>
              <a:endParaRPr lang="en-US" altLang="en-US" sz="1455" b="0" kern="0" baseline="0" dirty="0">
                <a:solidFill>
                  <a:schemeClr val="tx1"/>
                </a:solidFill>
                <a:latin typeface="+mn-lt"/>
                <a:ea typeface="+mn-ea"/>
                <a:cs typeface="+mn-cs"/>
              </a:endParaRPr>
            </a:p>
          </p:txBody>
        </p:sp>
        <p:sp>
          <p:nvSpPr>
            <p:cNvPr id="55" name="Textbox" hidden="1">
              <a:extLst>
                <a:ext uri="{FF2B5EF4-FFF2-40B4-BE49-F238E27FC236}">
                  <a16:creationId xmlns:a16="http://schemas.microsoft.com/office/drawing/2014/main" id="{0C29B8D4-77CF-43C4-82B2-238003C20D12}"/>
                </a:ext>
              </a:extLst>
            </p:cNvPr>
            <p:cNvSpPr txBox="1">
              <a:spLocks/>
            </p:cNvSpPr>
            <p:nvPr userDrawn="1"/>
          </p:nvSpPr>
          <p:spPr>
            <a:xfrm>
              <a:off x="7235825" y="2651760"/>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6" name="Textbox" hidden="1">
              <a:extLst>
                <a:ext uri="{FF2B5EF4-FFF2-40B4-BE49-F238E27FC236}">
                  <a16:creationId xmlns:a16="http://schemas.microsoft.com/office/drawing/2014/main" id="{E47EA371-A251-42B2-93BF-AF31DFFB9E21}"/>
                </a:ext>
              </a:extLst>
            </p:cNvPr>
            <p:cNvSpPr txBox="1">
              <a:spLocks/>
            </p:cNvSpPr>
            <p:nvPr userDrawn="1"/>
          </p:nvSpPr>
          <p:spPr>
            <a:xfrm>
              <a:off x="9727565" y="2651760"/>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57" name="Textbox" hidden="1">
              <a:extLst>
                <a:ext uri="{FF2B5EF4-FFF2-40B4-BE49-F238E27FC236}">
                  <a16:creationId xmlns:a16="http://schemas.microsoft.com/office/drawing/2014/main" id="{81B554DE-1ECB-4843-9633-46E0CE1681EF}"/>
                </a:ext>
              </a:extLst>
            </p:cNvPr>
            <p:cNvSpPr txBox="1">
              <a:spLocks/>
            </p:cNvSpPr>
            <p:nvPr userDrawn="1"/>
          </p:nvSpPr>
          <p:spPr>
            <a:xfrm>
              <a:off x="10970804" y="2651760"/>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grpSp>
        <p:nvGrpSpPr>
          <p:cNvPr id="5" name="SP Agenda Subsection Highlight" hidden="1">
            <a:extLst>
              <a:ext uri="{FF2B5EF4-FFF2-40B4-BE49-F238E27FC236}">
                <a16:creationId xmlns:a16="http://schemas.microsoft.com/office/drawing/2014/main" id="{299044EB-303F-4AE1-A1F2-2021BC869EAE}"/>
              </a:ext>
            </a:extLst>
          </p:cNvPr>
          <p:cNvGrpSpPr/>
          <p:nvPr userDrawn="1"/>
        </p:nvGrpSpPr>
        <p:grpSpPr>
          <a:xfrm>
            <a:off x="1840403" y="2801389"/>
            <a:ext cx="9898424" cy="369602"/>
            <a:chOff x="2023484" y="3081528"/>
            <a:chExt cx="10883111" cy="406562"/>
          </a:xfrm>
        </p:grpSpPr>
        <p:sp>
          <p:nvSpPr>
            <p:cNvPr id="43" name="Textbox">
              <a:extLst>
                <a:ext uri="{FF2B5EF4-FFF2-40B4-BE49-F238E27FC236}">
                  <a16:creationId xmlns:a16="http://schemas.microsoft.com/office/drawing/2014/main" id="{E88CA4A6-CD9B-4A4F-B51E-330CCBCD17A6}"/>
                </a:ext>
              </a:extLst>
            </p:cNvPr>
            <p:cNvSpPr txBox="1">
              <a:spLocks/>
            </p:cNvSpPr>
            <p:nvPr userDrawn="1"/>
          </p:nvSpPr>
          <p:spPr>
            <a:xfrm>
              <a:off x="3413151" y="3081825"/>
              <a:ext cx="8952456" cy="406265"/>
            </a:xfrm>
            <a:prstGeom prst="rect">
              <a:avLst/>
            </a:prstGeom>
            <a:noFill/>
          </p:spPr>
          <p:txBody>
            <a:bodyPr wrap="square" rtlCol="0" anchor="ctr">
              <a:noAutofit/>
            </a:bodyPr>
            <a:lstStyle/>
            <a:p>
              <a:pPr algn="l" defTabSz="9330118">
                <a:tabLst>
                  <a:tab pos="9507833" algn="l"/>
                </a:tabLst>
              </a:pPr>
              <a:r>
                <a:rPr lang="en-US" altLang="zh-CN" sz="1455" b="1" kern="0" baseline="0" dirty="0">
                  <a:solidFill>
                    <a:schemeClr val="tx1"/>
                  </a:solidFill>
                  <a:latin typeface="+mn-lt"/>
                  <a:ea typeface="+mn-ea"/>
                  <a:cs typeface="+mn-cs"/>
                </a:rPr>
                <a:t>&lt;TEXT&gt;</a:t>
              </a:r>
              <a:endParaRPr lang="en-US" altLang="en-US" sz="1455" b="1" kern="0" baseline="0" dirty="0">
                <a:solidFill>
                  <a:schemeClr val="tx1"/>
                </a:solidFill>
                <a:latin typeface="+mn-lt"/>
                <a:ea typeface="+mn-ea"/>
                <a:cs typeface="+mn-cs"/>
              </a:endParaRPr>
            </a:p>
          </p:txBody>
        </p:sp>
        <p:sp>
          <p:nvSpPr>
            <p:cNvPr id="44" name="Textbox" descr="{&quot;templafy&quot;:{&quot;id&quot;:&quot;35e6327b-00a5-4673-b776-d22724b1920c&quot;}}" title="Translations.SectionN">
              <a:extLst>
                <a:ext uri="{FF2B5EF4-FFF2-40B4-BE49-F238E27FC236}">
                  <a16:creationId xmlns:a16="http://schemas.microsoft.com/office/drawing/2014/main" id="{53AAB90B-A6E7-47CF-9660-65B383640894}"/>
                </a:ext>
              </a:extLst>
            </p:cNvPr>
            <p:cNvSpPr txBox="1">
              <a:spLocks/>
            </p:cNvSpPr>
            <p:nvPr userDrawn="1"/>
          </p:nvSpPr>
          <p:spPr>
            <a:xfrm>
              <a:off x="2023484" y="3081825"/>
              <a:ext cx="1020352" cy="406265"/>
            </a:xfrm>
            <a:prstGeom prst="rect">
              <a:avLst/>
            </a:prstGeom>
            <a:noFill/>
          </p:spPr>
          <p:txBody>
            <a:bodyPr wrap="none" lIns="0" rIns="0" rtlCol="0" anchor="ctr">
              <a:noAutofit/>
            </a:bodyPr>
            <a:lstStyle/>
            <a:p>
              <a:pPr algn="l"/>
              <a:r>
                <a:rPr lang="en-US" altLang="en-US" sz="1455" b="0" kern="0" baseline="0" dirty="0">
                  <a:solidFill>
                    <a:schemeClr val="tx1"/>
                  </a:solidFill>
                  <a:latin typeface="+mn-lt"/>
                  <a:ea typeface="+mn-ea"/>
                  <a:cs typeface="+mn-cs"/>
                </a:rPr>
                <a:t>Section &lt;N&gt;</a:t>
              </a:r>
            </a:p>
          </p:txBody>
        </p:sp>
        <p:sp>
          <p:nvSpPr>
            <p:cNvPr id="45" name="Textbox">
              <a:extLst>
                <a:ext uri="{FF2B5EF4-FFF2-40B4-BE49-F238E27FC236}">
                  <a16:creationId xmlns:a16="http://schemas.microsoft.com/office/drawing/2014/main" id="{AA073508-AF85-4AF8-A857-C8D9A0893D15}"/>
                </a:ext>
              </a:extLst>
            </p:cNvPr>
            <p:cNvSpPr txBox="1">
              <a:spLocks/>
            </p:cNvSpPr>
            <p:nvPr userDrawn="1"/>
          </p:nvSpPr>
          <p:spPr>
            <a:xfrm>
              <a:off x="12116973" y="3081825"/>
              <a:ext cx="789622" cy="406265"/>
            </a:xfrm>
            <a:prstGeom prst="rect">
              <a:avLst/>
            </a:prstGeom>
            <a:noFill/>
          </p:spPr>
          <p:txBody>
            <a:bodyPr wrap="none" rtlCol="0" anchor="ctr">
              <a:noAutofit/>
            </a:bodyPr>
            <a:lstStyle/>
            <a:p>
              <a:pPr algn="r" rtl="0" eaLnBrk="0" fontAlgn="base" hangingPunct="0">
                <a:spcBef>
                  <a:spcPct val="50000"/>
                </a:spcBef>
                <a:spcAft>
                  <a:spcPct val="0"/>
                </a:spcAft>
              </a:pPr>
              <a:r>
                <a:rPr lang="en-US" altLang="zh-CN" sz="1455" b="1" kern="0" baseline="0" dirty="0">
                  <a:solidFill>
                    <a:schemeClr val="tx1"/>
                  </a:solidFill>
                  <a:latin typeface="+mn-lt"/>
                  <a:ea typeface="+mn-ea"/>
                  <a:cs typeface="+mn-cs"/>
                </a:rPr>
                <a:t>&lt;P&gt;</a:t>
              </a:r>
              <a:endParaRPr lang="en-US" altLang="en-US" sz="1455" b="1" kern="0" baseline="0" dirty="0">
                <a:solidFill>
                  <a:schemeClr val="tx1"/>
                </a:solidFill>
                <a:latin typeface="+mn-lt"/>
                <a:ea typeface="+mn-ea"/>
                <a:cs typeface="+mn-cs"/>
              </a:endParaRPr>
            </a:p>
          </p:txBody>
        </p:sp>
        <p:sp>
          <p:nvSpPr>
            <p:cNvPr id="58" name="Textbox" hidden="1">
              <a:extLst>
                <a:ext uri="{FF2B5EF4-FFF2-40B4-BE49-F238E27FC236}">
                  <a16:creationId xmlns:a16="http://schemas.microsoft.com/office/drawing/2014/main" id="{C01BC712-3EE3-4686-BC73-6EABD23557E2}"/>
                </a:ext>
              </a:extLst>
            </p:cNvPr>
            <p:cNvSpPr txBox="1">
              <a:spLocks/>
            </p:cNvSpPr>
            <p:nvPr userDrawn="1"/>
          </p:nvSpPr>
          <p:spPr>
            <a:xfrm>
              <a:off x="7235825" y="3081528"/>
              <a:ext cx="2560009"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636" b="0" kern="0" baseline="0" dirty="0">
                  <a:solidFill>
                    <a:schemeClr val="tx1"/>
                  </a:solidFill>
                  <a:latin typeface="+mn-lt"/>
                  <a:ea typeface="+mn-ea"/>
                  <a:cs typeface="+mn-cs"/>
                </a:rPr>
                <a:t>&lt;</a:t>
              </a:r>
              <a:r>
                <a:rPr lang="en-US" altLang="zh-CN" sz="1455" b="0" kern="0" baseline="0" dirty="0">
                  <a:solidFill>
                    <a:schemeClr val="tx1"/>
                  </a:solidFill>
                  <a:latin typeface="+mn-lt"/>
                  <a:ea typeface="+mn-ea"/>
                  <a:cs typeface="+mn-cs"/>
                </a:rPr>
                <a:t>RESPONSIBLE</a:t>
              </a:r>
              <a:r>
                <a:rPr lang="en-US" altLang="zh-CN" sz="1636" b="0" kern="0" baseline="0" dirty="0">
                  <a:solidFill>
                    <a:schemeClr val="tx1"/>
                  </a:solidFill>
                  <a:latin typeface="+mn-lt"/>
                  <a:ea typeface="+mn-ea"/>
                  <a:cs typeface="+mn-cs"/>
                </a:rPr>
                <a:t>&gt;</a:t>
              </a:r>
              <a:r>
                <a:rPr lang="en-US" altLang="en-US" sz="1636" b="0" u="sng" kern="0" baseline="0" dirty="0">
                  <a:solidFill>
                    <a:schemeClr val="tx1"/>
                  </a:solidFill>
                  <a:latin typeface="+mn-lt"/>
                  <a:ea typeface="+mn-ea"/>
                  <a:cs typeface="+mn-cs"/>
                </a:rPr>
                <a:t>                                                                                                                        </a:t>
              </a:r>
              <a:endParaRPr lang="en-US" sz="1636"/>
            </a:p>
          </p:txBody>
        </p:sp>
        <p:sp>
          <p:nvSpPr>
            <p:cNvPr id="59" name="Textbox" hidden="1">
              <a:extLst>
                <a:ext uri="{FF2B5EF4-FFF2-40B4-BE49-F238E27FC236}">
                  <a16:creationId xmlns:a16="http://schemas.microsoft.com/office/drawing/2014/main" id="{24847CD8-E01D-420D-B94A-D6257F3EBEF0}"/>
                </a:ext>
              </a:extLst>
            </p:cNvPr>
            <p:cNvSpPr txBox="1">
              <a:spLocks/>
            </p:cNvSpPr>
            <p:nvPr userDrawn="1"/>
          </p:nvSpPr>
          <p:spPr>
            <a:xfrm>
              <a:off x="9727565" y="3081528"/>
              <a:ext cx="1280160" cy="402336"/>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u="none" kern="0" baseline="0" dirty="0">
                  <a:solidFill>
                    <a:schemeClr val="tx1"/>
                  </a:solidFill>
                  <a:latin typeface="+mn-lt"/>
                  <a:ea typeface="+mn-ea"/>
                  <a:cs typeface="+mn-cs"/>
                </a:rPr>
                <a:t>&lt;TIMESLOT&gt;</a:t>
              </a:r>
              <a:endParaRPr lang="en-US" altLang="en-US" sz="1455" b="0" u="none" kern="0" baseline="0" dirty="0">
                <a:solidFill>
                  <a:schemeClr val="tx1"/>
                </a:solidFill>
                <a:latin typeface="+mn-lt"/>
                <a:ea typeface="+mn-ea"/>
                <a:cs typeface="+mn-cs"/>
              </a:endParaRPr>
            </a:p>
          </p:txBody>
        </p:sp>
        <p:sp>
          <p:nvSpPr>
            <p:cNvPr id="60" name="Textbox" hidden="1">
              <a:extLst>
                <a:ext uri="{FF2B5EF4-FFF2-40B4-BE49-F238E27FC236}">
                  <a16:creationId xmlns:a16="http://schemas.microsoft.com/office/drawing/2014/main" id="{FF6438AC-6C77-4AF6-A061-B01774F2A6F4}"/>
                </a:ext>
              </a:extLst>
            </p:cNvPr>
            <p:cNvSpPr txBox="1">
              <a:spLocks/>
            </p:cNvSpPr>
            <p:nvPr userDrawn="1"/>
          </p:nvSpPr>
          <p:spPr>
            <a:xfrm>
              <a:off x="10970804" y="3081528"/>
              <a:ext cx="1370012" cy="406265"/>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algn="l" defTabSz="7001320">
                <a:tabLst>
                  <a:tab pos="7134678" algn="l"/>
                </a:tabLst>
              </a:pPr>
              <a:r>
                <a:rPr lang="en-US" altLang="zh-CN" sz="1455" b="0" kern="0" baseline="0" dirty="0">
                  <a:solidFill>
                    <a:schemeClr val="tx1"/>
                  </a:solidFill>
                  <a:latin typeface="+mn-lt"/>
                  <a:ea typeface="+mn-ea"/>
                  <a:cs typeface="+mn-cs"/>
                </a:rPr>
                <a:t>&lt;DURATION&gt;</a:t>
              </a:r>
              <a:r>
                <a:rPr lang="en-US" altLang="en-US" sz="1455" b="0" u="sng" kern="0" baseline="0" dirty="0">
                  <a:solidFill>
                    <a:schemeClr val="tx1"/>
                  </a:solidFill>
                  <a:latin typeface="+mn-lt"/>
                  <a:ea typeface="+mn-ea"/>
                  <a:cs typeface="+mn-cs"/>
                </a:rPr>
                <a:t>                                                                                                                        </a:t>
              </a:r>
              <a:endParaRPr lang="en-US" sz="1636"/>
            </a:p>
          </p:txBody>
        </p:sp>
      </p:grpSp>
    </p:spTree>
    <p:extLst>
      <p:ext uri="{BB962C8B-B14F-4D97-AF65-F5344CB8AC3E}">
        <p14:creationId xmlns:p14="http://schemas.microsoft.com/office/powerpoint/2010/main" val="1166802485"/>
      </p:ext>
    </p:extLst>
  </p:cSld>
  <p:clrMapOvr>
    <a:masterClrMapping/>
  </p:clrMapOvr>
  <p:extLst>
    <p:ext uri="{DCECCB84-F9BA-43D5-87BE-67443E8EF086}">
      <p15:sldGuideLst xmlns:p15="http://schemas.microsoft.com/office/powerpoint/2012/main">
        <p15:guide id="1" orient="horz" pos="600">
          <p15:clr>
            <a:srgbClr val="FBAE40"/>
          </p15:clr>
        </p15:guide>
        <p15:guide id="2" pos="334">
          <p15:clr>
            <a:srgbClr val="FBAE40"/>
          </p15:clr>
        </p15:guide>
        <p15:guide id="3" orient="horz" pos="1032">
          <p15:clr>
            <a:srgbClr val="FBAE40"/>
          </p15:clr>
        </p15:guide>
        <p15:guide id="4" pos="262">
          <p15:clr>
            <a:srgbClr val="FBAE40"/>
          </p15:clr>
        </p15:guide>
        <p15:guide id="5" pos="818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P Divider- do not use">
    <p:spTree>
      <p:nvGrpSpPr>
        <p:cNvPr id="1" name=""/>
        <p:cNvGrpSpPr/>
        <p:nvPr/>
      </p:nvGrpSpPr>
      <p:grpSpPr>
        <a:xfrm>
          <a:off x="0" y="0"/>
          <a:ext cx="0" cy="0"/>
          <a:chOff x="0" y="0"/>
          <a:chExt cx="0" cy="0"/>
        </a:xfrm>
      </p:grpSpPr>
      <p:grpSp>
        <p:nvGrpSpPr>
          <p:cNvPr id="25" name="SP Agenda Section" hidden="1">
            <a:extLst>
              <a:ext uri="{FF2B5EF4-FFF2-40B4-BE49-F238E27FC236}">
                <a16:creationId xmlns:a16="http://schemas.microsoft.com/office/drawing/2014/main" id="{BF7F200D-08D8-4794-BBFA-C3906E164D48}"/>
              </a:ext>
            </a:extLst>
          </p:cNvPr>
          <p:cNvGrpSpPr>
            <a:grpSpLocks/>
          </p:cNvGrpSpPr>
          <p:nvPr userDrawn="1"/>
        </p:nvGrpSpPr>
        <p:grpSpPr>
          <a:xfrm>
            <a:off x="510787" y="1624791"/>
            <a:ext cx="9232717" cy="721265"/>
            <a:chOff x="1797664" y="2085631"/>
            <a:chExt cx="8657274" cy="721267"/>
          </a:xfrm>
        </p:grpSpPr>
        <p:sp>
          <p:nvSpPr>
            <p:cNvPr id="26" name="Textbox" hidden="1">
              <a:extLst>
                <a:ext uri="{FF2B5EF4-FFF2-40B4-BE49-F238E27FC236}">
                  <a16:creationId xmlns:a16="http://schemas.microsoft.com/office/drawing/2014/main" id="{511AE43B-2FC0-4B1E-914A-08010BF50257}"/>
                </a:ext>
              </a:extLst>
            </p:cNvPr>
            <p:cNvSpPr txBox="1">
              <a:spLocks/>
            </p:cNvSpPr>
            <p:nvPr userDrawn="1"/>
          </p:nvSpPr>
          <p:spPr>
            <a:xfrm>
              <a:off x="1797664" y="2437566"/>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defTabSz="9330118">
                <a:tabLst>
                  <a:tab pos="9507833" algn="l"/>
                </a:tabLst>
              </a:pPr>
              <a:r>
                <a:rPr lang="en-US" altLang="zh-CN" sz="2545" b="0" kern="0" baseline="0" dirty="0">
                  <a:solidFill>
                    <a:schemeClr val="tx1"/>
                  </a:solidFill>
                  <a:latin typeface="+mn-lt"/>
                  <a:ea typeface="+mj-ea"/>
                  <a:cs typeface="+mn-cs"/>
                </a:rPr>
                <a:t>&lt;TEXT&gt;</a:t>
              </a:r>
              <a:endParaRPr lang="en-US" altLang="en-US" sz="2545" b="0" kern="0" baseline="0" dirty="0">
                <a:solidFill>
                  <a:schemeClr val="tx1"/>
                </a:solidFill>
                <a:latin typeface="+mn-lt"/>
                <a:ea typeface="+mj-ea"/>
                <a:cs typeface="+mn-cs"/>
              </a:endParaRPr>
            </a:p>
          </p:txBody>
        </p:sp>
        <p:sp>
          <p:nvSpPr>
            <p:cNvPr id="27" name="Textbox" descr="{&quot;templafy&quot;:{&quot;id&quot;:&quot;16e9e956-cd2c-4b8b-b61e-9c038f0dfcc2&quot;}}" hidden="1" title="Translations.SectionN">
              <a:extLst>
                <a:ext uri="{FF2B5EF4-FFF2-40B4-BE49-F238E27FC236}">
                  <a16:creationId xmlns:a16="http://schemas.microsoft.com/office/drawing/2014/main" id="{EC349446-68B3-4565-8C3B-48E29AEAC45A}"/>
                </a:ext>
              </a:extLst>
            </p:cNvPr>
            <p:cNvSpPr txBox="1">
              <a:spLocks/>
            </p:cNvSpPr>
            <p:nvPr userDrawn="1"/>
          </p:nvSpPr>
          <p:spPr>
            <a:xfrm>
              <a:off x="1797664" y="2085631"/>
              <a:ext cx="823126"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en-US" sz="1636" b="0" kern="0" baseline="0" dirty="0">
                  <a:solidFill>
                    <a:srgbClr val="000000"/>
                  </a:solidFill>
                  <a:latin typeface="+mn-lt"/>
                  <a:ea typeface="+mn-ea"/>
                  <a:cs typeface="+mn-cs"/>
                </a:rPr>
                <a:t>Section &lt;N&gt;</a:t>
              </a:r>
            </a:p>
          </p:txBody>
        </p:sp>
        <p:sp>
          <p:nvSpPr>
            <p:cNvPr id="28" name="Textbox" hidden="1">
              <a:extLst>
                <a:ext uri="{FF2B5EF4-FFF2-40B4-BE49-F238E27FC236}">
                  <a16:creationId xmlns:a16="http://schemas.microsoft.com/office/drawing/2014/main" id="{44B9A522-BE5C-4FEB-82EB-6F3F6F756715}"/>
                </a:ext>
              </a:extLst>
            </p:cNvPr>
            <p:cNvSpPr txBox="1">
              <a:spLocks/>
            </p:cNvSpPr>
            <p:nvPr userDrawn="1"/>
          </p:nvSpPr>
          <p:spPr>
            <a:xfrm>
              <a:off x="9817944" y="2085631"/>
              <a:ext cx="636994"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&lt;P&gt;</a:t>
              </a:r>
              <a:endParaRPr lang="en-US" altLang="en-US" sz="1636" b="0" kern="0" baseline="0" dirty="0">
                <a:solidFill>
                  <a:srgbClr val="000000">
                    <a:alpha val="0"/>
                  </a:srgbClr>
                </a:solidFill>
                <a:latin typeface="+mn-lt"/>
                <a:ea typeface="+mn-ea"/>
                <a:cs typeface="+mn-cs"/>
              </a:endParaRPr>
            </a:p>
          </p:txBody>
        </p:sp>
        <p:sp>
          <p:nvSpPr>
            <p:cNvPr id="29" name="Textbox" hidden="1">
              <a:extLst>
                <a:ext uri="{FF2B5EF4-FFF2-40B4-BE49-F238E27FC236}">
                  <a16:creationId xmlns:a16="http://schemas.microsoft.com/office/drawing/2014/main" id="{E3DE15EF-B112-4E23-8866-4DC6D0E7FB18}"/>
                </a:ext>
              </a:extLst>
            </p:cNvPr>
            <p:cNvSpPr txBox="1">
              <a:spLocks/>
            </p:cNvSpPr>
            <p:nvPr userDrawn="1"/>
          </p:nvSpPr>
          <p:spPr>
            <a:xfrm>
              <a:off x="7696160" y="2085631"/>
              <a:ext cx="1257061"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&lt;TIMESLOT&gt;</a:t>
              </a:r>
              <a:endParaRPr lang="en-US" altLang="en-US" sz="1636" b="0" kern="0" baseline="0" dirty="0">
                <a:solidFill>
                  <a:srgbClr val="000000">
                    <a:alpha val="0"/>
                  </a:srgbClr>
                </a:solidFill>
                <a:latin typeface="+mn-lt"/>
                <a:ea typeface="+mn-ea"/>
                <a:cs typeface="+mn-cs"/>
              </a:endParaRPr>
            </a:p>
          </p:txBody>
        </p:sp>
        <p:sp>
          <p:nvSpPr>
            <p:cNvPr id="43" name="Textbox" hidden="1">
              <a:extLst>
                <a:ext uri="{FF2B5EF4-FFF2-40B4-BE49-F238E27FC236}">
                  <a16:creationId xmlns:a16="http://schemas.microsoft.com/office/drawing/2014/main" id="{AB832C3D-E1B2-4978-9432-2D7DE031490C}"/>
                </a:ext>
              </a:extLst>
            </p:cNvPr>
            <p:cNvSpPr txBox="1">
              <a:spLocks/>
            </p:cNvSpPr>
            <p:nvPr userDrawn="1"/>
          </p:nvSpPr>
          <p:spPr>
            <a:xfrm>
              <a:off x="6209330" y="2085631"/>
              <a:ext cx="1388067"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zh-CN" sz="1636" b="0" kern="0" baseline="0" dirty="0">
                  <a:solidFill>
                    <a:srgbClr val="000000">
                      <a:alpha val="0"/>
                    </a:srgbClr>
                  </a:solidFill>
                  <a:latin typeface="+mn-lt"/>
                  <a:ea typeface="+mn-ea"/>
                  <a:cs typeface="+mn-cs"/>
                </a:rPr>
                <a:t>&lt;RESPONSIBLE&gt;</a:t>
              </a:r>
              <a:endParaRPr lang="en-US" altLang="en-US" sz="1636" b="0" kern="0" baseline="0" dirty="0">
                <a:solidFill>
                  <a:srgbClr val="000000">
                    <a:alpha val="0"/>
                  </a:srgbClr>
                </a:solidFill>
                <a:latin typeface="+mn-lt"/>
                <a:ea typeface="+mn-ea"/>
                <a:cs typeface="+mn-cs"/>
              </a:endParaRPr>
            </a:p>
          </p:txBody>
        </p:sp>
        <p:sp>
          <p:nvSpPr>
            <p:cNvPr id="44" name="Textbox" hidden="1">
              <a:extLst>
                <a:ext uri="{FF2B5EF4-FFF2-40B4-BE49-F238E27FC236}">
                  <a16:creationId xmlns:a16="http://schemas.microsoft.com/office/drawing/2014/main" id="{9A8D3490-F3AE-42EB-A28B-34B0FF298EB4}"/>
                </a:ext>
              </a:extLst>
            </p:cNvPr>
            <p:cNvSpPr txBox="1">
              <a:spLocks/>
            </p:cNvSpPr>
            <p:nvPr userDrawn="1"/>
          </p:nvSpPr>
          <p:spPr>
            <a:xfrm>
              <a:off x="9043221" y="2085631"/>
              <a:ext cx="684723"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&lt;DURATION&gt;</a:t>
              </a:r>
              <a:endParaRPr lang="en-US" altLang="en-US" sz="1636" b="0" kern="0" baseline="0" dirty="0">
                <a:solidFill>
                  <a:srgbClr val="000000">
                    <a:alpha val="0"/>
                  </a:srgbClr>
                </a:solidFill>
                <a:latin typeface="+mn-lt"/>
                <a:ea typeface="+mn-ea"/>
                <a:cs typeface="+mn-cs"/>
              </a:endParaRPr>
            </a:p>
          </p:txBody>
        </p:sp>
      </p:grpSp>
      <p:grpSp>
        <p:nvGrpSpPr>
          <p:cNvPr id="45" name="SP Agenda Subsection" hidden="1">
            <a:extLst>
              <a:ext uri="{FF2B5EF4-FFF2-40B4-BE49-F238E27FC236}">
                <a16:creationId xmlns:a16="http://schemas.microsoft.com/office/drawing/2014/main" id="{1A23AC61-2BF6-4789-AD1E-550557136626}"/>
              </a:ext>
            </a:extLst>
          </p:cNvPr>
          <p:cNvGrpSpPr>
            <a:grpSpLocks/>
          </p:cNvGrpSpPr>
          <p:nvPr userDrawn="1"/>
        </p:nvGrpSpPr>
        <p:grpSpPr>
          <a:xfrm>
            <a:off x="510787" y="1624791"/>
            <a:ext cx="9232717" cy="721267"/>
            <a:chOff x="1797664" y="2085631"/>
            <a:chExt cx="8657274" cy="721270"/>
          </a:xfrm>
        </p:grpSpPr>
        <p:sp>
          <p:nvSpPr>
            <p:cNvPr id="46" name="Textbox" hidden="1">
              <a:extLst>
                <a:ext uri="{FF2B5EF4-FFF2-40B4-BE49-F238E27FC236}">
                  <a16:creationId xmlns:a16="http://schemas.microsoft.com/office/drawing/2014/main" id="{D82AFA68-988C-414D-A113-89E2E14AD1E2}"/>
                </a:ext>
              </a:extLst>
            </p:cNvPr>
            <p:cNvSpPr txBox="1">
              <a:spLocks/>
            </p:cNvSpPr>
            <p:nvPr userDrawn="1"/>
          </p:nvSpPr>
          <p:spPr>
            <a:xfrm>
              <a:off x="1797664" y="243756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defTabSz="9330118">
                <a:tabLst>
                  <a:tab pos="9507833" algn="l"/>
                </a:tabLst>
              </a:pPr>
              <a:r>
                <a:rPr lang="en-US" altLang="zh-CN" sz="2545" b="0" kern="0" baseline="0" dirty="0">
                  <a:solidFill>
                    <a:schemeClr val="tx1"/>
                  </a:solidFill>
                  <a:latin typeface="+mn-lt"/>
                  <a:ea typeface="+mj-ea"/>
                  <a:cs typeface="+mn-cs"/>
                </a:rPr>
                <a:t>&lt;TEXT&gt;</a:t>
              </a:r>
              <a:endParaRPr lang="en-US" altLang="en-US" sz="2545" b="0" kern="0" baseline="0" dirty="0">
                <a:solidFill>
                  <a:schemeClr val="tx1"/>
                </a:solidFill>
                <a:latin typeface="+mn-lt"/>
                <a:ea typeface="+mj-ea"/>
                <a:cs typeface="+mn-cs"/>
              </a:endParaRPr>
            </a:p>
          </p:txBody>
        </p:sp>
        <p:sp>
          <p:nvSpPr>
            <p:cNvPr id="48" name="Textbox" descr="{&quot;templafy&quot;:{&quot;id&quot;:&quot;7461d2ff-bdcd-415b-a794-5e691bdb6c80&quot;}}" hidden="1" title="Translations.SectionN">
              <a:extLst>
                <a:ext uri="{FF2B5EF4-FFF2-40B4-BE49-F238E27FC236}">
                  <a16:creationId xmlns:a16="http://schemas.microsoft.com/office/drawing/2014/main" id="{2FB5A204-AF62-4E38-9383-36983A69472E}"/>
                </a:ext>
              </a:extLst>
            </p:cNvPr>
            <p:cNvSpPr txBox="1">
              <a:spLocks/>
            </p:cNvSpPr>
            <p:nvPr userDrawn="1"/>
          </p:nvSpPr>
          <p:spPr>
            <a:xfrm>
              <a:off x="1797664" y="2085631"/>
              <a:ext cx="823126"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en-US" sz="1636" b="0" kern="0" baseline="0" dirty="0">
                  <a:solidFill>
                    <a:srgbClr val="000000"/>
                  </a:solidFill>
                  <a:latin typeface="+mn-lt"/>
                  <a:ea typeface="+mn-ea"/>
                  <a:cs typeface="+mn-cs"/>
                </a:rPr>
                <a:t>Section &lt;N&gt;</a:t>
              </a:r>
            </a:p>
          </p:txBody>
        </p:sp>
        <p:sp>
          <p:nvSpPr>
            <p:cNvPr id="49" name="Textbox" hidden="1">
              <a:extLst>
                <a:ext uri="{FF2B5EF4-FFF2-40B4-BE49-F238E27FC236}">
                  <a16:creationId xmlns:a16="http://schemas.microsoft.com/office/drawing/2014/main" id="{9D622CD0-3994-47B2-B6AD-E9F446C2822C}"/>
                </a:ext>
              </a:extLst>
            </p:cNvPr>
            <p:cNvSpPr txBox="1">
              <a:spLocks/>
            </p:cNvSpPr>
            <p:nvPr userDrawn="1"/>
          </p:nvSpPr>
          <p:spPr>
            <a:xfrm>
              <a:off x="9817944" y="2085631"/>
              <a:ext cx="636994"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&lt;P&gt;</a:t>
              </a:r>
              <a:endParaRPr lang="en-US" altLang="en-US" sz="1636" b="0" kern="0" baseline="0" dirty="0">
                <a:solidFill>
                  <a:srgbClr val="000000">
                    <a:alpha val="0"/>
                  </a:srgbClr>
                </a:solidFill>
                <a:latin typeface="+mn-lt"/>
                <a:ea typeface="+mn-ea"/>
                <a:cs typeface="+mn-cs"/>
              </a:endParaRPr>
            </a:p>
          </p:txBody>
        </p:sp>
        <p:sp>
          <p:nvSpPr>
            <p:cNvPr id="50" name="Textbox" hidden="1">
              <a:extLst>
                <a:ext uri="{FF2B5EF4-FFF2-40B4-BE49-F238E27FC236}">
                  <a16:creationId xmlns:a16="http://schemas.microsoft.com/office/drawing/2014/main" id="{7EB4A1B8-6647-48F1-8DA1-541B2175EA0E}"/>
                </a:ext>
              </a:extLst>
            </p:cNvPr>
            <p:cNvSpPr txBox="1">
              <a:spLocks/>
            </p:cNvSpPr>
            <p:nvPr userDrawn="1"/>
          </p:nvSpPr>
          <p:spPr>
            <a:xfrm>
              <a:off x="7696160" y="2085631"/>
              <a:ext cx="1257061"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&lt;TIMESLOT&gt;</a:t>
              </a:r>
              <a:endParaRPr lang="en-US" altLang="en-US" sz="1636" b="0" kern="0" baseline="0" dirty="0">
                <a:solidFill>
                  <a:srgbClr val="000000">
                    <a:alpha val="0"/>
                  </a:srgbClr>
                </a:solidFill>
                <a:latin typeface="+mn-lt"/>
                <a:ea typeface="+mn-ea"/>
                <a:cs typeface="+mn-cs"/>
              </a:endParaRPr>
            </a:p>
          </p:txBody>
        </p:sp>
        <p:sp>
          <p:nvSpPr>
            <p:cNvPr id="51" name="Textbox" hidden="1">
              <a:extLst>
                <a:ext uri="{FF2B5EF4-FFF2-40B4-BE49-F238E27FC236}">
                  <a16:creationId xmlns:a16="http://schemas.microsoft.com/office/drawing/2014/main" id="{351CA95E-E7D7-4B56-AC2D-4E734D133DA2}"/>
                </a:ext>
              </a:extLst>
            </p:cNvPr>
            <p:cNvSpPr txBox="1">
              <a:spLocks/>
            </p:cNvSpPr>
            <p:nvPr userDrawn="1"/>
          </p:nvSpPr>
          <p:spPr>
            <a:xfrm>
              <a:off x="6209330" y="2085631"/>
              <a:ext cx="1388067"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a:r>
                <a:rPr lang="en-US" altLang="zh-CN" sz="1636" b="0" kern="0" baseline="0" dirty="0">
                  <a:solidFill>
                    <a:srgbClr val="000000">
                      <a:alpha val="0"/>
                    </a:srgbClr>
                  </a:solidFill>
                  <a:latin typeface="+mn-lt"/>
                  <a:ea typeface="+mn-ea"/>
                  <a:cs typeface="+mn-cs"/>
                </a:rPr>
                <a:t>&lt;RESPONSIBLE&gt;</a:t>
              </a:r>
              <a:endParaRPr lang="en-US" altLang="en-US" sz="1636" b="0" kern="0" baseline="0" dirty="0">
                <a:solidFill>
                  <a:srgbClr val="000000">
                    <a:alpha val="0"/>
                  </a:srgbClr>
                </a:solidFill>
                <a:latin typeface="+mn-lt"/>
                <a:ea typeface="+mn-ea"/>
                <a:cs typeface="+mn-cs"/>
              </a:endParaRPr>
            </a:p>
          </p:txBody>
        </p:sp>
        <p:sp>
          <p:nvSpPr>
            <p:cNvPr id="52" name="Textbox" hidden="1">
              <a:extLst>
                <a:ext uri="{FF2B5EF4-FFF2-40B4-BE49-F238E27FC236}">
                  <a16:creationId xmlns:a16="http://schemas.microsoft.com/office/drawing/2014/main" id="{D135C53F-B1CB-4C52-81A9-32D13D563595}"/>
                </a:ext>
              </a:extLst>
            </p:cNvPr>
            <p:cNvSpPr txBox="1">
              <a:spLocks/>
            </p:cNvSpPr>
            <p:nvPr userDrawn="1"/>
          </p:nvSpPr>
          <p:spPr>
            <a:xfrm>
              <a:off x="9043221" y="2085631"/>
              <a:ext cx="684723" cy="369332"/>
            </a:xfrm>
            <a:prstGeom prst="rect">
              <a:avLst/>
            </a:prstGeom>
            <a:noFill/>
          </p:spPr>
          <p:txBody>
            <a:bodyPr wrap="none" lIns="0" rIns="0" rtlCol="0" anchor="t">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l" rtl="0" eaLnBrk="0" fontAlgn="base" hangingPunct="0">
                <a:spcBef>
                  <a:spcPct val="50000"/>
                </a:spcBef>
                <a:spcAft>
                  <a:spcPct val="0"/>
                </a:spcAft>
              </a:pPr>
              <a:r>
                <a:rPr lang="en-US" altLang="zh-CN" sz="1636" b="0" kern="0" baseline="0" dirty="0">
                  <a:solidFill>
                    <a:srgbClr val="000000">
                      <a:alpha val="0"/>
                    </a:srgbClr>
                  </a:solidFill>
                  <a:latin typeface="+mn-lt"/>
                  <a:ea typeface="+mn-ea"/>
                  <a:cs typeface="+mn-cs"/>
                </a:rPr>
                <a:t>&lt;DURATION&gt;</a:t>
              </a:r>
              <a:endParaRPr lang="en-US" altLang="en-US" sz="1636" b="0" kern="0" baseline="0" dirty="0">
                <a:solidFill>
                  <a:srgbClr val="000000">
                    <a:alpha val="0"/>
                  </a:srgbClr>
                </a:solidFill>
                <a:latin typeface="+mn-lt"/>
                <a:ea typeface="+mn-ea"/>
                <a:cs typeface="+mn-cs"/>
              </a:endParaRPr>
            </a:p>
          </p:txBody>
        </p:sp>
      </p:grpSp>
      <p:grpSp>
        <p:nvGrpSpPr>
          <p:cNvPr id="53" name="PXP_GRIDLINES" hidden="1">
            <a:extLst>
              <a:ext uri="{FF2B5EF4-FFF2-40B4-BE49-F238E27FC236}">
                <a16:creationId xmlns:a16="http://schemas.microsoft.com/office/drawing/2014/main" id="{96A0E310-3545-463C-80A2-395260A33673}"/>
              </a:ext>
            </a:extLst>
          </p:cNvPr>
          <p:cNvGrpSpPr/>
          <p:nvPr userDrawn="1"/>
        </p:nvGrpSpPr>
        <p:grpSpPr>
          <a:xfrm>
            <a:off x="-1" y="0"/>
            <a:ext cx="12161813" cy="6858000"/>
            <a:chOff x="-20924" y="0"/>
            <a:chExt cx="10058400" cy="7543800"/>
          </a:xfrm>
        </p:grpSpPr>
        <p:cxnSp>
          <p:nvCxnSpPr>
            <p:cNvPr id="54" name="Straight Connector 53">
              <a:extLst>
                <a:ext uri="{FF2B5EF4-FFF2-40B4-BE49-F238E27FC236}">
                  <a16:creationId xmlns:a16="http://schemas.microsoft.com/office/drawing/2014/main" id="{CF47D11E-5C57-45C4-9B7E-245EE51308C0}"/>
                </a:ext>
              </a:extLst>
            </p:cNvPr>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B9520E2D-44A5-4B74-B3B2-A40A2898F95A}"/>
                </a:ext>
              </a:extLst>
            </p:cNvPr>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B952CC6-74D9-4665-8D27-0CB35A8DFF24}"/>
                </a:ext>
              </a:extLst>
            </p:cNvPr>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AF97130-5F9C-4FCE-83A3-4C12F865971A}"/>
                </a:ext>
              </a:extLst>
            </p:cNvPr>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9D99A2D-63BD-4C97-A47A-16B535E5D099}"/>
                </a:ext>
              </a:extLst>
            </p:cNvPr>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28F6BC7-51E6-4A33-AD88-FA2648577B0E}"/>
                </a:ext>
              </a:extLst>
            </p:cNvPr>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68" name="text" descr="{&quot;templafy&quot;:{&quot;id&quot;:&quot;2f24e8ef-f52c-4064-b437-94f344627d40&quot;}}" hidden="1" title="Translations.Draft">
            <a:extLst>
              <a:ext uri="{FF2B5EF4-FFF2-40B4-BE49-F238E27FC236}">
                <a16:creationId xmlns:a16="http://schemas.microsoft.com/office/drawing/2014/main" id="{A51B1728-C6D7-4254-851E-A3D674E7AB5E}"/>
              </a:ext>
            </a:extLst>
          </p:cNvPr>
          <p:cNvSpPr txBox="1"/>
          <p:nvPr userDrawn="1">
            <p:custDataLst>
              <p:tags r:id="rId1"/>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1748945788" name="image" descr="{&quot;templafy&quot;:{&quot;id&quot;:&quot;a9d7c0c8-77fd-4c5e-8f32-82b7eb329cd9&quot;}}"/>
          <p:cNvPicPr>
            <a:picLocks noChangeAspect="1"/>
          </p:cNvPicPr>
          <p:nvPr/>
        </p:nvPicPr>
        <p:blipFill>
          <a:blip r:embed="rId3"/>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377635496"/>
      </p:ext>
    </p:extLst>
  </p:cSld>
  <p:clrMapOvr>
    <a:masterClrMapping/>
  </p:clrMapOvr>
  <p:extLst>
    <p:ext uri="{DCECCB84-F9BA-43D5-87BE-67443E8EF086}">
      <p15:sldGuideLst xmlns:p15="http://schemas.microsoft.com/office/powerpoint/2012/main">
        <p15:guide id="1" pos="334">
          <p15:clr>
            <a:srgbClr val="FBAE40"/>
          </p15:clr>
        </p15:guide>
        <p15:guide id="2" orient="horz" pos="103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Do not use">
    <p:spTree>
      <p:nvGrpSpPr>
        <p:cNvPr id="1" name=""/>
        <p:cNvGrpSpPr/>
        <p:nvPr/>
      </p:nvGrpSpPr>
      <p:grpSpPr>
        <a:xfrm>
          <a:off x="0" y="0"/>
          <a:ext cx="0" cy="0"/>
          <a:chOff x="0" y="0"/>
          <a:chExt cx="0" cy="0"/>
        </a:xfrm>
      </p:grpSpPr>
      <p:sp>
        <p:nvSpPr>
          <p:cNvPr id="4" name="Rectangle 3"/>
          <p:cNvSpPr/>
          <p:nvPr/>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5" name="TextBox 4"/>
          <p:cNvSpPr txBox="1"/>
          <p:nvPr/>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6" name="TextBox 5"/>
          <p:cNvSpPr txBox="1"/>
          <p:nvPr/>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7" name="TextBox 6"/>
          <p:cNvSpPr txBox="1"/>
          <p:nvPr/>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8" name="TextBox 7"/>
          <p:cNvSpPr txBox="1"/>
          <p:nvPr/>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
        <p:nvSpPr>
          <p:cNvPr id="9" name="Rectangle 8">
            <a:extLst>
              <a:ext uri="{FF2B5EF4-FFF2-40B4-BE49-F238E27FC236}">
                <a16:creationId xmlns:a16="http://schemas.microsoft.com/office/drawing/2014/main" id="{94EFDD6D-5815-4B21-97D7-8DFB7A759630}"/>
              </a:ext>
            </a:extLst>
          </p:cNvPr>
          <p:cNvSpPr/>
          <p:nvPr/>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10" name="TextBox 9">
            <a:extLst>
              <a:ext uri="{FF2B5EF4-FFF2-40B4-BE49-F238E27FC236}">
                <a16:creationId xmlns:a16="http://schemas.microsoft.com/office/drawing/2014/main" id="{741C34BC-8E5E-4E97-96E2-9EA56977D54E}"/>
              </a:ext>
            </a:extLst>
          </p:cNvPr>
          <p:cNvSpPr txBox="1"/>
          <p:nvPr/>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11" name="TextBox 10">
            <a:extLst>
              <a:ext uri="{FF2B5EF4-FFF2-40B4-BE49-F238E27FC236}">
                <a16:creationId xmlns:a16="http://schemas.microsoft.com/office/drawing/2014/main" id="{F07A72B8-C578-4A2C-84B3-2C2D6BA7287B}"/>
              </a:ext>
            </a:extLst>
          </p:cNvPr>
          <p:cNvSpPr txBox="1"/>
          <p:nvPr/>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12" name="TextBox 11">
            <a:extLst>
              <a:ext uri="{FF2B5EF4-FFF2-40B4-BE49-F238E27FC236}">
                <a16:creationId xmlns:a16="http://schemas.microsoft.com/office/drawing/2014/main" id="{3C608CD8-AEC3-4CA9-B2DE-1E898D950098}"/>
              </a:ext>
            </a:extLst>
          </p:cNvPr>
          <p:cNvSpPr txBox="1"/>
          <p:nvPr/>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13" name="TextBox 12">
            <a:extLst>
              <a:ext uri="{FF2B5EF4-FFF2-40B4-BE49-F238E27FC236}">
                <a16:creationId xmlns:a16="http://schemas.microsoft.com/office/drawing/2014/main" id="{E6D0C95D-CF4B-4F7D-840B-34536C321F91}"/>
              </a:ext>
            </a:extLst>
          </p:cNvPr>
          <p:cNvSpPr txBox="1"/>
          <p:nvPr/>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
        <p:nvSpPr>
          <p:cNvPr id="14" name="Rectangle 13">
            <a:extLst>
              <a:ext uri="{FF2B5EF4-FFF2-40B4-BE49-F238E27FC236}">
                <a16:creationId xmlns:a16="http://schemas.microsoft.com/office/drawing/2014/main" id="{68AE4957-2C55-400A-9213-F0700899EBE8}"/>
              </a:ext>
            </a:extLst>
          </p:cNvPr>
          <p:cNvSpPr/>
          <p:nvPr userDrawn="1"/>
        </p:nvSpPr>
        <p:spPr>
          <a:xfrm>
            <a:off x="200698" y="199160"/>
            <a:ext cx="1181368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schemeClr val="tx1"/>
              </a:solidFill>
            </a:endParaRPr>
          </a:p>
        </p:txBody>
      </p:sp>
      <p:sp>
        <p:nvSpPr>
          <p:cNvPr id="15" name="TextBox 14">
            <a:extLst>
              <a:ext uri="{FF2B5EF4-FFF2-40B4-BE49-F238E27FC236}">
                <a16:creationId xmlns:a16="http://schemas.microsoft.com/office/drawing/2014/main" id="{07A4F53B-2249-460E-8506-8D27E6C46D3D}"/>
              </a:ext>
            </a:extLst>
          </p:cNvPr>
          <p:cNvSpPr txBox="1"/>
          <p:nvPr userDrawn="1"/>
        </p:nvSpPr>
        <p:spPr>
          <a:xfrm>
            <a:off x="4912030" y="3983182"/>
            <a:ext cx="5134386" cy="2511136"/>
          </a:xfrm>
          <a:prstGeom prst="rect">
            <a:avLst/>
          </a:prstGeom>
          <a:noFill/>
        </p:spPr>
        <p:txBody>
          <a:bodyPr wrap="square" lIns="0" tIns="0" rIns="0" bIns="0" rtlCol="0">
            <a:noAutofit/>
          </a:bodyPr>
          <a:lstStyle/>
          <a:p>
            <a:r>
              <a:rPr lang="en-US" sz="1818" dirty="0">
                <a:solidFill>
                  <a:schemeClr val="bg1"/>
                </a:solidFill>
              </a:rPr>
              <a:t>If you see any layouts after this one, please do not use them. These are not part of our UBS templates.</a:t>
            </a:r>
            <a:endParaRPr lang="en-US" sz="1636"/>
          </a:p>
          <a:p>
            <a:r>
              <a:rPr lang="en-US" sz="1818" dirty="0">
                <a:solidFill>
                  <a:schemeClr val="bg1"/>
                </a:solidFill>
              </a:rPr>
              <a:t>Due to PowerPoint standard copy/paste functionality, extra undesirable layouts can appear. </a:t>
            </a:r>
            <a:br>
              <a:rPr lang="en-US" sz="1818" dirty="0">
                <a:solidFill>
                  <a:schemeClr val="bg1"/>
                </a:solidFill>
              </a:rPr>
            </a:br>
            <a:br>
              <a:rPr lang="en-US" sz="1818" dirty="0">
                <a:solidFill>
                  <a:schemeClr val="bg1"/>
                </a:solidFill>
              </a:rPr>
            </a:br>
            <a:r>
              <a:rPr lang="en-US" sz="1818" dirty="0">
                <a:solidFill>
                  <a:schemeClr val="bg1"/>
                </a:solidFill>
              </a:rPr>
              <a:t>Also notice: </a:t>
            </a:r>
            <a:br>
              <a:rPr lang="en-US" sz="1818" dirty="0">
                <a:solidFill>
                  <a:schemeClr val="bg1"/>
                </a:solidFill>
              </a:rPr>
            </a:br>
            <a:r>
              <a:rPr lang="en-US" sz="1818" dirty="0">
                <a:solidFill>
                  <a:schemeClr val="bg1"/>
                </a:solidFill>
              </a:rPr>
              <a:t>Layouts after this might contain potential confidential information.</a:t>
            </a:r>
            <a:endParaRPr lang="en-US" sz="1636"/>
          </a:p>
          <a:p>
            <a:endParaRPr lang="en-US" sz="1000" dirty="0">
              <a:solidFill>
                <a:schemeClr val="bg1"/>
              </a:solidFill>
              <a:latin typeface="+mn-lt"/>
            </a:endParaRPr>
          </a:p>
        </p:txBody>
      </p:sp>
      <p:sp>
        <p:nvSpPr>
          <p:cNvPr id="16" name="TextBox 15">
            <a:extLst>
              <a:ext uri="{FF2B5EF4-FFF2-40B4-BE49-F238E27FC236}">
                <a16:creationId xmlns:a16="http://schemas.microsoft.com/office/drawing/2014/main" id="{A3C4D8FA-3A5B-468C-A95D-8A78A8E13CEB}"/>
              </a:ext>
            </a:extLst>
          </p:cNvPr>
          <p:cNvSpPr txBox="1"/>
          <p:nvPr userDrawn="1"/>
        </p:nvSpPr>
        <p:spPr>
          <a:xfrm>
            <a:off x="382625" y="4072881"/>
            <a:ext cx="3931645"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use</a:t>
            </a:r>
            <a:endParaRPr lang="en-US" sz="18182" dirty="0">
              <a:solidFill>
                <a:schemeClr val="bg1"/>
              </a:solidFill>
              <a:latin typeface="+mn-lt"/>
            </a:endParaRPr>
          </a:p>
        </p:txBody>
      </p:sp>
      <p:sp>
        <p:nvSpPr>
          <p:cNvPr id="17" name="TextBox 16">
            <a:extLst>
              <a:ext uri="{FF2B5EF4-FFF2-40B4-BE49-F238E27FC236}">
                <a16:creationId xmlns:a16="http://schemas.microsoft.com/office/drawing/2014/main" id="{D6158325-190C-4C8B-B618-1EA8EAAB0C73}"/>
              </a:ext>
            </a:extLst>
          </p:cNvPr>
          <p:cNvSpPr txBox="1"/>
          <p:nvPr userDrawn="1"/>
        </p:nvSpPr>
        <p:spPr>
          <a:xfrm>
            <a:off x="381181" y="2046654"/>
            <a:ext cx="3931645"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not</a:t>
            </a:r>
            <a:endParaRPr lang="en-US" sz="18182" dirty="0">
              <a:solidFill>
                <a:schemeClr val="bg1"/>
              </a:solidFill>
              <a:latin typeface="+mn-lt"/>
            </a:endParaRPr>
          </a:p>
        </p:txBody>
      </p:sp>
      <p:sp>
        <p:nvSpPr>
          <p:cNvPr id="18" name="TextBox 17">
            <a:extLst>
              <a:ext uri="{FF2B5EF4-FFF2-40B4-BE49-F238E27FC236}">
                <a16:creationId xmlns:a16="http://schemas.microsoft.com/office/drawing/2014/main" id="{CE2CC44B-BD53-406E-8C93-551A3C9D369F}"/>
              </a:ext>
            </a:extLst>
          </p:cNvPr>
          <p:cNvSpPr txBox="1"/>
          <p:nvPr userDrawn="1"/>
        </p:nvSpPr>
        <p:spPr>
          <a:xfrm>
            <a:off x="381181" y="-25978"/>
            <a:ext cx="8361425"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schemeClr val="bg1"/>
                </a:solidFill>
                <a:latin typeface="+mn-lt"/>
              </a:rPr>
              <a:t>Do</a:t>
            </a:r>
            <a:endParaRPr lang="en-US" sz="18182" dirty="0">
              <a:solidFill>
                <a:schemeClr val="bg1"/>
              </a:solidFill>
              <a:latin typeface="+mn-lt"/>
            </a:endParaRPr>
          </a:p>
        </p:txBody>
      </p:sp>
    </p:spTree>
    <p:extLst>
      <p:ext uri="{BB962C8B-B14F-4D97-AF65-F5344CB8AC3E}">
        <p14:creationId xmlns:p14="http://schemas.microsoft.com/office/powerpoint/2010/main" val="34198716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_Default Body Slide">
    <p:spTree>
      <p:nvGrpSpPr>
        <p:cNvPr id="1" name=""/>
        <p:cNvGrpSpPr/>
        <p:nvPr/>
      </p:nvGrpSpPr>
      <p:grpSpPr>
        <a:xfrm>
          <a:off x="0" y="0"/>
          <a:ext cx="0" cy="0"/>
          <a:chOff x="0" y="0"/>
          <a:chExt cx="0" cy="0"/>
        </a:xfrm>
      </p:grpSpPr>
      <p:sp>
        <p:nvSpPr>
          <p:cNvPr id="2" name="text" descr="{&quot;templafy&quot;:{&quot;id&quot;:&quot;9196889a-0da9-4926-9d65-5d41d04fbb80&quot;}}" title="Translations.PageHeading"/>
          <p:cNvSpPr>
            <a:spLocks noGrp="1"/>
          </p:cNvSpPr>
          <p:nvPr>
            <p:ph type="title" hasCustomPrompt="1"/>
            <p:custDataLst>
              <p:tags r:id="rId1"/>
            </p:custDataLst>
          </p:nvPr>
        </p:nvSpPr>
        <p:spPr>
          <a:xfrm>
            <a:off x="509899" y="5"/>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t>&lt;&lt;Page heading&gt;&gt;</a:t>
            </a:r>
          </a:p>
        </p:txBody>
      </p:sp>
      <p:sp>
        <p:nvSpPr>
          <p:cNvPr id="24" name="text" descr="{&quot;templafy&quot;:{&quot;id&quot;:&quot;14248d84-32ab-410d-b99e-85258afd0549&quot;}}" title="Translations.MessageText"/>
          <p:cNvSpPr>
            <a:spLocks noGrp="1"/>
          </p:cNvSpPr>
          <p:nvPr>
            <p:ph type="body" sz="quarter" idx="13" hasCustomPrompt="1"/>
          </p:nvPr>
        </p:nvSpPr>
        <p:spPr>
          <a:xfrm>
            <a:off x="510609" y="1041739"/>
            <a:ext cx="11140743" cy="249382"/>
          </a:xfrm>
          <a:prstGeom prst="rect">
            <a:avLst/>
          </a:prstGeom>
        </p:spPr>
        <p:txBody>
          <a:bodyPr lIns="0" tIns="0" rIns="0" bIns="0">
            <a:noAutofit/>
          </a:bodyPr>
          <a:lstStyle>
            <a:lvl1pPr marL="6228" indent="0" fontAlgn="auto">
              <a:spcBef>
                <a:spcPts val="0"/>
              </a:spcBef>
              <a:spcAft>
                <a:spcPts val="0"/>
              </a:spcAft>
              <a:buFontTx/>
              <a:buNone/>
              <a:defRPr sz="1545"/>
            </a:lvl1pPr>
          </a:lstStyle>
          <a:p>
            <a:pPr fontAlgn="auto">
              <a:spcAft>
                <a:spcPts val="0"/>
              </a:spcAft>
            </a:pPr>
            <a:r>
              <a:t>&lt;&lt;Message&gt;&gt;</a:t>
            </a:r>
          </a:p>
        </p:txBody>
      </p:sp>
      <p:sp>
        <p:nvSpPr>
          <p:cNvPr id="5" name="text" descr="{&quot;templafy&quot;:{&quot;id&quot;:&quot;417e284e-ecef-4f83-8dab-89c4a8564bfc&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73"/>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Slide Number Textbox" descr="{&#10;&quot;SkabelonDesign&quot;: {&#10;&quot;textualValue&quot;: &quot;&lt;key1/&gt;&quot;,&#10;&quot;bindingCollection&quot;: {&#10;&quot;key1&quot;: {&quot;SkabelonDesign&quot;:{&quot;type&quot;:&quot;Text&quot;,&quot;binding&quot;:&quot;Module.SlideNumber&quot;}}&#10;}&#10;}&#10;}" hidden="1"/>
          <p:cNvSpPr txBox="1"/>
          <p:nvPr userDrawn="1"/>
        </p:nvSpPr>
        <p:spPr>
          <a:xfrm>
            <a:off x="11161222" y="6234651"/>
            <a:ext cx="498763" cy="349135"/>
          </a:xfrm>
          <a:prstGeom prst="rect">
            <a:avLst/>
          </a:prstGeom>
          <a:noFill/>
        </p:spPr>
        <p:txBody>
          <a:bodyPr wrap="square" lIns="0" tIns="0" rIns="0" bIns="0" rtlCol="0" anchor="b" anchorCtr="0">
            <a:noAutofit/>
          </a:bodyPr>
          <a:lstStyle/>
          <a:p>
            <a:pPr algn="r"/>
            <a:fld id="{DC20CA82-4115-4544-BB6E-ED1A9E906C12}" type="slidenum">
              <a:rPr lang="en-US" sz="636" smtClean="0">
                <a:latin typeface="+mn-lt"/>
              </a:rPr>
              <a:t>‹#›</a:t>
            </a:fld>
            <a:endParaRPr lang="en-US" sz="636" dirty="0">
              <a:latin typeface="+mn-lt"/>
            </a:endParaRPr>
          </a:p>
        </p:txBody>
      </p:sp>
      <p:pic>
        <p:nvPicPr>
          <p:cNvPr id="134108039" name="image" descr="{&quot;templafy&quot;:{&quot;id&quot;:&quot;fe11b0a2-874c-400a-97e7-f664adf2ad6a&quot;}}"/>
          <p:cNvPicPr>
            <a:picLocks noChangeAspect="1"/>
          </p:cNvPicPr>
          <p:nvPr/>
        </p:nvPicPr>
        <p:blipFill>
          <a:blip r:embed="rId4"/>
          <a:stretch>
            <a:fillRect/>
          </a:stretch>
        </p:blipFill>
        <p:spPr>
          <a:xfrm>
            <a:off x="510555" y="6365455"/>
            <a:ext cx="857454" cy="235636"/>
          </a:xfrm>
          <a:prstGeom prst="rect">
            <a:avLst/>
          </a:prstGeom>
        </p:spPr>
      </p:pic>
      <p:sp>
        <p:nvSpPr>
          <p:cNvPr id="9" name="text" descr="{&quot;templafy&quot;:{&quot;id&quot;:&quot;bbcef9b6-876d-4104-ad68-e165550f1869&quot;}}" hidden="1" title="Translations.Draft"/>
          <p:cNvSpPr txBox="1"/>
          <p:nvPr userDrawn="1">
            <p:custDataLst>
              <p:tags r:id="rId2"/>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1" name="PXP_GRIDLINES" hidden="1"/>
          <p:cNvGrpSpPr/>
          <p:nvPr userDrawn="1"/>
        </p:nvGrpSpPr>
        <p:grpSpPr>
          <a:xfrm>
            <a:off x="-8314" y="0"/>
            <a:ext cx="12192507"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LAYOUT BODY" hidden="1"/>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9071359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1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60035183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124951047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102519612"/>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2353523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2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408557120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232324242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22431499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1590822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3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901288937"/>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67785303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908171692"/>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17975030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4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49854000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418898181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33672683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533996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59C40C-39ED-4E5F-B7F9-B71F783EE934}"/>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3" name="Footer Placeholder 2">
            <a:extLst>
              <a:ext uri="{FF2B5EF4-FFF2-40B4-BE49-F238E27FC236}">
                <a16:creationId xmlns:a16="http://schemas.microsoft.com/office/drawing/2014/main" id="{D3625278-ECCA-438E-A692-F79EB55657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F374DB-DFCC-42F7-AF7D-694330EE659B}"/>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071370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5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4155584677"/>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287091196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21310652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3833976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6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00887252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260960268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52824892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2177947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7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209446520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329179576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28461020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8543457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8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80099314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3088467355"/>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410150723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6149378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9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416625260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279698982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01474311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40944509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10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309746073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424081738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47200391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42434228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11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201313883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1222047895"/>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41076260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764007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12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00056079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76806665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37699246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18007248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_Blank Slid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A40ABEE-F5DA-431B-A54D-DEC9260B9C75}"/>
              </a:ext>
            </a:extLst>
          </p:cNvPr>
          <p:cNvGraphicFramePr>
            <a:graphicFrameLocks noChangeAspect="1"/>
          </p:cNvGraphicFramePr>
          <p:nvPr userDrawn="1">
            <p:custDataLst>
              <p:tags r:id="rId1"/>
            </p:custDataLst>
            <p:extLst>
              <p:ext uri="{D42A27DB-BD31-4B8C-83A1-F6EECF244321}">
                <p14:modId xmlns:p14="http://schemas.microsoft.com/office/powerpoint/2010/main" val="1824381548"/>
              </p:ext>
            </p:extLst>
          </p:nvPr>
        </p:nvGraphicFramePr>
        <p:xfrm>
          <a:off x="1444" y="1443"/>
          <a:ext cx="1445" cy="1444"/>
        </p:xfrm>
        <a:graphic>
          <a:graphicData uri="http://schemas.openxmlformats.org/presentationml/2006/ole">
            <mc:AlternateContent xmlns:mc="http://schemas.openxmlformats.org/markup-compatibility/2006">
              <mc:Choice xmlns:v="urn:schemas-microsoft-com:vml" Requires="v">
                <p:oleObj name="think-cell Slide" r:id="rId5" imgW="286" imgH="286" progId="TCLayout.ActiveDocument.1">
                  <p:embed/>
                </p:oleObj>
              </mc:Choice>
              <mc:Fallback>
                <p:oleObj name="think-cell Slide" r:id="rId5" imgW="286" imgH="286" progId="TCLayout.ActiveDocument.1">
                  <p:embed/>
                  <p:pic>
                    <p:nvPicPr>
                      <p:cNvPr id="4" name="Object 3" hidden="1">
                        <a:extLst>
                          <a:ext uri="{FF2B5EF4-FFF2-40B4-BE49-F238E27FC236}">
                            <a16:creationId xmlns:a16="http://schemas.microsoft.com/office/drawing/2014/main" id="{2A40ABEE-F5DA-431B-A54D-DEC9260B9C75}"/>
                          </a:ext>
                        </a:extLst>
                      </p:cNvPr>
                      <p:cNvPicPr/>
                      <p:nvPr/>
                    </p:nvPicPr>
                    <p:blipFill>
                      <a:blip r:embed="rId6"/>
                      <a:stretch>
                        <a:fillRect/>
                      </a:stretch>
                    </p:blipFill>
                    <p:spPr>
                      <a:xfrm>
                        <a:off x="1444" y="1443"/>
                        <a:ext cx="1445"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DFE5C41-1B44-4020-9D51-90D186645171}"/>
              </a:ext>
            </a:extLst>
          </p:cNvPr>
          <p:cNvSpPr/>
          <p:nvPr userDrawn="1">
            <p:custDataLst>
              <p:tags r:id="rId2"/>
            </p:custDataLst>
          </p:nvPr>
        </p:nvSpPr>
        <p:spPr>
          <a:xfrm>
            <a:off x="1"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rtl="0"/>
            <a:endParaRPr lang="en-US" sz="1910"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bb5f6ec8-1ab4-4bcf-be27-be33e424688d&quot;}}" title="Translations.Page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6" y="2"/>
            <a:ext cx="11139261" cy="858694"/>
          </a:xfrm>
        </p:spPr>
        <p:txBody>
          <a:bodyPr vert="horz"/>
          <a:lstStyle>
            <a:lvl1pPr rtl="0">
              <a:defRPr baseline="0">
                <a:ea typeface="+mn-ea"/>
              </a:defRPr>
            </a:lvl1pPr>
          </a:lstStyle>
          <a:p>
            <a:r>
              <a:rPr lang="en-US" dirty="0"/>
              <a:t>&lt;&lt;Page heading&gt;&gt;</a:t>
            </a:r>
          </a:p>
        </p:txBody>
      </p:sp>
      <p:sp>
        <p:nvSpPr>
          <p:cNvPr id="31" name="text" descr="{&quot;templafy&quot;:{&quot;id&quot;:&quot;384ab4f4-9a8b-4fd8-9481-9e6d3e0e8e08&quot;}}" title="Translations.MessageText">
            <a:extLst>
              <a:ext uri="{FF2B5EF4-FFF2-40B4-BE49-F238E27FC236}">
                <a16:creationId xmlns:a16="http://schemas.microsoft.com/office/drawing/2014/main" id="{5605F1C2-A9D1-4165-95C7-B7816D251AA9}"/>
              </a:ext>
            </a:extLst>
          </p:cNvPr>
          <p:cNvSpPr>
            <a:spLocks noGrp="1"/>
          </p:cNvSpPr>
          <p:nvPr>
            <p:ph type="body" sz="quarter" idx="14" hasCustomPrompt="1"/>
          </p:nvPr>
        </p:nvSpPr>
        <p:spPr>
          <a:xfrm>
            <a:off x="509846" y="1024660"/>
            <a:ext cx="11139261" cy="249382"/>
          </a:xfrm>
          <a:prstGeom prst="rect">
            <a:avLst/>
          </a:prstGeom>
        </p:spPr>
        <p:txBody>
          <a:bodyPr lIns="0" tIns="0" rIns="0" bIns="0"/>
          <a:lstStyle>
            <a:lvl1pPr marL="4678" indent="0" rtl="0">
              <a:spcBef>
                <a:spcPts val="0"/>
              </a:spcBef>
              <a:buFontTx/>
              <a:buNone/>
              <a:defRPr sz="1228"/>
            </a:lvl1pPr>
          </a:lstStyle>
          <a:p>
            <a:pPr lvl="0"/>
            <a:r>
              <a:rPr lang="en-US" dirty="0"/>
              <a:t>&lt;&lt;Message&gt;&gt;</a:t>
            </a:r>
          </a:p>
        </p:txBody>
      </p:sp>
      <p:sp>
        <p:nvSpPr>
          <p:cNvPr id="1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3" cy="349135"/>
          </a:xfrm>
          <a:prstGeom prst="rect">
            <a:avLst/>
          </a:prstGeom>
          <a:noFill/>
        </p:spPr>
        <p:txBody>
          <a:bodyPr wrap="square" lIns="0" tIns="0" rIns="0" bIns="0" rtlCol="0" anchor="b" anchorCtr="0">
            <a:noAutofit/>
          </a:bodyPr>
          <a:lstStyle/>
          <a:p>
            <a:pPr algn="r" rtl="0"/>
            <a:fld id="{8A23ABA4-7C5F-4A82-88F7-CAC0346A6918}" type="slidenum">
              <a:rPr lang="en-US" sz="477" smtClean="0">
                <a:latin typeface="+mn-lt"/>
              </a:rPr>
              <a:pPr algn="r" rtl="0"/>
              <a:t>‹#›</a:t>
            </a:fld>
            <a:endParaRPr lang="en-US" sz="477" dirty="0">
              <a:latin typeface="+mn-lt"/>
            </a:endParaRPr>
          </a:p>
        </p:txBody>
      </p:sp>
      <p:sp>
        <p:nvSpPr>
          <p:cNvPr id="8" name="text" descr="{&quot;templafy&quot;:{&quot;id&quot;:&quot;bcf21cf2-4925-4891-afb9-a90dae5a5e41&quot;}}" hidden="1" title="Translations.Draft">
            <a:extLst>
              <a:ext uri="{FF2B5EF4-FFF2-40B4-BE49-F238E27FC236}">
                <a16:creationId xmlns:a16="http://schemas.microsoft.com/office/drawing/2014/main" id="{9EECA7C5-8347-4B0C-AEFB-D4DB56B7E537}"/>
              </a:ext>
            </a:extLst>
          </p:cNvPr>
          <p:cNvSpPr txBox="1"/>
          <p:nvPr userDrawn="1">
            <p:custDataLst>
              <p:tags r:id="rId3"/>
            </p:custDataLst>
          </p:nvPr>
        </p:nvSpPr>
        <p:spPr>
          <a:xfrm>
            <a:off x="509081" y="230909"/>
            <a:ext cx="2163688" cy="300182"/>
          </a:xfrm>
          <a:prstGeom prst="rect">
            <a:avLst/>
          </a:prstGeom>
          <a:noFill/>
        </p:spPr>
        <p:txBody>
          <a:bodyPr vert="horz" wrap="none" lIns="0" tIns="0" rIns="0" bIns="0" rtlCol="0" anchor="b">
            <a:noAutofit/>
          </a:bodyPr>
          <a:lstStyle/>
          <a:p>
            <a:pPr algn="l" rtl="0">
              <a:lnSpc>
                <a:spcPct val="100000"/>
              </a:lnSpc>
              <a:spcBef>
                <a:spcPct val="0"/>
              </a:spcBef>
              <a:spcAft>
                <a:spcPct val="0"/>
              </a:spcAft>
            </a:pPr>
            <a:r>
              <a:rPr kumimoji="0" lang="en-US" sz="1637" b="1" i="0" u="none" baseline="0" dirty="0">
                <a:solidFill>
                  <a:srgbClr val="E60000"/>
                </a:solidFill>
                <a:latin typeface="+mn-lt"/>
              </a:rPr>
              <a:t>Draft</a:t>
            </a:r>
          </a:p>
        </p:txBody>
      </p:sp>
      <p:grpSp>
        <p:nvGrpSpPr>
          <p:cNvPr id="20" name="PXP_GRIDLINES" hidden="1"/>
          <p:cNvGrpSpPr/>
          <p:nvPr userDrawn="1"/>
        </p:nvGrpSpPr>
        <p:grpSpPr>
          <a:xfrm>
            <a:off x="-1" y="0"/>
            <a:ext cx="12161813" cy="6858000"/>
            <a:chOff x="-20924" y="0"/>
            <a:chExt cx="10058400" cy="7543800"/>
          </a:xfrm>
        </p:grpSpPr>
        <p:cxnSp>
          <p:nvCxnSpPr>
            <p:cNvPr id="21" name="Straight Connector 20"/>
            <p:cNvCxnSpPr/>
            <p:nvPr userDrawn="1"/>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6" name="image" descr="{&quot;templafy&quot;:{&quot;id&quot;:&quot;2c250ea3-32e1-4cca-a69f-0decd88c2e07&quot;}}">
            <a:extLst>
              <a:ext uri="{FF2B5EF4-FFF2-40B4-BE49-F238E27FC236}">
                <a16:creationId xmlns:a16="http://schemas.microsoft.com/office/drawing/2014/main" id="{9F96FE8C-C4B9-E88F-9DD1-CF0205084EA8}"/>
              </a:ext>
            </a:extLst>
          </p:cNvPr>
          <p:cNvPicPr>
            <a:picLocks noChangeAspect="1"/>
          </p:cNvPicPr>
          <p:nvPr userDrawn="1"/>
        </p:nvPicPr>
        <p:blipFill>
          <a:blip r:embed="rId7"/>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8627200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13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1001061405"/>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107713853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070982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2178598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0838F-5506-4304-9769-F37A5390D3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615BC2-A689-42EC-A2DD-5A3EF9A80F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9C9DEE-4C37-4CF8-9804-A6F6934699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138FF-BAF9-4706-8323-B5CD4BD48FEF}"/>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6" name="Footer Placeholder 5">
            <a:extLst>
              <a:ext uri="{FF2B5EF4-FFF2-40B4-BE49-F238E27FC236}">
                <a16:creationId xmlns:a16="http://schemas.microsoft.com/office/drawing/2014/main" id="{291C193B-8B4E-4B65-8C35-861D46BDB4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6D86C4-8FB8-4F4F-B9DF-CE7831D6FB23}"/>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7040615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14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392417987"/>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734539511"/>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572256245"/>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1864084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15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412076898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4243375872"/>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09903095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37640050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16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2904094285"/>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379937356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16274148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385593346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17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353910699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3780963462"/>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370167215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4880808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18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396242866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376052417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1520326427"/>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35036749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19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53078906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124405090"/>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62228305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8911623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20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416067824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240574437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635914537"/>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7192148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4" cy="856211"/>
          </a:xfrm>
        </p:spPr>
        <p:txBody>
          <a:bodyPr>
            <a:normAutofit/>
          </a:bodyPr>
          <a:lstStyle>
            <a:lvl1pPr>
              <a:defRPr sz="2545">
                <a:latin typeface="Frutiger 45 Light"/>
              </a:defRPr>
            </a:lvl1pPr>
          </a:lstStyle>
          <a:p>
            <a:pPr lvl="0"/>
            <a:r>
              <a:rPr lang="en-US" dirty="0"/>
              <a:t>&lt;&lt;Page heading&gt;&gt;</a:t>
            </a:r>
          </a:p>
        </p:txBody>
      </p:sp>
      <p:sp>
        <p:nvSpPr>
          <p:cNvPr id="20" name="Slide Number Textbox" hidden="1"/>
          <p:cNvSpPr txBox="1"/>
          <p:nvPr userDrawn="1"/>
        </p:nvSpPr>
        <p:spPr>
          <a:xfrm>
            <a:off x="11161278" y="6234658"/>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0" y="44"/>
            <a:ext cx="12234040"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5" y="230952"/>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1" y="6235859"/>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2c250ea3-32e1-4cca-a69f-0decd88c2e07&quot;}}">
            <a:extLst>
              <a:ext uri="{FF2B5EF4-FFF2-40B4-BE49-F238E27FC236}">
                <a16:creationId xmlns:a16="http://schemas.microsoft.com/office/drawing/2014/main" id="{0A943B1D-D51F-948B-4D21-202C89354240}"/>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6641361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21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291459887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532729063"/>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3136543688"/>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1662372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22_Body Slide with Messag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4C1403-F5BF-4E63-A4D7-71F70E24BA70}"/>
              </a:ext>
            </a:extLst>
          </p:cNvPr>
          <p:cNvGraphicFramePr>
            <a:graphicFrameLocks noChangeAspect="1"/>
          </p:cNvGraphicFramePr>
          <p:nvPr>
            <p:custDataLst>
              <p:tags r:id="rId1"/>
            </p:custDataLst>
            <p:extLst>
              <p:ext uri="{D42A27DB-BD31-4B8C-83A1-F6EECF244321}">
                <p14:modId xmlns:p14="http://schemas.microsoft.com/office/powerpoint/2010/main" val="26880819"/>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6" name="Object 5" hidden="1">
                        <a:extLst>
                          <a:ext uri="{FF2B5EF4-FFF2-40B4-BE49-F238E27FC236}">
                            <a16:creationId xmlns:a16="http://schemas.microsoft.com/office/drawing/2014/main" id="{964C1403-F5BF-4E63-A4D7-71F70E24BA70}"/>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D40AF28-293E-4A5B-BDF9-1DDA4780F12B}"/>
              </a:ext>
            </a:extLst>
          </p:cNvPr>
          <p:cNvSpPr/>
          <p:nvPr>
            <p:custDataLst>
              <p:tags r:id="rId2"/>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 name="text" descr="{&quot;templafy&quot;:{&quot;id&quot;:&quot;8932a616-4008-4985-ba2a-695f80658bd4&quot;}}" title="Translations.PageHeading"/>
          <p:cNvSpPr>
            <a:spLocks noGrp="1"/>
          </p:cNvSpPr>
          <p:nvPr>
            <p:ph type="title" hasCustomPrompt="1"/>
            <p:custDataLst>
              <p:tags r:id="rId3"/>
            </p:custDataLst>
          </p:nvPr>
        </p:nvSpPr>
        <p:spPr>
          <a:xfrm>
            <a:off x="509848"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mn-ea"/>
              </a:defRPr>
            </a:lvl1pPr>
          </a:lstStyle>
          <a:p>
            <a:r>
              <a:t>&lt;&lt;Page heading&gt;&gt;</a:t>
            </a:r>
          </a:p>
        </p:txBody>
      </p:sp>
      <p:sp>
        <p:nvSpPr>
          <p:cNvPr id="24" name="text" descr="{&quot;templafy&quot;:{&quot;id&quot;:&quot;4a64aa59-feb6-4eca-a0bd-07e772ca4c55&quot;}}" title="Translations.MessageText"/>
          <p:cNvSpPr>
            <a:spLocks noGrp="1"/>
          </p:cNvSpPr>
          <p:nvPr>
            <p:ph type="body" sz="quarter" idx="13" hasCustomPrompt="1"/>
          </p:nvPr>
        </p:nvSpPr>
        <p:spPr>
          <a:xfrm>
            <a:off x="510547" y="1041739"/>
            <a:ext cx="11140743" cy="249382"/>
          </a:xfrm>
          <a:prstGeom prst="rect">
            <a:avLst/>
          </a:prstGeom>
        </p:spPr>
        <p:txBody>
          <a:bodyPr lIns="0" tIns="0" rIns="0" bIns="0">
            <a:noAutofit/>
          </a:bodyPr>
          <a:lstStyle>
            <a:lvl1pPr marL="6235" indent="0" fontAlgn="auto">
              <a:spcBef>
                <a:spcPts val="0"/>
              </a:spcBef>
              <a:spcAft>
                <a:spcPts val="0"/>
              </a:spcAft>
              <a:buFontTx/>
              <a:buNone/>
              <a:defRPr sz="1455"/>
            </a:lvl1pPr>
          </a:lstStyle>
          <a:p>
            <a:pPr fontAlgn="auto">
              <a:spcAft>
                <a:spcPts val="0"/>
              </a:spcAft>
            </a:pPr>
            <a:r>
              <a:t>&lt;&lt;Message&gt;&gt;</a:t>
            </a:r>
          </a:p>
        </p:txBody>
      </p:sp>
      <p:sp>
        <p:nvSpPr>
          <p:cNvPr id="5" name="text" descr="{&quot;templafy&quot;:{&quot;id&quot;:&quot;256c2fe4-bcdd-4f75-9944-cc84041eca86&quot;}}" title="date">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6" y="1689969"/>
            <a:ext cx="11141443" cy="3831646"/>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18" name="Object 17" hidden="1">
            <a:extLst>
              <a:ext uri="{FF2B5EF4-FFF2-40B4-BE49-F238E27FC236}">
                <a16:creationId xmlns:a16="http://schemas.microsoft.com/office/drawing/2014/main" id="{33506716-A3C5-476B-BFE0-013E88C85CD6}"/>
              </a:ext>
            </a:extLst>
          </p:cNvPr>
          <p:cNvGraphicFramePr>
            <a:graphicFrameLocks noChangeAspect="1"/>
          </p:cNvGraphicFramePr>
          <p:nvPr>
            <p:custDataLst>
              <p:tags r:id="rId4"/>
            </p:custDataLst>
            <p:extLst>
              <p:ext uri="{D42A27DB-BD31-4B8C-83A1-F6EECF244321}">
                <p14:modId xmlns:p14="http://schemas.microsoft.com/office/powerpoint/2010/main" val="1210707514"/>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8" name="Object 17" hidden="1">
                        <a:extLst>
                          <a:ext uri="{FF2B5EF4-FFF2-40B4-BE49-F238E27FC236}">
                            <a16:creationId xmlns:a16="http://schemas.microsoft.com/office/drawing/2014/main" id="{33506716-A3C5-476B-BFE0-013E88C85CD6}"/>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16947A9-B015-4C0A-AF59-B59DD0DC45E6}"/>
              </a:ext>
            </a:extLst>
          </p:cNvPr>
          <p:cNvSpPr/>
          <p:nvPr>
            <p:custDataLst>
              <p:tags r:id="rId5"/>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39" name="LAYOUT BODY" hidden="1">
            <a:extLst>
              <a:ext uri="{FF2B5EF4-FFF2-40B4-BE49-F238E27FC236}">
                <a16:creationId xmlns:a16="http://schemas.microsoft.com/office/drawing/2014/main" id="{2FAEDF04-8513-4F9A-B905-2F880FE23320}"/>
              </a:ext>
            </a:extLst>
          </p:cNvPr>
          <p:cNvSpPr/>
          <p:nvPr/>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graphicFrame>
        <p:nvGraphicFramePr>
          <p:cNvPr id="21" name="Object 20" hidden="1">
            <a:extLst>
              <a:ext uri="{FF2B5EF4-FFF2-40B4-BE49-F238E27FC236}">
                <a16:creationId xmlns:a16="http://schemas.microsoft.com/office/drawing/2014/main" id="{6AC13A87-B521-440D-920A-CF897C912E9B}"/>
              </a:ext>
            </a:extLst>
          </p:cNvPr>
          <p:cNvGraphicFramePr>
            <a:graphicFrameLocks noChangeAspect="1"/>
          </p:cNvGraphicFramePr>
          <p:nvPr userDrawn="1">
            <p:custDataLst>
              <p:tags r:id="rId6"/>
            </p:custDataLst>
            <p:extLst>
              <p:ext uri="{D42A27DB-BD31-4B8C-83A1-F6EECF244321}">
                <p14:modId xmlns:p14="http://schemas.microsoft.com/office/powerpoint/2010/main" val="216810126"/>
              </p:ext>
            </p:extLst>
          </p:nvPr>
        </p:nvGraphicFramePr>
        <p:xfrm>
          <a:off x="1924" y="1443"/>
          <a:ext cx="1925" cy="1444"/>
        </p:xfrm>
        <a:graphic>
          <a:graphicData uri="http://schemas.openxmlformats.org/presentationml/2006/ole">
            <mc:AlternateContent xmlns:mc="http://schemas.openxmlformats.org/markup-compatibility/2006">
              <mc:Choice xmlns:v="urn:schemas-microsoft-com:vml" Requires="v">
                <p:oleObj name="think-cell Slide" r:id="rId13" imgW="286" imgH="286" progId="TCLayout.ActiveDocument.1">
                  <p:embed/>
                </p:oleObj>
              </mc:Choice>
              <mc:Fallback>
                <p:oleObj name="think-cell Slide" r:id="rId13" imgW="286" imgH="286" progId="TCLayout.ActiveDocument.1">
                  <p:embed/>
                  <p:pic>
                    <p:nvPicPr>
                      <p:cNvPr id="21" name="Object 20" hidden="1">
                        <a:extLst>
                          <a:ext uri="{FF2B5EF4-FFF2-40B4-BE49-F238E27FC236}">
                            <a16:creationId xmlns:a16="http://schemas.microsoft.com/office/drawing/2014/main" id="{6AC13A87-B521-440D-920A-CF897C912E9B}"/>
                          </a:ext>
                        </a:extLst>
                      </p:cNvPr>
                      <p:cNvPicPr/>
                      <p:nvPr/>
                    </p:nvPicPr>
                    <p:blipFill>
                      <a:blip r:embed="rId11"/>
                      <a:stretch>
                        <a:fillRect/>
                      </a:stretch>
                    </p:blipFill>
                    <p:spPr>
                      <a:xfrm>
                        <a:off x="1924" y="1443"/>
                        <a:ext cx="1925" cy="1444"/>
                      </a:xfrm>
                      <a:prstGeom prst="rect">
                        <a:avLst/>
                      </a:prstGeom>
                    </p:spPr>
                  </p:pic>
                </p:oleObj>
              </mc:Fallback>
            </mc:AlternateContent>
          </a:graphicData>
        </a:graphic>
      </p:graphicFrame>
      <p:sp>
        <p:nvSpPr>
          <p:cNvPr id="22" name="Rectangle 21" hidden="1">
            <a:extLst>
              <a:ext uri="{FF2B5EF4-FFF2-40B4-BE49-F238E27FC236}">
                <a16:creationId xmlns:a16="http://schemas.microsoft.com/office/drawing/2014/main" id="{170DDD07-3E96-46DD-BC53-25B2A1FAEB0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cs typeface="+mj-cs"/>
              <a:sym typeface="Frutiger 45 Light" panose="020B0603020202020204" pitchFamily="34" charset="0"/>
            </a:endParaRPr>
          </a:p>
        </p:txBody>
      </p:sp>
      <p:sp>
        <p:nvSpPr>
          <p:cNvPr id="23"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57976B0A-65F8-4E26-9B48-552640DA0CE6}"/>
              </a:ext>
            </a:extLst>
          </p:cNvPr>
          <p:cNvSpPr txBox="1"/>
          <p:nvPr userDrawn="1"/>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pic>
        <p:nvPicPr>
          <p:cNvPr id="573594205" name="image" descr="{&quot;templafy&quot;:{&quot;id&quot;:&quot;a1af7e78-2670-411c-a0d0-568a56266c20&quot;}}"/>
          <p:cNvPicPr>
            <a:picLocks noChangeAspect="1"/>
          </p:cNvPicPr>
          <p:nvPr/>
        </p:nvPicPr>
        <p:blipFill>
          <a:blip r:embed="rId14"/>
          <a:stretch>
            <a:fillRect/>
          </a:stretch>
        </p:blipFill>
        <p:spPr>
          <a:xfrm>
            <a:off x="510546" y="6365455"/>
            <a:ext cx="857454" cy="235636"/>
          </a:xfrm>
          <a:prstGeom prst="rect">
            <a:avLst/>
          </a:prstGeom>
        </p:spPr>
      </p:pic>
      <p:sp>
        <p:nvSpPr>
          <p:cNvPr id="26" name="text" descr="{&quot;templafy&quot;:{&quot;id&quot;:&quot;be6db392-ccc9-4bc5-b5a3-a3eb7fef9045&quot;}}" hidden="1" title="Translations.Draft">
            <a:extLst>
              <a:ext uri="{FF2B5EF4-FFF2-40B4-BE49-F238E27FC236}">
                <a16:creationId xmlns:a16="http://schemas.microsoft.com/office/drawing/2014/main" id="{79A3E296-8E23-41B6-BCDC-2947D0E80AE6}"/>
              </a:ext>
            </a:extLst>
          </p:cNvPr>
          <p:cNvSpPr txBox="1"/>
          <p:nvPr userDrawn="1">
            <p:custDataLst>
              <p:tags r:id="rId8"/>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7" name="PXP_GRIDLINES" hidden="1">
            <a:extLst>
              <a:ext uri="{FF2B5EF4-FFF2-40B4-BE49-F238E27FC236}">
                <a16:creationId xmlns:a16="http://schemas.microsoft.com/office/drawing/2014/main" id="{517439A0-E7A2-4B2F-BB36-A5583A3B1DDF}"/>
              </a:ext>
            </a:extLst>
          </p:cNvPr>
          <p:cNvGrpSpPr/>
          <p:nvPr userDrawn="1"/>
        </p:nvGrpSpPr>
        <p:grpSpPr>
          <a:xfrm>
            <a:off x="-8313" y="0"/>
            <a:ext cx="12192507" cy="6858000"/>
            <a:chOff x="-13716" y="0"/>
            <a:chExt cx="10058818" cy="7543800"/>
          </a:xfrm>
        </p:grpSpPr>
        <p:cxnSp>
          <p:nvCxnSpPr>
            <p:cNvPr id="28" name="Straight Connector 27">
              <a:extLst>
                <a:ext uri="{FF2B5EF4-FFF2-40B4-BE49-F238E27FC236}">
                  <a16:creationId xmlns:a16="http://schemas.microsoft.com/office/drawing/2014/main" id="{18B03B2E-A051-4B6C-97FB-59030F544EC7}"/>
                </a:ext>
              </a:extLst>
            </p:cNvPr>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D6987F-FEAC-45C3-9FCC-FADA6DD868F5}"/>
                </a:ext>
              </a:extLst>
            </p:cNvPr>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119C543-6379-49F8-85CF-A0C0A804013A}"/>
                </a:ext>
              </a:extLst>
            </p:cNvPr>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3515C3-437C-484E-A07C-69F0F0FFFD48}"/>
                </a:ext>
              </a:extLst>
            </p:cNvPr>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F0CA37-53D2-41B1-9C70-ED4A0B5F475E}"/>
                </a:ext>
              </a:extLst>
            </p:cNvPr>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6BDEFC-9AA6-4B11-B7C5-DDAF5AFF5953}"/>
                </a:ext>
              </a:extLst>
            </p:cNvPr>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LAYOUT BODY" hidden="1">
            <a:extLst>
              <a:ext uri="{FF2B5EF4-FFF2-40B4-BE49-F238E27FC236}">
                <a16:creationId xmlns:a16="http://schemas.microsoft.com/office/drawing/2014/main" id="{92918D42-4307-4DD9-BE3F-323335289078}"/>
              </a:ext>
            </a:extLst>
          </p:cNvPr>
          <p:cNvSpPr/>
          <p:nvPr userDrawn="1"/>
        </p:nvSpPr>
        <p:spPr>
          <a:xfrm>
            <a:off x="511846" y="4452216"/>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kumimoji="1" lang="en-US" sz="1000" dirty="0">
              <a:solidFill>
                <a:schemeClr val="tx1"/>
              </a:solidFill>
            </a:endParaRPr>
          </a:p>
        </p:txBody>
      </p:sp>
    </p:spTree>
    <p:extLst>
      <p:ext uri="{BB962C8B-B14F-4D97-AF65-F5344CB8AC3E}">
        <p14:creationId xmlns:p14="http://schemas.microsoft.com/office/powerpoint/2010/main" val="449066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8A10-EC75-40BC-A6CA-D0AE96EFC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70B46F-E2A4-4E98-8D4F-21D548F321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8951D9-3258-4D89-92BF-ACCA6ADB28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2DA73F-C763-49BA-9D5D-4BD4E2A9DE88}"/>
              </a:ext>
            </a:extLst>
          </p:cNvPr>
          <p:cNvSpPr>
            <a:spLocks noGrp="1"/>
          </p:cNvSpPr>
          <p:nvPr>
            <p:ph type="dt" sz="half" idx="10"/>
          </p:nvPr>
        </p:nvSpPr>
        <p:spPr/>
        <p:txBody>
          <a:bodyPr/>
          <a:lstStyle/>
          <a:p>
            <a:fld id="{38F79F67-ACB7-420E-A3B2-6F4F9BBB8A09}" type="datetimeFigureOut">
              <a:rPr lang="en-US" smtClean="0"/>
              <a:t>10/26/2022</a:t>
            </a:fld>
            <a:endParaRPr lang="en-US"/>
          </a:p>
        </p:txBody>
      </p:sp>
      <p:sp>
        <p:nvSpPr>
          <p:cNvPr id="6" name="Footer Placeholder 5">
            <a:extLst>
              <a:ext uri="{FF2B5EF4-FFF2-40B4-BE49-F238E27FC236}">
                <a16:creationId xmlns:a16="http://schemas.microsoft.com/office/drawing/2014/main" id="{3E650BB4-7959-4076-BAC2-397EC1AE6A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E86224-B5E5-4657-90F8-3F4567450B8D}"/>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4672171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5_Default Body Slide">
    <p:spTree>
      <p:nvGrpSpPr>
        <p:cNvPr id="1" name=""/>
        <p:cNvGrpSpPr/>
        <p:nvPr/>
      </p:nvGrpSpPr>
      <p:grpSpPr>
        <a:xfrm>
          <a:off x="0" y="0"/>
          <a:ext cx="0" cy="0"/>
          <a:chOff x="0" y="0"/>
          <a:chExt cx="0" cy="0"/>
        </a:xfrm>
      </p:grpSpPr>
      <p:sp>
        <p:nvSpPr>
          <p:cNvPr id="3" name="LAYOUT BODY"/>
          <p:cNvSpPr>
            <a:spLocks noGrp="1"/>
          </p:cNvSpPr>
          <p:nvPr>
            <p:ph idx="1"/>
            <p:custDataLst>
              <p:tags r:id="rId1"/>
            </p:custDataLst>
          </p:nvPr>
        </p:nvSpPr>
        <p:spPr>
          <a:xfrm>
            <a:off x="509848" y="1683862"/>
            <a:ext cx="11139054" cy="4326992"/>
          </a:xfrm>
        </p:spPr>
        <p:txBody>
          <a:bodyPr lIns="0" tIns="0" rIns="0" bIns="0">
            <a:noAutofit/>
          </a:bodyPr>
          <a:lstStyle>
            <a:lvl1pPr marL="213487" indent="-213487">
              <a:buClr>
                <a:schemeClr val="tx2"/>
              </a:buClr>
              <a:buSzPct val="100000"/>
              <a:buFont typeface="Symbol" pitchFamily="18" charset="2"/>
              <a:buChar char="·"/>
              <a:defRPr sz="1635">
                <a:latin typeface="Frutiger 55 Roman"/>
              </a:defRPr>
            </a:lvl1pPr>
            <a:lvl2pPr marL="419761" indent="-214929">
              <a:defRPr sz="1454">
                <a:latin typeface="Frutiger 55 Roman"/>
              </a:defRPr>
            </a:lvl2pPr>
            <a:lvl3pPr marL="626034" indent="-206274">
              <a:buClr>
                <a:schemeClr val="tx1"/>
              </a:buClr>
              <a:buFont typeface="Arial" pitchFamily="34" charset="0"/>
              <a:buChar char="–"/>
              <a:defRPr sz="1454">
                <a:latin typeface="Frutiger 55 Roman"/>
              </a:defRPr>
            </a:lvl3pPr>
            <a:lvl4pPr marL="830866" indent="-204831">
              <a:buSzPct val="84000"/>
              <a:defRPr sz="1454">
                <a:latin typeface="Frutiger 55 Roman"/>
              </a:defRPr>
            </a:lvl4pPr>
            <a:lvl5pPr marL="1046890" indent="-216025">
              <a:buSzPct val="84000"/>
              <a:buFont typeface="Arial" pitchFamily="34" charset="0"/>
              <a:buChar char="–"/>
              <a:defRPr sz="1454">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AGE HEADING"/>
          <p:cNvSpPr>
            <a:spLocks noGrp="1"/>
          </p:cNvSpPr>
          <p:nvPr>
            <p:ph type="title" hasCustomPrompt="1"/>
            <p:custDataLst>
              <p:tags r:id="rId2"/>
            </p:custDataLst>
          </p:nvPr>
        </p:nvSpPr>
        <p:spPr/>
        <p:txBody>
          <a:bodyPr/>
          <a:lstStyle>
            <a:lvl1pPr>
              <a:defRPr>
                <a:latin typeface="Frutiger 45 Light"/>
              </a:defRPr>
            </a:lvl1pPr>
          </a:lstStyle>
          <a:p>
            <a:pPr lvl="0"/>
            <a:r>
              <a:rPr lang="en-US" dirty="0"/>
              <a:t>&lt;&lt;Page heading&gt;&gt;</a:t>
            </a:r>
          </a:p>
        </p:txBody>
      </p:sp>
      <p:sp>
        <p:nvSpPr>
          <p:cNvPr id="20" name="Slide Number Textbox"/>
          <p:cNvSpPr txBox="1"/>
          <p:nvPr userDrawn="1"/>
        </p:nvSpPr>
        <p:spPr>
          <a:xfrm>
            <a:off x="11161222" y="6234545"/>
            <a:ext cx="498763" cy="349135"/>
          </a:xfrm>
          <a:prstGeom prst="rect">
            <a:avLst/>
          </a:prstGeom>
          <a:noFill/>
        </p:spPr>
        <p:txBody>
          <a:bodyPr vert="horz" wrap="square" lIns="0" tIns="0" rIns="0" bIns="0" rtlCol="0" anchor="b">
            <a:noAutofit/>
          </a:bodyPr>
          <a:lstStyle/>
          <a:p>
            <a:pPr algn="r"/>
            <a:fld id="{C9C5D969-4CAD-4F29-8B51-07B8CBAF6BF4}" type="slidenum">
              <a:rPr lang="en-US" sz="636" smtClean="0"/>
              <a:pPr algn="r"/>
              <a:t>‹#›</a:t>
            </a:fld>
            <a:endParaRPr lang="en-US" sz="636" dirty="0"/>
          </a:p>
        </p:txBody>
      </p:sp>
      <p:grpSp>
        <p:nvGrpSpPr>
          <p:cNvPr id="22" name="PXP_GRIDLINES" hidden="1"/>
          <p:cNvGrpSpPr/>
          <p:nvPr userDrawn="1"/>
        </p:nvGrpSpPr>
        <p:grpSpPr>
          <a:xfrm>
            <a:off x="-37139" y="0"/>
            <a:ext cx="12234040" cy="6858000"/>
            <a:chOff x="-30640" y="0"/>
            <a:chExt cx="10093083" cy="7543800"/>
          </a:xfrm>
        </p:grpSpPr>
        <p:cxnSp>
          <p:nvCxnSpPr>
            <p:cNvPr id="23" name="Straight Connector 22"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9" name="image" descr="{&quot;templafy&quot;:{&quot;id&quot;:&quot;07f9bb92-83d3-4972-876a-921163a66571&quot;}}">
            <a:extLst>
              <a:ext uri="{FF2B5EF4-FFF2-40B4-BE49-F238E27FC236}">
                <a16:creationId xmlns:a16="http://schemas.microsoft.com/office/drawing/2014/main" id="{764A0E34-1ACA-4343-A7E0-E2C2DE52EA38}"/>
              </a:ext>
            </a:extLst>
          </p:cNvPr>
          <p:cNvPicPr>
            <a:picLocks noChangeAspect="1"/>
          </p:cNvPicPr>
          <p:nvPr userDrawn="1"/>
        </p:nvPicPr>
        <p:blipFill>
          <a:blip r:embed="rId4"/>
          <a:stretch>
            <a:fillRect/>
          </a:stretch>
        </p:blipFill>
        <p:spPr>
          <a:xfrm>
            <a:off x="507078" y="6366066"/>
            <a:ext cx="643091" cy="235636"/>
          </a:xfrm>
          <a:prstGeom prst="rect">
            <a:avLst/>
          </a:prstGeom>
        </p:spPr>
      </p:pic>
    </p:spTree>
    <p:extLst>
      <p:ext uri="{BB962C8B-B14F-4D97-AF65-F5344CB8AC3E}">
        <p14:creationId xmlns:p14="http://schemas.microsoft.com/office/powerpoint/2010/main" val="13180506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9" name="Slide Number Textbox"/>
          <p:cNvSpPr txBox="1"/>
          <p:nvPr userDrawn="1"/>
        </p:nvSpPr>
        <p:spPr>
          <a:xfrm>
            <a:off x="11161223" y="6234558"/>
            <a:ext cx="498764" cy="349135"/>
          </a:xfrm>
          <a:prstGeom prst="rect">
            <a:avLst/>
          </a:prstGeom>
          <a:noFill/>
        </p:spPr>
        <p:txBody>
          <a:bodyPr wrap="square" lIns="0" tIns="0" rIns="0" bIns="0" rtlCol="0" anchor="b" anchorCtr="0">
            <a:noAutofit/>
          </a:bodyPr>
          <a:lstStyle/>
          <a:p>
            <a:pPr algn="r" defTabSz="913315" eaLnBrk="0" fontAlgn="base" hangingPunct="0">
              <a:spcBef>
                <a:spcPct val="50000"/>
              </a:spcBef>
              <a:spcAft>
                <a:spcPct val="0"/>
              </a:spcAft>
            </a:pPr>
            <a:fld id="{8A23ABA4-7C5F-4A82-88F7-CAC0346A6918}" type="slidenum">
              <a:rPr lang="en-US" sz="600">
                <a:solidFill>
                  <a:prstClr val="black"/>
                </a:solidFill>
              </a:rPr>
              <a:pPr algn="r" defTabSz="913315" eaLnBrk="0" fontAlgn="base" hangingPunct="0">
                <a:spcBef>
                  <a:spcPct val="50000"/>
                </a:spcBef>
                <a:spcAft>
                  <a:spcPct val="0"/>
                </a:spcAft>
              </a:pPr>
              <a:t>‹#›</a:t>
            </a:fld>
            <a:endParaRPr lang="en-US" sz="600" dirty="0">
              <a:solidFill>
                <a:prstClr val="black"/>
              </a:solidFill>
            </a:endParaRPr>
          </a:p>
        </p:txBody>
      </p:sp>
      <p:cxnSp>
        <p:nvCxnSpPr>
          <p:cNvPr id="8"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PAGE HEADING"/>
          <p:cNvSpPr>
            <a:spLocks noGrp="1"/>
          </p:cNvSpPr>
          <p:nvPr>
            <p:ph type="title" hasCustomPrompt="1"/>
            <p:custDataLst>
              <p:tags r:id="rId1"/>
            </p:custDataLst>
          </p:nvPr>
        </p:nvSpPr>
        <p:spPr>
          <a:xfrm>
            <a:off x="509847" y="5"/>
            <a:ext cx="11139055" cy="856211"/>
          </a:xfrm>
        </p:spPr>
        <p:txBody>
          <a:bodyPr lIns="0" tIns="0" rIns="0" bIns="0" anchor="b" anchorCtr="0">
            <a:normAutofit/>
          </a:bodyPr>
          <a:lstStyle>
            <a:lvl1pPr>
              <a:lnSpc>
                <a:spcPts val="2909"/>
              </a:lnSpc>
              <a:defRPr sz="2500" b="0" baseline="0">
                <a:solidFill>
                  <a:schemeClr val="tx1"/>
                </a:solidFill>
                <a:latin typeface="Frutiger 45 Light"/>
                <a:ea typeface="Arial Unicode MS" pitchFamily="34" charset="-128"/>
              </a:defRPr>
            </a:lvl1pPr>
          </a:lstStyle>
          <a:p>
            <a:r>
              <a:rPr lang="en-US" dirty="0"/>
              <a:t>&lt;&lt;Page heading&gt;&gt;</a:t>
            </a:r>
          </a:p>
        </p:txBody>
      </p:sp>
      <p:sp>
        <p:nvSpPr>
          <p:cNvPr id="14" name="DOCUMENT ID" hidden="1"/>
          <p:cNvSpPr txBox="1"/>
          <p:nvPr>
            <p:custDataLst>
              <p:tags r:id="rId2"/>
            </p:custDataLst>
          </p:nvPr>
        </p:nvSpPr>
        <p:spPr>
          <a:xfrm>
            <a:off x="2785303" y="382401"/>
            <a:ext cx="8863598" cy="92333"/>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pPr fontAlgn="base">
              <a:spcAft>
                <a:spcPct val="0"/>
              </a:spcAft>
            </a:pPr>
            <a:r>
              <a:rPr lang="en-US" sz="600" dirty="0"/>
              <a:t>UBSPROD\</a:t>
            </a:r>
            <a:r>
              <a:rPr lang="en-US" sz="600" dirty="0" err="1"/>
              <a:t>reimerh</a:t>
            </a:r>
            <a:r>
              <a:rPr lang="en-US" sz="600" dirty="0"/>
              <a:t> [printed: ____] [saved: ____] Presentation2 </a:t>
            </a:r>
          </a:p>
        </p:txBody>
      </p:sp>
      <p:grpSp>
        <p:nvGrpSpPr>
          <p:cNvPr id="34" name="PXP_GRIDLINES" hidden="1"/>
          <p:cNvGrpSpPr/>
          <p:nvPr userDrawn="1"/>
        </p:nvGrpSpPr>
        <p:grpSpPr>
          <a:xfrm>
            <a:off x="-37133" y="0"/>
            <a:ext cx="12234040" cy="6858000"/>
            <a:chOff x="-30640" y="0"/>
            <a:chExt cx="10093083" cy="7543800"/>
          </a:xfrm>
        </p:grpSpPr>
        <p:cxnSp>
          <p:nvCxnSpPr>
            <p:cNvPr id="35" name="Straight Connector 34"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Straight Connector 38"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 name="Straight Connector 44"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3"/>
            </p:custDataLst>
          </p:nvPr>
        </p:nvSpPr>
        <p:spPr>
          <a:xfrm>
            <a:off x="509847" y="230909"/>
            <a:ext cx="1308485" cy="300182"/>
          </a:xfrm>
          <a:prstGeom prst="rect">
            <a:avLst/>
          </a:prstGeom>
          <a:noFill/>
        </p:spPr>
        <p:txBody>
          <a:bodyPr vert="horz" wrap="none" lIns="0" tIns="0" rIns="0" bIns="0" rtlCol="0" anchor="b">
            <a:noAutofit/>
          </a:bodyPr>
          <a:lstStyle/>
          <a:p>
            <a:pPr defTabSz="913315" eaLnBrk="0" fontAlgn="base" hangingPunct="0">
              <a:spcBef>
                <a:spcPct val="0"/>
              </a:spcBef>
              <a:spcAft>
                <a:spcPct val="0"/>
              </a:spcAft>
            </a:pPr>
            <a:r>
              <a:rPr lang="en-US" sz="2200" b="1">
                <a:solidFill>
                  <a:srgbClr val="E60000"/>
                </a:solidFill>
              </a:rPr>
              <a:t>Draft</a:t>
            </a:r>
            <a:endParaRPr lang="en-US" sz="2200" b="1" dirty="0">
              <a:solidFill>
                <a:srgbClr val="E60000"/>
              </a:solidFill>
            </a:endParaRPr>
          </a:p>
        </p:txBody>
      </p:sp>
      <p:pic>
        <p:nvPicPr>
          <p:cNvPr id="3" name="Picture 2"/>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48" y="6354330"/>
            <a:ext cx="863580" cy="236714"/>
          </a:xfrm>
          <a:prstGeom prst="rect">
            <a:avLst/>
          </a:prstGeom>
        </p:spPr>
      </p:pic>
    </p:spTree>
    <p:extLst>
      <p:ext uri="{BB962C8B-B14F-4D97-AF65-F5344CB8AC3E}">
        <p14:creationId xmlns:p14="http://schemas.microsoft.com/office/powerpoint/2010/main" val="51928066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F0A35-A220-48BA-91C1-754C36DB16E1}"/>
              </a:ext>
            </a:extLst>
          </p:cNvPr>
          <p:cNvSpPr>
            <a:spLocks noGrp="1"/>
          </p:cNvSpPr>
          <p:nvPr>
            <p:ph type="ctrTitle"/>
          </p:nvPr>
        </p:nvSpPr>
        <p:spPr>
          <a:xfrm>
            <a:off x="1524000" y="1122363"/>
            <a:ext cx="9144000" cy="2387600"/>
          </a:xfrm>
        </p:spPr>
        <p:txBody>
          <a:bodyPr anchor="b"/>
          <a:lstStyle>
            <a:lvl1pPr algn="ctr">
              <a:defRPr sz="5997"/>
            </a:lvl1pPr>
          </a:lstStyle>
          <a:p>
            <a:r>
              <a:rPr lang="en-US"/>
              <a:t>Click to edit Master title style</a:t>
            </a:r>
            <a:endParaRPr lang="de-CH"/>
          </a:p>
        </p:txBody>
      </p:sp>
      <p:sp>
        <p:nvSpPr>
          <p:cNvPr id="3" name="Subtitle 2">
            <a:extLst>
              <a:ext uri="{FF2B5EF4-FFF2-40B4-BE49-F238E27FC236}">
                <a16:creationId xmlns:a16="http://schemas.microsoft.com/office/drawing/2014/main" id="{45E354F9-B06E-47F0-8678-D8C36B477B6B}"/>
              </a:ext>
            </a:extLst>
          </p:cNvPr>
          <p:cNvSpPr>
            <a:spLocks noGrp="1"/>
          </p:cNvSpPr>
          <p:nvPr>
            <p:ph type="subTitle" idx="1"/>
          </p:nvPr>
        </p:nvSpPr>
        <p:spPr>
          <a:xfrm>
            <a:off x="1524000" y="3602038"/>
            <a:ext cx="9144000" cy="1655762"/>
          </a:xfrm>
        </p:spPr>
        <p:txBody>
          <a:bodyPr/>
          <a:lstStyle>
            <a:lvl1pPr marL="0" indent="0" algn="ctr">
              <a:buNone/>
              <a:defRPr sz="2399"/>
            </a:lvl1pPr>
            <a:lvl2pPr marL="456996" indent="0" algn="ctr">
              <a:buNone/>
              <a:defRPr sz="1999"/>
            </a:lvl2pPr>
            <a:lvl3pPr marL="913994" indent="0" algn="ctr">
              <a:buNone/>
              <a:defRPr sz="1799"/>
            </a:lvl3pPr>
            <a:lvl4pPr marL="1370990" indent="0" algn="ctr">
              <a:buNone/>
              <a:defRPr sz="1599"/>
            </a:lvl4pPr>
            <a:lvl5pPr marL="1827987" indent="0" algn="ctr">
              <a:buNone/>
              <a:defRPr sz="1599"/>
            </a:lvl5pPr>
            <a:lvl6pPr marL="2284984" indent="0" algn="ctr">
              <a:buNone/>
              <a:defRPr sz="1599"/>
            </a:lvl6pPr>
            <a:lvl7pPr marL="2741980" indent="0" algn="ctr">
              <a:buNone/>
              <a:defRPr sz="1599"/>
            </a:lvl7pPr>
            <a:lvl8pPr marL="3198977" indent="0" algn="ctr">
              <a:buNone/>
              <a:defRPr sz="1599"/>
            </a:lvl8pPr>
            <a:lvl9pPr marL="3655974" indent="0" algn="ctr">
              <a:buNone/>
              <a:defRPr sz="1599"/>
            </a:lvl9pPr>
          </a:lstStyle>
          <a:p>
            <a:r>
              <a:rPr lang="en-US"/>
              <a:t>Click to edit Master subtitle style</a:t>
            </a:r>
            <a:endParaRPr lang="de-CH"/>
          </a:p>
        </p:txBody>
      </p:sp>
      <p:sp>
        <p:nvSpPr>
          <p:cNvPr id="4" name="Date Placeholder 3">
            <a:extLst>
              <a:ext uri="{FF2B5EF4-FFF2-40B4-BE49-F238E27FC236}">
                <a16:creationId xmlns:a16="http://schemas.microsoft.com/office/drawing/2014/main" id="{6C4248B9-183A-4CD5-95BC-B95CD6FB5EF6}"/>
              </a:ext>
            </a:extLst>
          </p:cNvPr>
          <p:cNvSpPr>
            <a:spLocks noGrp="1"/>
          </p:cNvSpPr>
          <p:nvPr>
            <p:ph type="dt" sz="half" idx="10"/>
          </p:nvPr>
        </p:nvSpPr>
        <p:spPr/>
        <p:txBody>
          <a:bodyPr/>
          <a:lstStyle/>
          <a:p>
            <a:fld id="{AE419A78-5006-42FD-8B9C-E402A6DDFB4E}" type="datetimeFigureOut">
              <a:rPr lang="de-CH" smtClean="0"/>
              <a:t>26.10.2022</a:t>
            </a:fld>
            <a:endParaRPr lang="de-CH"/>
          </a:p>
        </p:txBody>
      </p:sp>
      <p:sp>
        <p:nvSpPr>
          <p:cNvPr id="5" name="Footer Placeholder 4">
            <a:extLst>
              <a:ext uri="{FF2B5EF4-FFF2-40B4-BE49-F238E27FC236}">
                <a16:creationId xmlns:a16="http://schemas.microsoft.com/office/drawing/2014/main" id="{F2CAB392-BCAB-4730-B361-3D9F2C281FEA}"/>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7CBAB380-DB11-486A-A910-B1DFC5351C4D}"/>
              </a:ext>
            </a:extLst>
          </p:cNvPr>
          <p:cNvSpPr>
            <a:spLocks noGrp="1"/>
          </p:cNvSpPr>
          <p:nvPr>
            <p:ph type="sldNum" sz="quarter" idx="12"/>
          </p:nvPr>
        </p:nvSpPr>
        <p:spPr/>
        <p:txBody>
          <a:bodyPr/>
          <a:lstStyle/>
          <a:p>
            <a:fld id="{1F7201DF-FAE1-42BC-A511-1A73961D239F}" type="slidenum">
              <a:rPr lang="de-CH" smtClean="0"/>
              <a:t>‹#›</a:t>
            </a:fld>
            <a:endParaRPr lang="de-CH"/>
          </a:p>
        </p:txBody>
      </p:sp>
    </p:spTree>
    <p:extLst>
      <p:ext uri="{BB962C8B-B14F-4D97-AF65-F5344CB8AC3E}">
        <p14:creationId xmlns:p14="http://schemas.microsoft.com/office/powerpoint/2010/main" val="247549229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Cover Page (Image A)">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35305B4-05F6-4886-8A9C-86258D2BDB1F}"/>
              </a:ext>
            </a:extLst>
          </p:cNvPr>
          <p:cNvGraphicFramePr>
            <a:graphicFrameLocks noChangeAspect="1"/>
          </p:cNvGraphicFramePr>
          <p:nvPr>
            <p:custDataLst>
              <p:tags r:id="rId1"/>
            </p:custDataLst>
            <p:extLst>
              <p:ext uri="{D42A27DB-BD31-4B8C-83A1-F6EECF244321}">
                <p14:modId xmlns:p14="http://schemas.microsoft.com/office/powerpoint/2010/main" val="3288851458"/>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335305B4-05F6-4886-8A9C-86258D2BDB1F}"/>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1" name="Picture Placeholder 2"/>
          <p:cNvSpPr>
            <a:spLocks noGrp="1"/>
          </p:cNvSpPr>
          <p:nvPr>
            <p:ph type="pic" sz="quarter" idx="13"/>
          </p:nvPr>
        </p:nvSpPr>
        <p:spPr>
          <a:xfrm>
            <a:off x="347073" y="1689965"/>
            <a:ext cx="11499263" cy="4928727"/>
          </a:xfrm>
          <a:prstGeom prst="rect">
            <a:avLst/>
          </a:prstGeom>
        </p:spPr>
        <p:txBody>
          <a:bodyPr lIns="6552000" bIns="180000" anchor="ctr" anchorCtr="0">
            <a:noAutofit/>
          </a:bodyPr>
          <a:lstStyle>
            <a:lvl1pPr marL="6235" indent="0" algn="l">
              <a:buNone/>
              <a:defRPr>
                <a:latin typeface="+mn-lt"/>
              </a:defRPr>
            </a:lvl1pPr>
          </a:lstStyle>
          <a:p>
            <a:r>
              <a:rPr lang="en-US"/>
              <a:t>Click icon to add picture</a:t>
            </a:r>
            <a:endParaRPr lang="en-US" dirty="0"/>
          </a:p>
        </p:txBody>
      </p:sp>
      <p:sp>
        <p:nvSpPr>
          <p:cNvPr id="18" name="text" descr="{&quot;templafy&quot;:{&quot;id&quot;:&quot;e36b1d07-582f-4fac-bd4c-8b40400b6de7&quot;}}" title="Translations.Keyline"/>
          <p:cNvSpPr>
            <a:spLocks noGrp="1"/>
          </p:cNvSpPr>
          <p:nvPr>
            <p:ph type="ctrTitle" hasCustomPrompt="1"/>
            <p:custDataLst>
              <p:tags r:id="rId2"/>
            </p:custDataLst>
          </p:nvPr>
        </p:nvSpPr>
        <p:spPr>
          <a:xfrm>
            <a:off x="509847" y="1795549"/>
            <a:ext cx="7236153" cy="1210758"/>
          </a:xfrm>
          <a:prstGeom prst="rect">
            <a:avLst/>
          </a:prstGeom>
        </p:spPr>
        <p:txBody>
          <a:bodyPr lIns="0" tIns="0" rIns="0" bIns="0" anchor="b" anchorCtr="0">
            <a:noAutofit/>
          </a:bodyPr>
          <a:lstStyle>
            <a:lvl1pPr>
              <a:lnSpc>
                <a:spcPct val="100000"/>
              </a:lnSpc>
              <a:spcAft>
                <a:spcPts val="0"/>
              </a:spcAft>
              <a:defRPr sz="3636" baseline="0">
                <a:latin typeface="+mn-lt"/>
                <a:ea typeface="+mn-ea"/>
              </a:defRPr>
            </a:lvl1pPr>
          </a:lstStyle>
          <a:p>
            <a:pPr>
              <a:lnSpc>
                <a:spcPct val="100000"/>
              </a:lnSpc>
              <a:spcAft>
                <a:spcPts val="0"/>
              </a:spcAft>
            </a:pPr>
            <a:r>
              <a:rPr lang="en-US"/>
              <a:t>&lt;&lt;Keyline&gt;&gt;</a:t>
            </a:r>
          </a:p>
        </p:txBody>
      </p:sp>
      <p:sp>
        <p:nvSpPr>
          <p:cNvPr id="17" name="text" descr="{&quot;templafy&quot;:{&quot;id&quot;:&quot;c0d9bec1-6626-49ae-b328-37d1a8b98310&quot;}}" title="Translations.Infoline"/>
          <p:cNvSpPr>
            <a:spLocks noGrp="1"/>
          </p:cNvSpPr>
          <p:nvPr>
            <p:ph type="subTitle" idx="1" hasCustomPrompt="1"/>
            <p:custDataLst>
              <p:tags r:id="rId3"/>
            </p:custDataLst>
          </p:nvPr>
        </p:nvSpPr>
        <p:spPr>
          <a:xfrm>
            <a:off x="509847"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p>
        </p:txBody>
      </p:sp>
      <p:sp>
        <p:nvSpPr>
          <p:cNvPr id="38" name="text" descr="{&quot;templafy&quot;:{&quot;id&quot;:&quot;696f0f88-1570-48c9-9d1d-44e418c13db7&quot;}}" title="Translations.PresentationPresenter"/>
          <p:cNvSpPr>
            <a:spLocks noGrp="1"/>
          </p:cNvSpPr>
          <p:nvPr>
            <p:ph type="body" sz="quarter" idx="11" hasCustomPrompt="1"/>
          </p:nvPr>
        </p:nvSpPr>
        <p:spPr>
          <a:xfrm>
            <a:off x="510547" y="3970525"/>
            <a:ext cx="5438315"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p>
        </p:txBody>
      </p:sp>
      <p:sp>
        <p:nvSpPr>
          <p:cNvPr id="40" name="text" descr="{&quot;templafy&quot;:{&quot;id&quot;:&quot;97c85453-29ff-4677-82a7-72e842ad6502&quot;}}" title="Translations.PresenterFunction"/>
          <p:cNvSpPr>
            <a:spLocks noGrp="1"/>
          </p:cNvSpPr>
          <p:nvPr>
            <p:ph type="body" sz="quarter" idx="12" hasCustomPrompt="1"/>
          </p:nvPr>
        </p:nvSpPr>
        <p:spPr>
          <a:xfrm>
            <a:off x="510547" y="4240818"/>
            <a:ext cx="5438315"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p>
        </p:txBody>
      </p:sp>
      <p:sp>
        <p:nvSpPr>
          <p:cNvPr id="13" name="text" descr="{&quot;templafy&quot;:{&quot;id&quot;:&quot;932ed4c9-398f-488d-98c5-ea1ac5a968c3&quot;}}" title="Translations.DatePp">
            <a:extLst>
              <a:ext uri="{FF2B5EF4-FFF2-40B4-BE49-F238E27FC236}">
                <a16:creationId xmlns:a16="http://schemas.microsoft.com/office/drawing/2014/main" id="{DF5E05ED-8073-495A-80D9-D9E11B7C3CCE}"/>
              </a:ext>
            </a:extLst>
          </p:cNvPr>
          <p:cNvSpPr>
            <a:spLocks noGrp="1"/>
          </p:cNvSpPr>
          <p:nvPr>
            <p:ph type="body" sz="quarter" idx="14" hasCustomPrompt="1"/>
          </p:nvPr>
        </p:nvSpPr>
        <p:spPr>
          <a:xfrm>
            <a:off x="510544" y="6218182"/>
            <a:ext cx="4335144" cy="274909"/>
          </a:xfrm>
        </p:spPr>
        <p:txBody>
          <a:bodyPr anchor="b" anchorCtr="0">
            <a:noAutofit/>
          </a:bodyPr>
          <a:lstStyle>
            <a:lvl1pPr marL="6546" marR="0" indent="0" algn="l" defTabSz="914105" rtl="0" eaLnBrk="1" fontAlgn="auto" latinLnBrk="0" hangingPunct="1">
              <a:lnSpc>
                <a:spcPct val="100000"/>
              </a:lnSpc>
              <a:spcBef>
                <a:spcPts val="0"/>
              </a:spcBef>
              <a:spcAft>
                <a:spcPts val="0"/>
              </a:spcAft>
              <a:buClrTx/>
              <a:buSzPct val="75000"/>
              <a:buFont typeface="Wingdings 2" panose="05020102010507070707" pitchFamily="18" charset="2"/>
              <a:buNone/>
              <a:tabLst/>
              <a:defRPr sz="1455" baseline="0">
                <a:latin typeface="+mn-lt"/>
              </a:defRPr>
            </a:lvl1pPr>
          </a:lstStyle>
          <a:p>
            <a:pPr marL="6546" marR="0" lvl="0" indent="0" algn="l" defTabSz="914105" rtl="0" eaLnBrk="1" fontAlgn="auto" latinLnBrk="0" hangingPunct="1">
              <a:lnSpc>
                <a:spcPct val="100000"/>
              </a:lnSpc>
              <a:spcBef>
                <a:spcPts val="0"/>
              </a:spcBef>
              <a:spcAft>
                <a:spcPts val="0"/>
              </a:spcAft>
              <a:buClrTx/>
              <a:buSzPct val="75000"/>
              <a:buFont typeface="Wingdings 2" panose="05020102010507070707" pitchFamily="18" charset="2"/>
              <a:buNone/>
              <a:tabLst/>
              <a:defRPr/>
            </a:pPr>
            <a:r>
              <a:rPr lang="en-US"/>
              <a:t>&lt;&lt;Date&gt;&gt;</a:t>
            </a:r>
          </a:p>
        </p:txBody>
      </p:sp>
      <p:graphicFrame>
        <p:nvGraphicFramePr>
          <p:cNvPr id="12" name="Object 11" hidden="1">
            <a:extLst>
              <a:ext uri="{FF2B5EF4-FFF2-40B4-BE49-F238E27FC236}">
                <a16:creationId xmlns:a16="http://schemas.microsoft.com/office/drawing/2014/main" id="{544CFDB6-BCD9-44D2-956D-648CE1A75EBA}"/>
              </a:ext>
            </a:extLst>
          </p:cNvPr>
          <p:cNvGraphicFramePr>
            <a:graphicFrameLocks noChangeAspect="1"/>
          </p:cNvGraphicFramePr>
          <p:nvPr>
            <p:custDataLst>
              <p:tags r:id="rId4"/>
            </p:custDataLst>
            <p:extLst>
              <p:ext uri="{D42A27DB-BD31-4B8C-83A1-F6EECF244321}">
                <p14:modId xmlns:p14="http://schemas.microsoft.com/office/powerpoint/2010/main" val="409213184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2" name="Object 11" hidden="1">
                        <a:extLst>
                          <a:ext uri="{FF2B5EF4-FFF2-40B4-BE49-F238E27FC236}">
                            <a16:creationId xmlns:a16="http://schemas.microsoft.com/office/drawing/2014/main" id="{544CFDB6-BCD9-44D2-956D-648CE1A75EBA}"/>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5" name="Object 14" hidden="1">
            <a:extLst>
              <a:ext uri="{FF2B5EF4-FFF2-40B4-BE49-F238E27FC236}">
                <a16:creationId xmlns:a16="http://schemas.microsoft.com/office/drawing/2014/main" id="{40273C6A-B770-4237-AA3C-E5DE7EBA4EAB}"/>
              </a:ext>
            </a:extLst>
          </p:cNvPr>
          <p:cNvGraphicFramePr>
            <a:graphicFrameLocks noChangeAspect="1"/>
          </p:cNvGraphicFramePr>
          <p:nvPr userDrawn="1">
            <p:custDataLst>
              <p:tags r:id="rId5"/>
            </p:custDataLst>
            <p:extLst>
              <p:ext uri="{D42A27DB-BD31-4B8C-83A1-F6EECF244321}">
                <p14:modId xmlns:p14="http://schemas.microsoft.com/office/powerpoint/2010/main" val="74059372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5" name="Object 14" hidden="1">
                        <a:extLst>
                          <a:ext uri="{FF2B5EF4-FFF2-40B4-BE49-F238E27FC236}">
                            <a16:creationId xmlns:a16="http://schemas.microsoft.com/office/drawing/2014/main" id="{40273C6A-B770-4237-AA3C-E5DE7EBA4EAB}"/>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9" name="text" descr="{&quot;templafy&quot;:{&quot;id&quot;:&quot;facda699-c2e5-4c5c-9c95-bd89792b3551&quot;}}" title="Form.Classification.Classification">
            <a:extLst>
              <a:ext uri="{FF2B5EF4-FFF2-40B4-BE49-F238E27FC236}">
                <a16:creationId xmlns:a16="http://schemas.microsoft.com/office/drawing/2014/main" id="{75B3695A-7A1A-454B-BA70-0F1473BC1683}"/>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Public</a:t>
            </a:r>
          </a:p>
        </p:txBody>
      </p:sp>
      <p:sp>
        <p:nvSpPr>
          <p:cNvPr id="20" name="text" descr="{&quot;templafy&quot;:{&quot;id&quot;:&quot;df67ad14-2117-4deb-8bac-ce34182d7917&quot;}}" hidden="1" title="Translations.Draft">
            <a:extLst>
              <a:ext uri="{FF2B5EF4-FFF2-40B4-BE49-F238E27FC236}">
                <a16:creationId xmlns:a16="http://schemas.microsoft.com/office/drawing/2014/main" id="{E038FE93-7688-4A5B-A16F-B1209E9AFC08}"/>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1683643590" name="image" descr="{&quot;templafy&quot;:{&quot;id&quot;:&quot;26d5f7c4-17f4-4aa5-8f31-6b8c9dd0538b&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2954346661"/>
      </p:ext>
    </p:extLst>
  </p:cSld>
  <p:clrMapOvr>
    <a:masterClrMapping/>
  </p:clrMapOvr>
  <p:extLst>
    <p:ext uri="{DCECCB84-F9BA-43D5-87BE-67443E8EF086}">
      <p15:sldGuideLst xmlns:p15="http://schemas.microsoft.com/office/powerpoint/2012/main">
        <p15:guide id="1" pos="214">
          <p15:clr>
            <a:srgbClr val="FBAE40"/>
          </p15:clr>
        </p15:guide>
        <p15:guide id="2" pos="334">
          <p15:clr>
            <a:srgbClr val="FBAE40"/>
          </p15:clr>
        </p15:guide>
        <p15:guide id="3" pos="8206">
          <p15:clr>
            <a:srgbClr val="FBAE40"/>
          </p15:clr>
        </p15:guide>
        <p15:guide id="4" orient="horz" pos="1152">
          <p15:clr>
            <a:srgbClr val="FBAE40"/>
          </p15:clr>
        </p15:guide>
        <p15:guide id="5" orient="horz" pos="1224">
          <p15:clr>
            <a:srgbClr val="FBAE40"/>
          </p15:clr>
        </p15:guide>
        <p15:guide id="9" orient="horz" pos="4296">
          <p15:clr>
            <a:srgbClr val="FBAE40"/>
          </p15:clr>
        </p15:guide>
        <p15:guide id="10" orient="horz" pos="4608">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Cover Page (Image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7A4D8EA-3CAB-44AF-B772-DD54B7A555F8}"/>
              </a:ext>
            </a:extLst>
          </p:cNvPr>
          <p:cNvGraphicFramePr>
            <a:graphicFrameLocks noChangeAspect="1"/>
          </p:cNvGraphicFramePr>
          <p:nvPr>
            <p:custDataLst>
              <p:tags r:id="rId1"/>
            </p:custDataLst>
            <p:extLst>
              <p:ext uri="{D42A27DB-BD31-4B8C-83A1-F6EECF244321}">
                <p14:modId xmlns:p14="http://schemas.microsoft.com/office/powerpoint/2010/main" val="39808787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C7A4D8EA-3CAB-44AF-B772-DD54B7A555F8}"/>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3" name="Picture Placeholder 6">
            <a:extLst>
              <a:ext uri="{FF2B5EF4-FFF2-40B4-BE49-F238E27FC236}">
                <a16:creationId xmlns:a16="http://schemas.microsoft.com/office/drawing/2014/main" id="{0E80D292-23B0-488B-AA31-4FA7EF0BB2FA}"/>
              </a:ext>
            </a:extLst>
          </p:cNvPr>
          <p:cNvSpPr>
            <a:spLocks noGrp="1"/>
          </p:cNvSpPr>
          <p:nvPr>
            <p:ph type="pic" sz="quarter" idx="14"/>
          </p:nvPr>
        </p:nvSpPr>
        <p:spPr>
          <a:xfrm>
            <a:off x="345665" y="3697432"/>
            <a:ext cx="11499263" cy="2924837"/>
          </a:xfrm>
          <a:prstGeom prst="rect">
            <a:avLst/>
          </a:prstGeom>
        </p:spPr>
        <p:txBody>
          <a:bodyPr tIns="648000" anchor="ctr" anchorCtr="0">
            <a:noAutofit/>
          </a:bodyPr>
          <a:lstStyle>
            <a:lvl1pPr marL="6235" indent="0" algn="ctr">
              <a:buNone/>
              <a:defRPr/>
            </a:lvl1pPr>
          </a:lstStyle>
          <a:p>
            <a:r>
              <a:rPr lang="en-US"/>
              <a:t>Click icon to add picture</a:t>
            </a:r>
            <a:endParaRPr lang="en-US" dirty="0"/>
          </a:p>
        </p:txBody>
      </p:sp>
      <p:sp>
        <p:nvSpPr>
          <p:cNvPr id="18" name="text" descr="{&quot;templafy&quot;:{&quot;id&quot;:&quot;9f20a0db-d688-4768-a96f-6efebd070eb5&quot;}}" title="Translations.Keyline"/>
          <p:cNvSpPr>
            <a:spLocks noGrp="1"/>
          </p:cNvSpPr>
          <p:nvPr>
            <p:ph type="ctrTitle" hasCustomPrompt="1"/>
            <p:custDataLst>
              <p:tags r:id="rId2"/>
            </p:custDataLst>
          </p:nvPr>
        </p:nvSpPr>
        <p:spPr>
          <a:xfrm>
            <a:off x="509847" y="1795549"/>
            <a:ext cx="7236153" cy="1210758"/>
          </a:xfrm>
          <a:prstGeom prst="rect">
            <a:avLst/>
          </a:prstGeom>
        </p:spPr>
        <p:txBody>
          <a:bodyPr lIns="0" tIns="0" rIns="0" bIns="0" anchor="b" anchorCtr="0">
            <a:noAutofit/>
          </a:bodyPr>
          <a:lstStyle>
            <a:lvl1pPr>
              <a:lnSpc>
                <a:spcPct val="100000"/>
              </a:lnSpc>
              <a:spcAft>
                <a:spcPts val="0"/>
              </a:spcAft>
              <a:defRPr sz="3636" baseline="0">
                <a:latin typeface="+mn-lt"/>
                <a:ea typeface="+mn-ea"/>
              </a:defRPr>
            </a:lvl1pPr>
          </a:lstStyle>
          <a:p>
            <a:pPr>
              <a:lnSpc>
                <a:spcPct val="100000"/>
              </a:lnSpc>
              <a:spcAft>
                <a:spcPts val="0"/>
              </a:spcAft>
            </a:pPr>
            <a:r>
              <a:rPr lang="en-US"/>
              <a:t>&lt;&lt;Keyline&gt;&gt;</a:t>
            </a:r>
          </a:p>
        </p:txBody>
      </p:sp>
      <p:sp>
        <p:nvSpPr>
          <p:cNvPr id="17" name="text" descr="{&quot;templafy&quot;:{&quot;id&quot;:&quot;db657cda-caa7-4695-bcd7-8882da78f120&quot;}}" title="Translations.Infoline"/>
          <p:cNvSpPr>
            <a:spLocks noGrp="1"/>
          </p:cNvSpPr>
          <p:nvPr>
            <p:ph type="subTitle" idx="1" hasCustomPrompt="1"/>
            <p:custDataLst>
              <p:tags r:id="rId3"/>
            </p:custDataLst>
          </p:nvPr>
        </p:nvSpPr>
        <p:spPr>
          <a:xfrm>
            <a:off x="509847"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p>
        </p:txBody>
      </p:sp>
      <p:sp>
        <p:nvSpPr>
          <p:cNvPr id="38" name="text" descr="{&quot;templafy&quot;:{&quot;id&quot;:&quot;0ed653c6-b71b-4050-a11f-6d29703a26c5&quot;}}" title="Translations.PresentationPresenter"/>
          <p:cNvSpPr>
            <a:spLocks noGrp="1"/>
          </p:cNvSpPr>
          <p:nvPr>
            <p:ph type="body" sz="quarter" idx="11" hasCustomPrompt="1"/>
          </p:nvPr>
        </p:nvSpPr>
        <p:spPr>
          <a:xfrm>
            <a:off x="510547"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p>
        </p:txBody>
      </p:sp>
      <p:sp>
        <p:nvSpPr>
          <p:cNvPr id="40" name="text" descr="{&quot;templafy&quot;:{&quot;id&quot;:&quot;262beb83-7b72-43f5-9f24-4a47c81e5601&quot;}}" title="Translations.PresenterFunction"/>
          <p:cNvSpPr>
            <a:spLocks noGrp="1"/>
          </p:cNvSpPr>
          <p:nvPr>
            <p:ph type="body" sz="quarter" idx="12" hasCustomPrompt="1"/>
          </p:nvPr>
        </p:nvSpPr>
        <p:spPr>
          <a:xfrm>
            <a:off x="510547"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p>
        </p:txBody>
      </p:sp>
      <p:sp>
        <p:nvSpPr>
          <p:cNvPr id="12" name="text" descr="{&quot;templafy&quot;:{&quot;id&quot;:&quot;917576a4-127a-4e23-9a27-f93ee215d88d&quot;}}" title="Translations.DatePp">
            <a:extLst>
              <a:ext uri="{FF2B5EF4-FFF2-40B4-BE49-F238E27FC236}">
                <a16:creationId xmlns:a16="http://schemas.microsoft.com/office/drawing/2014/main" id="{DF5E05ED-8073-495A-80D9-D9E11B7C3CCE}"/>
              </a:ext>
            </a:extLst>
          </p:cNvPr>
          <p:cNvSpPr>
            <a:spLocks noGrp="1"/>
          </p:cNvSpPr>
          <p:nvPr>
            <p:ph type="body" sz="quarter" idx="15" hasCustomPrompt="1"/>
          </p:nvPr>
        </p:nvSpPr>
        <p:spPr>
          <a:xfrm>
            <a:off x="510544" y="6218182"/>
            <a:ext cx="4335144" cy="274909"/>
          </a:xfrm>
        </p:spPr>
        <p:txBody>
          <a:bodyPr anchor="b" anchorCtr="0">
            <a:noAutofit/>
          </a:bodyPr>
          <a:lstStyle>
            <a:lvl1pPr marL="6546" indent="0">
              <a:spcBef>
                <a:spcPts val="0"/>
              </a:spcBef>
              <a:buNone/>
              <a:defRPr sz="1455" baseline="0"/>
            </a:lvl1pPr>
          </a:lstStyle>
          <a:p>
            <a:pPr lvl="0"/>
            <a:r>
              <a:rPr lang="en-US"/>
              <a:t>&lt;&lt;Date&gt;&gt;</a:t>
            </a:r>
          </a:p>
        </p:txBody>
      </p:sp>
      <p:graphicFrame>
        <p:nvGraphicFramePr>
          <p:cNvPr id="14" name="Object 13" hidden="1">
            <a:extLst>
              <a:ext uri="{FF2B5EF4-FFF2-40B4-BE49-F238E27FC236}">
                <a16:creationId xmlns:a16="http://schemas.microsoft.com/office/drawing/2014/main" id="{B1AA6CE7-94D2-4C48-9B0A-4ED7C9595273}"/>
              </a:ext>
            </a:extLst>
          </p:cNvPr>
          <p:cNvGraphicFramePr>
            <a:graphicFrameLocks noChangeAspect="1"/>
          </p:cNvGraphicFramePr>
          <p:nvPr>
            <p:custDataLst>
              <p:tags r:id="rId4"/>
            </p:custDataLst>
            <p:extLst>
              <p:ext uri="{D42A27DB-BD31-4B8C-83A1-F6EECF244321}">
                <p14:modId xmlns:p14="http://schemas.microsoft.com/office/powerpoint/2010/main" val="207733071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4" name="Object 13" hidden="1">
                        <a:extLst>
                          <a:ext uri="{FF2B5EF4-FFF2-40B4-BE49-F238E27FC236}">
                            <a16:creationId xmlns:a16="http://schemas.microsoft.com/office/drawing/2014/main" id="{B1AA6CE7-94D2-4C48-9B0A-4ED7C9595273}"/>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5" name="Object 14" hidden="1">
            <a:extLst>
              <a:ext uri="{FF2B5EF4-FFF2-40B4-BE49-F238E27FC236}">
                <a16:creationId xmlns:a16="http://schemas.microsoft.com/office/drawing/2014/main" id="{0597FF03-D70E-4CDA-BE53-EF680AD4CE02}"/>
              </a:ext>
            </a:extLst>
          </p:cNvPr>
          <p:cNvGraphicFramePr>
            <a:graphicFrameLocks noChangeAspect="1"/>
          </p:cNvGraphicFramePr>
          <p:nvPr userDrawn="1">
            <p:custDataLst>
              <p:tags r:id="rId5"/>
            </p:custDataLst>
            <p:extLst>
              <p:ext uri="{D42A27DB-BD31-4B8C-83A1-F6EECF244321}">
                <p14:modId xmlns:p14="http://schemas.microsoft.com/office/powerpoint/2010/main" val="35551784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5" name="Object 14" hidden="1">
                        <a:extLst>
                          <a:ext uri="{FF2B5EF4-FFF2-40B4-BE49-F238E27FC236}">
                            <a16:creationId xmlns:a16="http://schemas.microsoft.com/office/drawing/2014/main" id="{0597FF03-D70E-4CDA-BE53-EF680AD4CE02}"/>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21" name="text" descr="{&quot;templafy&quot;:{&quot;id&quot;:&quot;675e34ec-c079-4e11-9a73-840aba22a2f0&quot;}}" title="Form.Classification.Classification">
            <a:extLst>
              <a:ext uri="{FF2B5EF4-FFF2-40B4-BE49-F238E27FC236}">
                <a16:creationId xmlns:a16="http://schemas.microsoft.com/office/drawing/2014/main" id="{2BA21BF2-C6FF-4102-A2BB-62608F9A8039}"/>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Public</a:t>
            </a:r>
          </a:p>
        </p:txBody>
      </p:sp>
      <p:sp>
        <p:nvSpPr>
          <p:cNvPr id="22" name="text" descr="{&quot;templafy&quot;:{&quot;id&quot;:&quot;69dd8999-40a0-42e9-8db3-76874352bf13&quot;}}" hidden="1" title="Translations.Draft">
            <a:extLst>
              <a:ext uri="{FF2B5EF4-FFF2-40B4-BE49-F238E27FC236}">
                <a16:creationId xmlns:a16="http://schemas.microsoft.com/office/drawing/2014/main" id="{F6A8F8AB-BADA-4F85-8189-761426B50D0A}"/>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92015614" name="image" descr="{&quot;templafy&quot;:{&quot;id&quot;:&quot;5fe36612-1a87-4e48-9cb0-28b7c4c353e3&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1165411093"/>
      </p:ext>
    </p:extLst>
  </p:cSld>
  <p:clrMapOvr>
    <a:masterClrMapping/>
  </p:clrMapOvr>
  <p:extLst>
    <p:ext uri="{DCECCB84-F9BA-43D5-87BE-67443E8EF086}">
      <p15:sldGuideLst xmlns:p15="http://schemas.microsoft.com/office/powerpoint/2012/main">
        <p15:guide id="1" pos="334">
          <p15:clr>
            <a:srgbClr val="FBAE40"/>
          </p15:clr>
        </p15:guide>
        <p15:guide id="2" pos="238">
          <p15:clr>
            <a:srgbClr val="FBAE40"/>
          </p15:clr>
        </p15:guide>
        <p15:guide id="3" pos="8206">
          <p15:clr>
            <a:srgbClr val="FBAE40"/>
          </p15:clr>
        </p15:guide>
        <p15:guide id="4" orient="horz" pos="1224">
          <p15:clr>
            <a:srgbClr val="FBAE40"/>
          </p15:clr>
        </p15:guide>
        <p15:guide id="6" orient="horz" pos="2568">
          <p15:clr>
            <a:srgbClr val="FBAE40"/>
          </p15:clr>
        </p15:guide>
        <p15:guide id="9" orient="horz" pos="4608">
          <p15:clr>
            <a:srgbClr val="FBAE40"/>
          </p15:clr>
        </p15:guide>
        <p15:guide id="10" orient="horz" pos="4296">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Cover Page (Image C)">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40D797A-15F3-4ADB-8A9F-01820499B160}"/>
              </a:ext>
            </a:extLst>
          </p:cNvPr>
          <p:cNvGraphicFramePr>
            <a:graphicFrameLocks noChangeAspect="1"/>
          </p:cNvGraphicFramePr>
          <p:nvPr>
            <p:custDataLst>
              <p:tags r:id="rId1"/>
            </p:custDataLst>
            <p:extLst>
              <p:ext uri="{D42A27DB-BD31-4B8C-83A1-F6EECF244321}">
                <p14:modId xmlns:p14="http://schemas.microsoft.com/office/powerpoint/2010/main" val="341081393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2" name="Object 1" hidden="1">
                        <a:extLst>
                          <a:ext uri="{FF2B5EF4-FFF2-40B4-BE49-F238E27FC236}">
                            <a16:creationId xmlns:a16="http://schemas.microsoft.com/office/drawing/2014/main" id="{440D797A-15F3-4ADB-8A9F-01820499B160}"/>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14" name="Picture Placeholder 8">
            <a:extLst>
              <a:ext uri="{FF2B5EF4-FFF2-40B4-BE49-F238E27FC236}">
                <a16:creationId xmlns:a16="http://schemas.microsoft.com/office/drawing/2014/main" id="{23D7F5AB-FA02-4EA4-9382-32EB42EE81C5}"/>
              </a:ext>
            </a:extLst>
          </p:cNvPr>
          <p:cNvSpPr>
            <a:spLocks noGrp="1"/>
          </p:cNvSpPr>
          <p:nvPr>
            <p:ph type="pic" sz="quarter" idx="15"/>
          </p:nvPr>
        </p:nvSpPr>
        <p:spPr>
          <a:xfrm>
            <a:off x="8094014" y="1980000"/>
            <a:ext cx="3752322" cy="4634182"/>
          </a:xfrm>
          <a:prstGeom prst="rect">
            <a:avLst/>
          </a:prstGeom>
        </p:spPr>
        <p:txBody>
          <a:bodyPr tIns="648000" anchor="ctr" anchorCtr="0">
            <a:noAutofit/>
          </a:bodyPr>
          <a:lstStyle>
            <a:lvl1pPr marL="6235" indent="0" algn="ctr">
              <a:buNone/>
              <a:defRPr/>
            </a:lvl1pPr>
          </a:lstStyle>
          <a:p>
            <a:r>
              <a:rPr lang="en-US"/>
              <a:t>Click icon to add picture</a:t>
            </a:r>
            <a:endParaRPr lang="en-US" dirty="0"/>
          </a:p>
        </p:txBody>
      </p:sp>
      <p:sp>
        <p:nvSpPr>
          <p:cNvPr id="18" name="text" descr="{&quot;templafy&quot;:{&quot;id&quot;:&quot;b65df01c-3d63-4f17-acb2-3c358a8dfef2&quot;}}" title="Translations.Keyline"/>
          <p:cNvSpPr>
            <a:spLocks noGrp="1"/>
          </p:cNvSpPr>
          <p:nvPr>
            <p:ph type="ctrTitle" hasCustomPrompt="1"/>
            <p:custDataLst>
              <p:tags r:id="rId2"/>
            </p:custDataLst>
          </p:nvPr>
        </p:nvSpPr>
        <p:spPr>
          <a:xfrm>
            <a:off x="509846" y="1795549"/>
            <a:ext cx="7236153" cy="1210758"/>
          </a:xfrm>
          <a:prstGeom prst="rect">
            <a:avLst/>
          </a:prstGeom>
        </p:spPr>
        <p:txBody>
          <a:bodyPr lIns="0" tIns="0" rIns="0" bIns="0" anchor="b" anchorCtr="0">
            <a:noAutofit/>
          </a:bodyPr>
          <a:lstStyle>
            <a:lvl1pPr>
              <a:lnSpc>
                <a:spcPct val="100000"/>
              </a:lnSpc>
              <a:spcAft>
                <a:spcPts val="0"/>
              </a:spcAft>
              <a:defRPr sz="3636" baseline="0">
                <a:ea typeface="+mn-ea"/>
              </a:defRPr>
            </a:lvl1pPr>
          </a:lstStyle>
          <a:p>
            <a:pPr>
              <a:lnSpc>
                <a:spcPct val="100000"/>
              </a:lnSpc>
              <a:spcAft>
                <a:spcPts val="0"/>
              </a:spcAft>
            </a:pPr>
            <a:r>
              <a:rPr lang="en-US"/>
              <a:t>&lt;&lt;Keyline&gt;&gt;</a:t>
            </a:r>
          </a:p>
        </p:txBody>
      </p:sp>
      <p:sp>
        <p:nvSpPr>
          <p:cNvPr id="17" name="text" descr="{&quot;templafy&quot;:{&quot;id&quot;:&quot;df19be6a-9e13-4ded-ba4b-108a8a853147&quot;}}" title="Translations.Infoline"/>
          <p:cNvSpPr>
            <a:spLocks noGrp="1"/>
          </p:cNvSpPr>
          <p:nvPr>
            <p:ph type="subTitle" idx="1" hasCustomPrompt="1"/>
            <p:custDataLst>
              <p:tags r:id="rId3"/>
            </p:custDataLst>
          </p:nvPr>
        </p:nvSpPr>
        <p:spPr>
          <a:xfrm>
            <a:off x="509846" y="3108959"/>
            <a:ext cx="7236153" cy="588472"/>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p>
        </p:txBody>
      </p:sp>
      <p:sp>
        <p:nvSpPr>
          <p:cNvPr id="38" name="text" descr="{&quot;templafy&quot;:{&quot;id&quot;:&quot;38247318-8d86-4ed9-b3ca-4829a8c2ca00&quot;}}" title="Translations.PresentationPresenter"/>
          <p:cNvSpPr>
            <a:spLocks noGrp="1"/>
          </p:cNvSpPr>
          <p:nvPr>
            <p:ph type="body" sz="quarter" idx="11" hasCustomPrompt="1"/>
          </p:nvPr>
        </p:nvSpPr>
        <p:spPr>
          <a:xfrm>
            <a:off x="510546" y="3970525"/>
            <a:ext cx="7236153"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p>
        </p:txBody>
      </p:sp>
      <p:sp>
        <p:nvSpPr>
          <p:cNvPr id="40" name="text" descr="{&quot;templafy&quot;:{&quot;id&quot;:&quot;0a15f990-9068-4e8c-b33e-618171026178&quot;}}" title="Translations.PresenterFunction"/>
          <p:cNvSpPr>
            <a:spLocks noGrp="1"/>
          </p:cNvSpPr>
          <p:nvPr>
            <p:ph type="body" sz="quarter" idx="12" hasCustomPrompt="1"/>
          </p:nvPr>
        </p:nvSpPr>
        <p:spPr>
          <a:xfrm>
            <a:off x="510546" y="4240818"/>
            <a:ext cx="7236153"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p>
        </p:txBody>
      </p:sp>
      <p:sp>
        <p:nvSpPr>
          <p:cNvPr id="15" name="text" descr="{&quot;templafy&quot;:{&quot;id&quot;:&quot;e3391d30-9250-44df-93c7-03bc7db15f02&quot;}}" title="Translations.DatePp">
            <a:extLst>
              <a:ext uri="{FF2B5EF4-FFF2-40B4-BE49-F238E27FC236}">
                <a16:creationId xmlns:a16="http://schemas.microsoft.com/office/drawing/2014/main" id="{DF5E05ED-8073-495A-80D9-D9E11B7C3CCE}"/>
              </a:ext>
            </a:extLst>
          </p:cNvPr>
          <p:cNvSpPr>
            <a:spLocks noGrp="1"/>
          </p:cNvSpPr>
          <p:nvPr>
            <p:ph type="body" sz="quarter" idx="14" hasCustomPrompt="1"/>
          </p:nvPr>
        </p:nvSpPr>
        <p:spPr>
          <a:xfrm>
            <a:off x="510544" y="6218182"/>
            <a:ext cx="4335144" cy="274909"/>
          </a:xfrm>
        </p:spPr>
        <p:txBody>
          <a:bodyPr anchor="b" anchorCtr="0">
            <a:noAutofit/>
          </a:bodyPr>
          <a:lstStyle>
            <a:lvl1pPr marL="6546" indent="0">
              <a:spcBef>
                <a:spcPts val="0"/>
              </a:spcBef>
              <a:buNone/>
              <a:defRPr sz="1455" baseline="0"/>
            </a:lvl1pPr>
          </a:lstStyle>
          <a:p>
            <a:pPr lvl="0"/>
            <a:r>
              <a:rPr lang="en-US"/>
              <a:t>&lt;&lt;Date&gt;&gt;</a:t>
            </a:r>
          </a:p>
        </p:txBody>
      </p:sp>
      <p:graphicFrame>
        <p:nvGraphicFramePr>
          <p:cNvPr id="13" name="Object 12" hidden="1">
            <a:extLst>
              <a:ext uri="{FF2B5EF4-FFF2-40B4-BE49-F238E27FC236}">
                <a16:creationId xmlns:a16="http://schemas.microsoft.com/office/drawing/2014/main" id="{3D131F6D-20F5-4CAD-BEC5-273CC60E2C48}"/>
              </a:ext>
            </a:extLst>
          </p:cNvPr>
          <p:cNvGraphicFramePr>
            <a:graphicFrameLocks noChangeAspect="1"/>
          </p:cNvGraphicFramePr>
          <p:nvPr>
            <p:custDataLst>
              <p:tags r:id="rId4"/>
            </p:custDataLst>
            <p:extLst>
              <p:ext uri="{D42A27DB-BD31-4B8C-83A1-F6EECF244321}">
                <p14:modId xmlns:p14="http://schemas.microsoft.com/office/powerpoint/2010/main" val="271038202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1" imgW="286" imgH="286" progId="TCLayout.ActiveDocument.1">
                  <p:embed/>
                </p:oleObj>
              </mc:Choice>
              <mc:Fallback>
                <p:oleObj name="think-cell Slide" r:id="rId11" imgW="286" imgH="286" progId="TCLayout.ActiveDocument.1">
                  <p:embed/>
                  <p:pic>
                    <p:nvPicPr>
                      <p:cNvPr id="13" name="Object 12" hidden="1">
                        <a:extLst>
                          <a:ext uri="{FF2B5EF4-FFF2-40B4-BE49-F238E27FC236}">
                            <a16:creationId xmlns:a16="http://schemas.microsoft.com/office/drawing/2014/main" id="{3D131F6D-20F5-4CAD-BEC5-273CC60E2C48}"/>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graphicFrame>
        <p:nvGraphicFramePr>
          <p:cNvPr id="16" name="Object 15" hidden="1">
            <a:extLst>
              <a:ext uri="{FF2B5EF4-FFF2-40B4-BE49-F238E27FC236}">
                <a16:creationId xmlns:a16="http://schemas.microsoft.com/office/drawing/2014/main" id="{18489AA2-5EF1-4F7A-BEBD-296546BE987F}"/>
              </a:ext>
            </a:extLst>
          </p:cNvPr>
          <p:cNvGraphicFramePr>
            <a:graphicFrameLocks noChangeAspect="1"/>
          </p:cNvGraphicFramePr>
          <p:nvPr userDrawn="1">
            <p:custDataLst>
              <p:tags r:id="rId5"/>
            </p:custDataLst>
            <p:extLst>
              <p:ext uri="{D42A27DB-BD31-4B8C-83A1-F6EECF244321}">
                <p14:modId xmlns:p14="http://schemas.microsoft.com/office/powerpoint/2010/main" val="3724811328"/>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2" imgW="286" imgH="286" progId="TCLayout.ActiveDocument.1">
                  <p:embed/>
                </p:oleObj>
              </mc:Choice>
              <mc:Fallback>
                <p:oleObj name="think-cell Slide" r:id="rId12" imgW="286" imgH="286" progId="TCLayout.ActiveDocument.1">
                  <p:embed/>
                  <p:pic>
                    <p:nvPicPr>
                      <p:cNvPr id="16" name="Object 15" hidden="1">
                        <a:extLst>
                          <a:ext uri="{FF2B5EF4-FFF2-40B4-BE49-F238E27FC236}">
                            <a16:creationId xmlns:a16="http://schemas.microsoft.com/office/drawing/2014/main" id="{18489AA2-5EF1-4F7A-BEBD-296546BE987F}"/>
                          </a:ext>
                        </a:extLst>
                      </p:cNvPr>
                      <p:cNvPicPr/>
                      <p:nvPr/>
                    </p:nvPicPr>
                    <p:blipFill>
                      <a:blip r:embed="rId10"/>
                      <a:stretch>
                        <a:fillRect/>
                      </a:stretch>
                    </p:blipFill>
                    <p:spPr>
                      <a:xfrm>
                        <a:off x="1444" y="1443"/>
                        <a:ext cx="1444" cy="1444"/>
                      </a:xfrm>
                      <a:prstGeom prst="rect">
                        <a:avLst/>
                      </a:prstGeom>
                    </p:spPr>
                  </p:pic>
                </p:oleObj>
              </mc:Fallback>
            </mc:AlternateContent>
          </a:graphicData>
        </a:graphic>
      </p:graphicFrame>
      <p:sp>
        <p:nvSpPr>
          <p:cNvPr id="22" name="text" descr="{&quot;templafy&quot;:{&quot;id&quot;:&quot;3dc9bd13-c9a9-4c00-8f72-8e5f2b528878&quot;}}" title="Form.Classification.Classification">
            <a:extLst>
              <a:ext uri="{FF2B5EF4-FFF2-40B4-BE49-F238E27FC236}">
                <a16:creationId xmlns:a16="http://schemas.microsoft.com/office/drawing/2014/main" id="{07F02034-6F8F-422D-91F4-038325E9941F}"/>
              </a:ext>
            </a:extLst>
          </p:cNvPr>
          <p:cNvSpPr txBox="1">
            <a:spLocks/>
          </p:cNvSpPr>
          <p:nvPr userDrawn="1">
            <p:custDataLst>
              <p:tags r:id="rId6"/>
            </p:custDataLst>
          </p:nvPr>
        </p:nvSpPr>
        <p:spPr>
          <a:xfrm>
            <a:off x="9232854" y="693819"/>
            <a:ext cx="2416233" cy="153888"/>
          </a:xfrm>
          <a:prstGeom prst="rect">
            <a:avLst/>
          </a:prstGeom>
          <a:noFill/>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latin typeface="+mn-lt"/>
              </a:rPr>
              <a:t>Public</a:t>
            </a:r>
          </a:p>
        </p:txBody>
      </p:sp>
      <p:sp>
        <p:nvSpPr>
          <p:cNvPr id="23" name="text" descr="{&quot;templafy&quot;:{&quot;id&quot;:&quot;d84dc2d6-7f31-4158-bfda-ba6203127830&quot;}}" hidden="1" title="Translations.Draft">
            <a:extLst>
              <a:ext uri="{FF2B5EF4-FFF2-40B4-BE49-F238E27FC236}">
                <a16:creationId xmlns:a16="http://schemas.microsoft.com/office/drawing/2014/main" id="{B217FF1B-DB60-4084-87F6-222A924DC255}"/>
              </a:ext>
            </a:extLst>
          </p:cNvPr>
          <p:cNvSpPr txBox="1"/>
          <p:nvPr userDrawn="1">
            <p:custDataLst>
              <p:tags r:id="rId7"/>
            </p:custDataLst>
          </p:nvPr>
        </p:nvSpPr>
        <p:spPr>
          <a:xfrm>
            <a:off x="7069165" y="582545"/>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pic>
        <p:nvPicPr>
          <p:cNvPr id="226654495" name="image" descr="{&quot;templafy&quot;:{&quot;id&quot;:&quot;d07f2d54-637a-497c-9e43-739df8840b44&quot;}}"/>
          <p:cNvPicPr>
            <a:picLocks noChangeAspect="1"/>
          </p:cNvPicPr>
          <p:nvPr/>
        </p:nvPicPr>
        <p:blipFill>
          <a:blip r:embed="rId13"/>
          <a:stretch>
            <a:fillRect/>
          </a:stretch>
        </p:blipFill>
        <p:spPr>
          <a:xfrm>
            <a:off x="507317" y="515389"/>
            <a:ext cx="1009774" cy="369818"/>
          </a:xfrm>
          <a:prstGeom prst="rect">
            <a:avLst/>
          </a:prstGeom>
        </p:spPr>
      </p:pic>
    </p:spTree>
    <p:extLst>
      <p:ext uri="{BB962C8B-B14F-4D97-AF65-F5344CB8AC3E}">
        <p14:creationId xmlns:p14="http://schemas.microsoft.com/office/powerpoint/2010/main" val="1720238173"/>
      </p:ext>
    </p:extLst>
  </p:cSld>
  <p:clrMapOvr>
    <a:masterClrMapping/>
  </p:clrMapOvr>
  <p:extLst>
    <p:ext uri="{DCECCB84-F9BA-43D5-87BE-67443E8EF086}">
      <p15:sldGuideLst xmlns:p15="http://schemas.microsoft.com/office/powerpoint/2012/main">
        <p15:guide id="1" pos="334">
          <p15:clr>
            <a:srgbClr val="FBAE40"/>
          </p15:clr>
        </p15:guide>
        <p15:guide id="2" pos="5590">
          <p15:clr>
            <a:srgbClr val="FBAE40"/>
          </p15:clr>
        </p15:guide>
        <p15:guide id="3" pos="8206">
          <p15:clr>
            <a:srgbClr val="FBAE40"/>
          </p15:clr>
        </p15:guide>
        <p15:guide id="4" orient="horz" pos="1248">
          <p15:clr>
            <a:srgbClr val="FBAE40"/>
          </p15:clr>
        </p15:guide>
        <p15:guide id="5" orient="horz" pos="1368">
          <p15:clr>
            <a:srgbClr val="FBAE40"/>
          </p15:clr>
        </p15:guide>
        <p15:guide id="8" orient="horz" pos="4608">
          <p15:clr>
            <a:srgbClr val="FBAE40"/>
          </p15:clr>
        </p15:guide>
        <p15:guide id="9" orient="horz" pos="429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Default Body Sl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13A4830-09A7-4C12-9EFC-55CD7B0AE9C7}"/>
              </a:ext>
            </a:extLst>
          </p:cNvPr>
          <p:cNvGraphicFramePr>
            <a:graphicFrameLocks noChangeAspect="1"/>
          </p:cNvGraphicFramePr>
          <p:nvPr>
            <p:custDataLst>
              <p:tags r:id="rId1"/>
            </p:custDataLst>
            <p:extLst>
              <p:ext uri="{D42A27DB-BD31-4B8C-83A1-F6EECF244321}">
                <p14:modId xmlns:p14="http://schemas.microsoft.com/office/powerpoint/2010/main" val="2792310106"/>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3" name="Object 2" hidden="1">
                        <a:extLst>
                          <a:ext uri="{FF2B5EF4-FFF2-40B4-BE49-F238E27FC236}">
                            <a16:creationId xmlns:a16="http://schemas.microsoft.com/office/drawing/2014/main" id="{E13A4830-09A7-4C12-9EFC-55CD7B0AE9C7}"/>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63C4C73-EF6A-4445-967B-0AD8010F11B6}"/>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 name="text" descr="{&quot;templafy&quot;:{&quot;id&quot;:&quot;217b65ea-b455-4586-a71d-0ab93bf8b301&quot;}}" title="Translations.PageHeading">
            <a:extLst>
              <a:ext uri="{FF2B5EF4-FFF2-40B4-BE49-F238E27FC236}">
                <a16:creationId xmlns:a16="http://schemas.microsoft.com/office/drawing/2014/main" id="{61064A21-C9F5-42C1-8699-7E6672872743}"/>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sp>
        <p:nvSpPr>
          <p:cNvPr id="22" name="LAYOUT BODY">
            <a:extLst>
              <a:ext uri="{FF2B5EF4-FFF2-40B4-BE49-F238E27FC236}">
                <a16:creationId xmlns:a16="http://schemas.microsoft.com/office/drawing/2014/main" id="{EE53C128-2BCC-4EC3-9199-16FA1A2A4B02}"/>
              </a:ext>
            </a:extLst>
          </p:cNvPr>
          <p:cNvSpPr>
            <a:spLocks noGrp="1"/>
          </p:cNvSpPr>
          <p:nvPr>
            <p:ph sz="quarter" idx="12" hasCustomPrompt="1"/>
            <p:custDataLst>
              <p:tags r:id="rId3"/>
            </p:custDataLst>
          </p:nvPr>
        </p:nvSpPr>
        <p:spPr>
          <a:xfrm>
            <a:off x="509845" y="1689967"/>
            <a:ext cx="11139262" cy="3831647"/>
          </a:xfrm>
          <a:prstGeom prst="rect">
            <a:avLst/>
          </a:prstGeom>
          <a:noFill/>
        </p:spPr>
        <p:txBody>
          <a:bodyPr vert="horz" lIns="0" tIns="0" rIns="0" bIns="0" rtlCol="0">
            <a:noAutofit/>
          </a:bodyPr>
          <a:lstStyle>
            <a:lvl1pPr marL="166256" indent="-166256">
              <a:spcBef>
                <a:spcPts val="727"/>
              </a:spcBef>
              <a:buSzPct val="75000"/>
              <a:buFont typeface="Wingdings 2" panose="05020102010507070707" pitchFamily="18" charset="2"/>
              <a:buChar char=""/>
              <a:tabLst/>
              <a:defRPr lang="en-GB" sz="1455" kern="1200" dirty="0" smtClean="0"/>
            </a:lvl1pPr>
            <a:lvl2pPr marL="340825">
              <a:spcBef>
                <a:spcPts val="727"/>
              </a:spcBef>
              <a:tabLst/>
              <a:defRPr sz="1455"/>
            </a:lvl2pPr>
            <a:lvl3pPr marL="515394">
              <a:spcBef>
                <a:spcPts val="727"/>
              </a:spcBef>
              <a:defRPr sz="1455"/>
            </a:lvl3pPr>
            <a:lvl4pPr marL="689963" indent="-166256">
              <a:buFont typeface="Arial" panose="020B0604020202020204" pitchFamily="34" charset="0"/>
              <a:buChar char="–"/>
              <a:defRPr/>
            </a:lvl4pPr>
            <a:lvl5pPr marL="864532">
              <a:defRPr/>
            </a:lvl5pPr>
            <a:lvl6pPr marL="864532">
              <a:defRPr/>
            </a:lvl6pPr>
            <a:lvl7pPr indent="0">
              <a:defRPr/>
            </a:lvl7pPr>
            <a:lvl8pPr indent="0">
              <a:defRPr/>
            </a:lvl8pPr>
            <a:lvl9pPr indent="0">
              <a:defRPr/>
            </a:lvl9pPr>
          </a:lstStyle>
          <a:p>
            <a:pPr marL="0" lvl="0"/>
            <a:r>
              <a:rPr lang="en-US" dirty="0"/>
              <a:t>Click to add text</a:t>
            </a:r>
            <a:endParaRPr lang="en-US"/>
          </a:p>
          <a:p>
            <a:pPr marL="340825" lvl="1">
              <a:tabLst/>
            </a:pPr>
            <a:r>
              <a:rPr lang="en-US" dirty="0"/>
              <a:t>Second level</a:t>
            </a:r>
            <a:endParaRPr lang="en-US"/>
          </a:p>
          <a:p>
            <a:pPr marL="540333" lvl="2"/>
            <a:r>
              <a:rPr lang="en-US" dirty="0"/>
              <a:t>Third level</a:t>
            </a:r>
            <a:endParaRPr lang="en-US"/>
          </a:p>
        </p:txBody>
      </p:sp>
      <p:graphicFrame>
        <p:nvGraphicFramePr>
          <p:cNvPr id="17" name="Object 16" hidden="1">
            <a:extLst>
              <a:ext uri="{FF2B5EF4-FFF2-40B4-BE49-F238E27FC236}">
                <a16:creationId xmlns:a16="http://schemas.microsoft.com/office/drawing/2014/main" id="{352301F1-24D5-47D1-B667-97E2827EBD53}"/>
              </a:ext>
            </a:extLst>
          </p:cNvPr>
          <p:cNvGraphicFramePr>
            <a:graphicFrameLocks noChangeAspect="1"/>
          </p:cNvGraphicFramePr>
          <p:nvPr>
            <p:custDataLst>
              <p:tags r:id="rId4"/>
            </p:custDataLst>
            <p:extLst>
              <p:ext uri="{D42A27DB-BD31-4B8C-83A1-F6EECF244321}">
                <p14:modId xmlns:p14="http://schemas.microsoft.com/office/powerpoint/2010/main" val="292764991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7" name="Object 16" hidden="1">
                        <a:extLst>
                          <a:ext uri="{FF2B5EF4-FFF2-40B4-BE49-F238E27FC236}">
                            <a16:creationId xmlns:a16="http://schemas.microsoft.com/office/drawing/2014/main" id="{352301F1-24D5-47D1-B667-97E2827EBD53}"/>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18" name="Rectangle 17" hidden="1">
            <a:extLst>
              <a:ext uri="{FF2B5EF4-FFF2-40B4-BE49-F238E27FC236}">
                <a16:creationId xmlns:a16="http://schemas.microsoft.com/office/drawing/2014/main" id="{4EA807D9-4B42-40BC-9584-B7480C297989}"/>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26166D3E-2043-459C-9A21-F9EFF95ECED8}"/>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0" name="text" descr="{&quot;templafy&quot;:{&quot;id&quot;:&quot;5462bc02-5df5-49ce-9d35-4f09bda3bc3a&quot;}}" hidden="1" title="Translations.Draft">
            <a:extLst>
              <a:ext uri="{FF2B5EF4-FFF2-40B4-BE49-F238E27FC236}">
                <a16:creationId xmlns:a16="http://schemas.microsoft.com/office/drawing/2014/main" id="{38391F0A-3404-4F9E-BB4E-0F8C97EF8F29}"/>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1" name="PXP_GRIDLINES" hidden="1">
            <a:extLst>
              <a:ext uri="{FF2B5EF4-FFF2-40B4-BE49-F238E27FC236}">
                <a16:creationId xmlns:a16="http://schemas.microsoft.com/office/drawing/2014/main" id="{4BCB9820-6C31-40F9-9ED8-E9F193201E67}"/>
              </a:ext>
            </a:extLst>
          </p:cNvPr>
          <p:cNvGrpSpPr/>
          <p:nvPr/>
        </p:nvGrpSpPr>
        <p:grpSpPr>
          <a:xfrm>
            <a:off x="-1" y="0"/>
            <a:ext cx="12161813" cy="6858000"/>
            <a:chOff x="-20924" y="0"/>
            <a:chExt cx="10058400" cy="7543800"/>
          </a:xfrm>
        </p:grpSpPr>
        <p:cxnSp>
          <p:nvCxnSpPr>
            <p:cNvPr id="32" name="Straight Connector 31">
              <a:extLst>
                <a:ext uri="{FF2B5EF4-FFF2-40B4-BE49-F238E27FC236}">
                  <a16:creationId xmlns:a16="http://schemas.microsoft.com/office/drawing/2014/main" id="{60E4E55A-02BF-4179-9505-3FA20CA8B090}"/>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3A5891F-040C-4A7A-A845-B1EC6DBEDC9B}"/>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4AAD41B-BC4C-4BB0-9245-CF4F2DFD2AAA}"/>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0896F21-A406-493C-BFBD-0C2AFA6A354B}"/>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93C24D4-C054-4472-A7DA-7459E6437D08}"/>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A77D67-18B1-41CB-8FDB-F9EC2B787723}"/>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8" name="LAYOUT BODY" hidden="1">
            <a:extLst>
              <a:ext uri="{FF2B5EF4-FFF2-40B4-BE49-F238E27FC236}">
                <a16:creationId xmlns:a16="http://schemas.microsoft.com/office/drawing/2014/main" id="{CD8A171F-2ADD-4916-B5C2-22F671DEB74D}"/>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814606770" name="image" descr="{&quot;templafy&quot;:{&quot;id&quot;:&quot;c435dc09-333d-4908-accf-002d413ebe16&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893366043"/>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3840">
          <p15:clr>
            <a:srgbClr val="FBAE40"/>
          </p15:clr>
        </p15:guide>
        <p15:guide id="6" orient="horz" pos="4258">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ody Slide with Messag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13A4830-09A7-4C12-9EFC-55CD7B0AE9C7}"/>
              </a:ext>
            </a:extLst>
          </p:cNvPr>
          <p:cNvGraphicFramePr>
            <a:graphicFrameLocks noChangeAspect="1"/>
          </p:cNvGraphicFramePr>
          <p:nvPr>
            <p:custDataLst>
              <p:tags r:id="rId1"/>
            </p:custDataLst>
            <p:extLst>
              <p:ext uri="{D42A27DB-BD31-4B8C-83A1-F6EECF244321}">
                <p14:modId xmlns:p14="http://schemas.microsoft.com/office/powerpoint/2010/main" val="162338120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3" name="Object 2" hidden="1">
                        <a:extLst>
                          <a:ext uri="{FF2B5EF4-FFF2-40B4-BE49-F238E27FC236}">
                            <a16:creationId xmlns:a16="http://schemas.microsoft.com/office/drawing/2014/main" id="{E13A4830-09A7-4C12-9EFC-55CD7B0AE9C7}"/>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63C4C73-EF6A-4445-967B-0AD8010F11B6}"/>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4" name="text" descr="{&quot;templafy&quot;:{&quot;id&quot;:&quot;47536f6a-2f00-4992-a3a9-fe8fe3cb1d7f&quot;}}" title="Translations.PageHeading">
            <a:extLst>
              <a:ext uri="{FF2B5EF4-FFF2-40B4-BE49-F238E27FC236}">
                <a16:creationId xmlns:a16="http://schemas.microsoft.com/office/drawing/2014/main" id="{61064A21-C9F5-42C1-8699-7E6672872743}"/>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sp>
        <p:nvSpPr>
          <p:cNvPr id="21" name="text" descr="{&quot;templafy&quot;:{&quot;id&quot;:&quot;a47e453d-ab1a-468d-9480-774ad06b31af&quot;}}" title="Translations.MessageText">
            <a:extLst>
              <a:ext uri="{FF2B5EF4-FFF2-40B4-BE49-F238E27FC236}">
                <a16:creationId xmlns:a16="http://schemas.microsoft.com/office/drawing/2014/main" id="{4921A7CA-7C8F-4794-BBBF-805F52B28920}"/>
              </a:ext>
            </a:extLst>
          </p:cNvPr>
          <p:cNvSpPr>
            <a:spLocks noGrp="1"/>
          </p:cNvSpPr>
          <p:nvPr>
            <p:ph type="body" sz="quarter" idx="15" hasCustomPrompt="1"/>
          </p:nvPr>
        </p:nvSpPr>
        <p:spPr>
          <a:xfrm>
            <a:off x="509846" y="1024660"/>
            <a:ext cx="11139092" cy="249382"/>
          </a:xfrm>
          <a:prstGeom prst="rect">
            <a:avLst/>
          </a:prstGeom>
        </p:spPr>
        <p:txBody>
          <a:bodyPr lIns="0" tIns="0" rIns="0" bIns="0"/>
          <a:lstStyle>
            <a:lvl1pPr marL="0" indent="0">
              <a:spcBef>
                <a:spcPts val="0"/>
              </a:spcBef>
              <a:buFontTx/>
              <a:buNone/>
              <a:defRPr sz="1636"/>
            </a:lvl1pPr>
          </a:lstStyle>
          <a:p>
            <a:pPr lvl="0"/>
            <a:r>
              <a:rPr lang="en-US"/>
              <a:t>&lt;&lt;Message&gt;&gt;</a:t>
            </a:r>
          </a:p>
        </p:txBody>
      </p:sp>
      <p:sp>
        <p:nvSpPr>
          <p:cNvPr id="22" name="LAYOUT BODY">
            <a:extLst>
              <a:ext uri="{FF2B5EF4-FFF2-40B4-BE49-F238E27FC236}">
                <a16:creationId xmlns:a16="http://schemas.microsoft.com/office/drawing/2014/main" id="{EE53C128-2BCC-4EC3-9199-16FA1A2A4B02}"/>
              </a:ext>
            </a:extLst>
          </p:cNvPr>
          <p:cNvSpPr>
            <a:spLocks noGrp="1"/>
          </p:cNvSpPr>
          <p:nvPr>
            <p:ph sz="quarter" idx="12" hasCustomPrompt="1"/>
            <p:custDataLst>
              <p:tags r:id="rId3"/>
            </p:custDataLst>
          </p:nvPr>
        </p:nvSpPr>
        <p:spPr>
          <a:xfrm>
            <a:off x="509845" y="1689967"/>
            <a:ext cx="11139262" cy="3831647"/>
          </a:xfrm>
          <a:prstGeom prst="rect">
            <a:avLst/>
          </a:prstGeom>
          <a:noFill/>
        </p:spPr>
        <p:txBody>
          <a:bodyPr vert="horz" lIns="0" tIns="0" rIns="0" bIns="0" rtlCol="0">
            <a:noAutofit/>
          </a:bodyPr>
          <a:lstStyle>
            <a:lvl1pPr marL="166256" indent="-166256">
              <a:spcBef>
                <a:spcPts val="727"/>
              </a:spcBef>
              <a:buSzPct val="75000"/>
              <a:buFont typeface="Wingdings 2" panose="05020102010507070707" pitchFamily="18" charset="2"/>
              <a:buChar char=""/>
              <a:tabLst/>
              <a:defRPr lang="en-GB" sz="1455" kern="1200" dirty="0" smtClean="0"/>
            </a:lvl1pPr>
            <a:lvl2pPr marL="340825">
              <a:spcBef>
                <a:spcPts val="727"/>
              </a:spcBef>
              <a:tabLst/>
              <a:defRPr sz="1455"/>
            </a:lvl2pPr>
            <a:lvl3pPr marL="515394">
              <a:spcBef>
                <a:spcPts val="727"/>
              </a:spcBef>
              <a:defRPr sz="1455"/>
            </a:lvl3pPr>
            <a:lvl4pPr marL="689963" indent="-166256">
              <a:buFont typeface="Arial" panose="020B0604020202020204" pitchFamily="34" charset="0"/>
              <a:buChar char="–"/>
              <a:defRPr/>
            </a:lvl4pPr>
            <a:lvl5pPr marL="864532">
              <a:defRPr/>
            </a:lvl5pPr>
            <a:lvl6pPr marL="864532">
              <a:defRPr/>
            </a:lvl6pPr>
            <a:lvl7pPr indent="0">
              <a:defRPr/>
            </a:lvl7pPr>
            <a:lvl8pPr indent="0">
              <a:defRPr/>
            </a:lvl8pPr>
            <a:lvl9pPr indent="0">
              <a:defRPr/>
            </a:lvl9pPr>
          </a:lstStyle>
          <a:p>
            <a:pPr marL="0" lvl="0"/>
            <a:r>
              <a:rPr lang="en-US" dirty="0"/>
              <a:t>Click to add text</a:t>
            </a:r>
            <a:endParaRPr lang="en-US"/>
          </a:p>
          <a:p>
            <a:pPr marL="340825" lvl="1">
              <a:tabLst/>
            </a:pPr>
            <a:r>
              <a:rPr lang="en-US" dirty="0"/>
              <a:t>Second level</a:t>
            </a:r>
            <a:endParaRPr lang="en-US"/>
          </a:p>
          <a:p>
            <a:pPr marL="540333" lvl="2"/>
            <a:r>
              <a:rPr lang="en-US" dirty="0"/>
              <a:t>Third level</a:t>
            </a:r>
            <a:endParaRPr lang="en-US"/>
          </a:p>
        </p:txBody>
      </p:sp>
      <p:graphicFrame>
        <p:nvGraphicFramePr>
          <p:cNvPr id="18" name="Object 17" hidden="1">
            <a:extLst>
              <a:ext uri="{FF2B5EF4-FFF2-40B4-BE49-F238E27FC236}">
                <a16:creationId xmlns:a16="http://schemas.microsoft.com/office/drawing/2014/main" id="{08AFCAB2-2922-48C4-8D85-7681AB76837A}"/>
              </a:ext>
            </a:extLst>
          </p:cNvPr>
          <p:cNvGraphicFramePr>
            <a:graphicFrameLocks noChangeAspect="1"/>
          </p:cNvGraphicFramePr>
          <p:nvPr>
            <p:custDataLst>
              <p:tags r:id="rId4"/>
            </p:custDataLst>
            <p:extLst>
              <p:ext uri="{D42A27DB-BD31-4B8C-83A1-F6EECF244321}">
                <p14:modId xmlns:p14="http://schemas.microsoft.com/office/powerpoint/2010/main" val="2745401290"/>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8" name="Object 17" hidden="1">
                        <a:extLst>
                          <a:ext uri="{FF2B5EF4-FFF2-40B4-BE49-F238E27FC236}">
                            <a16:creationId xmlns:a16="http://schemas.microsoft.com/office/drawing/2014/main" id="{08AFCAB2-2922-48C4-8D85-7681AB76837A}"/>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BC560938-872C-460C-BBA9-836B9DE4152B}"/>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0"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47648F2A-929A-4663-B297-6D2C534E5A0D}"/>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2" name="text" descr="{&quot;templafy&quot;:{&quot;id&quot;:&quot;f2777976-d562-406b-8761-95b9a0639bb5&quot;}}" hidden="1" title="Translations.Draft">
            <a:extLst>
              <a:ext uri="{FF2B5EF4-FFF2-40B4-BE49-F238E27FC236}">
                <a16:creationId xmlns:a16="http://schemas.microsoft.com/office/drawing/2014/main" id="{F62EC7E6-BBEE-4BF0-B9BB-E1CDE22D35EF}"/>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3" name="PXP_GRIDLINES" hidden="1">
            <a:extLst>
              <a:ext uri="{FF2B5EF4-FFF2-40B4-BE49-F238E27FC236}">
                <a16:creationId xmlns:a16="http://schemas.microsoft.com/office/drawing/2014/main" id="{699DEB83-B81B-4CC3-A75F-BF005C41DB38}"/>
              </a:ext>
            </a:extLst>
          </p:cNvPr>
          <p:cNvGrpSpPr/>
          <p:nvPr/>
        </p:nvGrpSpPr>
        <p:grpSpPr>
          <a:xfrm>
            <a:off x="-1" y="0"/>
            <a:ext cx="12161813" cy="6858000"/>
            <a:chOff x="-20924" y="0"/>
            <a:chExt cx="10058400" cy="7543800"/>
          </a:xfrm>
        </p:grpSpPr>
        <p:cxnSp>
          <p:nvCxnSpPr>
            <p:cNvPr id="34" name="Straight Connector 33">
              <a:extLst>
                <a:ext uri="{FF2B5EF4-FFF2-40B4-BE49-F238E27FC236}">
                  <a16:creationId xmlns:a16="http://schemas.microsoft.com/office/drawing/2014/main" id="{0D7899B4-6E9E-49A2-8D05-5BC5A242AD66}"/>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01AF200-6E92-44FE-A716-FD9930C2A992}"/>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EE8EB0-09CB-49E1-B1ED-448B4B9C4812}"/>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4608C80-94D7-4547-A353-FC51B327942F}"/>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488A6CD-ADB1-48FE-ADE0-54A72C82795C}"/>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DD84084-4DCB-4C0C-9173-BF06FCCD8111}"/>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0" name="LAYOUT BODY" hidden="1">
            <a:extLst>
              <a:ext uri="{FF2B5EF4-FFF2-40B4-BE49-F238E27FC236}">
                <a16:creationId xmlns:a16="http://schemas.microsoft.com/office/drawing/2014/main" id="{5C3F4690-5BFE-4C27-AB4E-293AF4505D47}"/>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2037557581" name="image" descr="{&quot;templafy&quot;:{&quot;id&quot;:&quot;a9e3dd03-8679-4e65-bdc3-c950c245f6c1&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215865963"/>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696">
          <p15:clr>
            <a:srgbClr val="FBAE40"/>
          </p15:clr>
        </p15:guide>
        <p15:guide id="5" orient="horz" pos="1152">
          <p15:clr>
            <a:srgbClr val="FBAE40"/>
          </p15:clr>
        </p15:guide>
        <p15:guide id="6" orient="horz" pos="3840">
          <p15:clr>
            <a:srgbClr val="FBAE40"/>
          </p15:clr>
        </p15:guide>
        <p15:guide id="9" orient="horz" pos="4258">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2A40ABEE-F5DA-431B-A54D-DEC9260B9C75}"/>
              </a:ext>
            </a:extLst>
          </p:cNvPr>
          <p:cNvGraphicFramePr>
            <a:graphicFrameLocks noChangeAspect="1"/>
          </p:cNvGraphicFramePr>
          <p:nvPr>
            <p:custDataLst>
              <p:tags r:id="rId1"/>
            </p:custDataLst>
            <p:extLst>
              <p:ext uri="{D42A27DB-BD31-4B8C-83A1-F6EECF244321}">
                <p14:modId xmlns:p14="http://schemas.microsoft.com/office/powerpoint/2010/main" val="616814365"/>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7" imgW="286" imgH="286" progId="TCLayout.ActiveDocument.1">
                  <p:embed/>
                </p:oleObj>
              </mc:Choice>
              <mc:Fallback>
                <p:oleObj name="think-cell Slide" r:id="rId7" imgW="286" imgH="286" progId="TCLayout.ActiveDocument.1">
                  <p:embed/>
                  <p:pic>
                    <p:nvPicPr>
                      <p:cNvPr id="4" name="Object 3" hidden="1">
                        <a:extLst>
                          <a:ext uri="{FF2B5EF4-FFF2-40B4-BE49-F238E27FC236}">
                            <a16:creationId xmlns:a16="http://schemas.microsoft.com/office/drawing/2014/main" id="{2A40ABEE-F5DA-431B-A54D-DEC9260B9C75}"/>
                          </a:ext>
                        </a:extLst>
                      </p:cNvPr>
                      <p:cNvPicPr/>
                      <p:nvPr/>
                    </p:nvPicPr>
                    <p:blipFill>
                      <a:blip r:embed="rId8"/>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DFE5C41-1B44-4020-9D51-90D186645171}"/>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8b9a8a7e-b8dc-4e98-b416-fba37d8d314e&quot;}}" title="Translations.Page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6" y="0"/>
            <a:ext cx="11139261" cy="858694"/>
          </a:xfrm>
          <a:prstGeom prst="rect">
            <a:avLst/>
          </a:prstGeom>
        </p:spPr>
        <p:txBody>
          <a:bodyPr/>
          <a:lstStyle>
            <a:lvl1pPr>
              <a:defRPr baseline="0">
                <a:ea typeface="+mn-ea"/>
              </a:defRPr>
            </a:lvl1pPr>
          </a:lstStyle>
          <a:p>
            <a:r>
              <a:rPr lang="en-US"/>
              <a:t>&lt;&lt;Page heading&gt;&gt;</a:t>
            </a:r>
          </a:p>
        </p:txBody>
      </p:sp>
      <p:graphicFrame>
        <p:nvGraphicFramePr>
          <p:cNvPr id="15" name="Object 14" hidden="1">
            <a:extLst>
              <a:ext uri="{FF2B5EF4-FFF2-40B4-BE49-F238E27FC236}">
                <a16:creationId xmlns:a16="http://schemas.microsoft.com/office/drawing/2014/main" id="{BEA34953-3C5B-474F-98E8-59CBC16D816B}"/>
              </a:ext>
            </a:extLst>
          </p:cNvPr>
          <p:cNvGraphicFramePr>
            <a:graphicFrameLocks noChangeAspect="1"/>
          </p:cNvGraphicFramePr>
          <p:nvPr>
            <p:custDataLst>
              <p:tags r:id="rId3"/>
            </p:custDataLst>
            <p:extLst>
              <p:ext uri="{D42A27DB-BD31-4B8C-83A1-F6EECF244321}">
                <p14:modId xmlns:p14="http://schemas.microsoft.com/office/powerpoint/2010/main" val="2098870097"/>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9" imgW="286" imgH="286" progId="TCLayout.ActiveDocument.1">
                  <p:embed/>
                </p:oleObj>
              </mc:Choice>
              <mc:Fallback>
                <p:oleObj name="think-cell Slide" r:id="rId9" imgW="286" imgH="286" progId="TCLayout.ActiveDocument.1">
                  <p:embed/>
                  <p:pic>
                    <p:nvPicPr>
                      <p:cNvPr id="15" name="Object 14" hidden="1">
                        <a:extLst>
                          <a:ext uri="{FF2B5EF4-FFF2-40B4-BE49-F238E27FC236}">
                            <a16:creationId xmlns:a16="http://schemas.microsoft.com/office/drawing/2014/main" id="{BEA34953-3C5B-474F-98E8-59CBC16D816B}"/>
                          </a:ext>
                        </a:extLst>
                      </p:cNvPr>
                      <p:cNvPicPr/>
                      <p:nvPr/>
                    </p:nvPicPr>
                    <p:blipFill>
                      <a:blip r:embed="rId8"/>
                      <a:stretch>
                        <a:fillRect/>
                      </a:stretch>
                    </p:blipFill>
                    <p:spPr>
                      <a:xfrm>
                        <a:off x="1444" y="1443"/>
                        <a:ext cx="1444" cy="1444"/>
                      </a:xfrm>
                      <a:prstGeom prst="rect">
                        <a:avLst/>
                      </a:prstGeom>
                    </p:spPr>
                  </p:pic>
                </p:oleObj>
              </mc:Fallback>
            </mc:AlternateContent>
          </a:graphicData>
        </a:graphic>
      </p:graphicFrame>
      <p:sp>
        <p:nvSpPr>
          <p:cNvPr id="16" name="Rectangle 15" hidden="1">
            <a:extLst>
              <a:ext uri="{FF2B5EF4-FFF2-40B4-BE49-F238E27FC236}">
                <a16:creationId xmlns:a16="http://schemas.microsoft.com/office/drawing/2014/main" id="{0F471B84-7666-4D25-8E9C-F4A62D7C8EA1}"/>
              </a:ext>
            </a:extLst>
          </p:cNvPr>
          <p:cNvSpPr/>
          <p:nvPr>
            <p:custDataLst>
              <p:tags r:id="rId4"/>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17"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FBE75C1D-F08B-4BA9-8DD4-568C2CF680E7}"/>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27" name="text" descr="{&quot;templafy&quot;:{&quot;id&quot;:&quot;f9e59a7f-eac1-4792-904a-6c396357f424&quot;}}" hidden="1" title="Translations.Draft">
            <a:extLst>
              <a:ext uri="{FF2B5EF4-FFF2-40B4-BE49-F238E27FC236}">
                <a16:creationId xmlns:a16="http://schemas.microsoft.com/office/drawing/2014/main" id="{741C3070-4B19-45AE-8269-B0F2FE0573E0}"/>
              </a:ext>
            </a:extLst>
          </p:cNvPr>
          <p:cNvSpPr txBox="1"/>
          <p:nvPr>
            <p:custDataLst>
              <p:tags r:id="rId5"/>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28" name="PXP_GRIDLINES" hidden="1">
            <a:extLst>
              <a:ext uri="{FF2B5EF4-FFF2-40B4-BE49-F238E27FC236}">
                <a16:creationId xmlns:a16="http://schemas.microsoft.com/office/drawing/2014/main" id="{0EB636EB-EAEF-4AF9-B85B-66D9B47F9467}"/>
              </a:ext>
            </a:extLst>
          </p:cNvPr>
          <p:cNvGrpSpPr/>
          <p:nvPr/>
        </p:nvGrpSpPr>
        <p:grpSpPr>
          <a:xfrm>
            <a:off x="-1" y="0"/>
            <a:ext cx="12161813" cy="6858000"/>
            <a:chOff x="-20924" y="0"/>
            <a:chExt cx="10058400" cy="7543800"/>
          </a:xfrm>
        </p:grpSpPr>
        <p:cxnSp>
          <p:nvCxnSpPr>
            <p:cNvPr id="29" name="Straight Connector 28">
              <a:extLst>
                <a:ext uri="{FF2B5EF4-FFF2-40B4-BE49-F238E27FC236}">
                  <a16:creationId xmlns:a16="http://schemas.microsoft.com/office/drawing/2014/main" id="{A312DC84-45A3-4B6C-9246-37F84AF55D97}"/>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EFF70C8-21E8-4350-A950-9B0C170EF455}"/>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1FE8CC7-AFA0-4205-B75A-B13AB7BAE6DF}"/>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8479EB4-ED16-4067-94F1-92123231956C}"/>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293BB8D-7A70-489B-804D-89E8471AC5E1}"/>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3C4BA45-870A-4290-9A20-CABAD093F97A}"/>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610293639" name="image" descr="{&quot;templafy&quot;:{&quot;id&quot;:&quot;90e3a70b-7b9e-429c-8281-bba9adbb709d&quot;}}"/>
          <p:cNvPicPr>
            <a:picLocks noChangeAspect="1"/>
          </p:cNvPicPr>
          <p:nvPr/>
        </p:nvPicPr>
        <p:blipFill>
          <a:blip r:embed="rId10"/>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774798707"/>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76">
          <p15:clr>
            <a:srgbClr val="FBAE40"/>
          </p15:clr>
        </p15:guide>
        <p15:guide id="5" orient="horz" pos="3840">
          <p15:clr>
            <a:srgbClr val="FBAE40"/>
          </p15:clr>
        </p15:guide>
        <p15:guide id="6" orient="horz" pos="4258">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Large 1x1 Full He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5D34F63-2813-45C6-A593-1D8AB15F5931}"/>
              </a:ext>
            </a:extLst>
          </p:cNvPr>
          <p:cNvGraphicFramePr>
            <a:graphicFrameLocks noChangeAspect="1"/>
          </p:cNvGraphicFramePr>
          <p:nvPr>
            <p:custDataLst>
              <p:tags r:id="rId1"/>
            </p:custDataLst>
            <p:extLst>
              <p:ext uri="{D42A27DB-BD31-4B8C-83A1-F6EECF244321}">
                <p14:modId xmlns:p14="http://schemas.microsoft.com/office/powerpoint/2010/main" val="615972921"/>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8" imgW="286" imgH="286" progId="TCLayout.ActiveDocument.1">
                  <p:embed/>
                </p:oleObj>
              </mc:Choice>
              <mc:Fallback>
                <p:oleObj name="think-cell Slide" r:id="rId8" imgW="286" imgH="286" progId="TCLayout.ActiveDocument.1">
                  <p:embed/>
                  <p:pic>
                    <p:nvPicPr>
                      <p:cNvPr id="4" name="Object 3" hidden="1">
                        <a:extLst>
                          <a:ext uri="{FF2B5EF4-FFF2-40B4-BE49-F238E27FC236}">
                            <a16:creationId xmlns:a16="http://schemas.microsoft.com/office/drawing/2014/main" id="{C5D34F63-2813-45C6-A593-1D8AB15F5931}"/>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726EC57-16C3-49E5-BD12-AFF40BEFB9EC}"/>
              </a:ext>
            </a:extLst>
          </p:cNvPr>
          <p:cNvSpPr/>
          <p:nvPr>
            <p:custDataLst>
              <p:tags r:id="rId2"/>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3" name="text" descr="{&quot;templafy&quot;:{&quot;id&quot;:&quot;a77075a4-c0b9-4bc5-b0a3-c730a34cf384&quot;}}" title="Translations.PageHeading">
            <a:extLst>
              <a:ext uri="{FF2B5EF4-FFF2-40B4-BE49-F238E27FC236}">
                <a16:creationId xmlns:a16="http://schemas.microsoft.com/office/drawing/2014/main" id="{C1D8B589-261A-4BB4-8A98-4C84C8191671}"/>
              </a:ext>
            </a:extLst>
          </p:cNvPr>
          <p:cNvSpPr>
            <a:spLocks noGrp="1"/>
          </p:cNvSpPr>
          <p:nvPr>
            <p:ph type="title" hasCustomPrompt="1"/>
          </p:nvPr>
        </p:nvSpPr>
        <p:spPr>
          <a:xfrm>
            <a:off x="509846" y="0"/>
            <a:ext cx="11139261" cy="858694"/>
          </a:xfrm>
          <a:prstGeom prst="rect">
            <a:avLst/>
          </a:prstGeom>
        </p:spPr>
        <p:txBody>
          <a:bodyPr>
            <a:noAutofit/>
          </a:bodyPr>
          <a:lstStyle>
            <a:lvl1pPr>
              <a:defRPr baseline="0">
                <a:ea typeface="+mn-ea"/>
              </a:defRPr>
            </a:lvl1pPr>
          </a:lstStyle>
          <a:p>
            <a:r>
              <a:rPr lang="en-US"/>
              <a:t>&lt;&lt;Page heading&gt;&gt;</a:t>
            </a:r>
          </a:p>
        </p:txBody>
      </p:sp>
      <p:sp>
        <p:nvSpPr>
          <p:cNvPr id="38" name="LAYOUT BODY">
            <a:extLst>
              <a:ext uri="{FF2B5EF4-FFF2-40B4-BE49-F238E27FC236}">
                <a16:creationId xmlns:a16="http://schemas.microsoft.com/office/drawing/2014/main" id="{617AE38C-DDAE-45BB-9F33-734D746825FE}"/>
              </a:ext>
            </a:extLst>
          </p:cNvPr>
          <p:cNvSpPr>
            <a:spLocks noGrp="1"/>
          </p:cNvSpPr>
          <p:nvPr>
            <p:ph sz="quarter" idx="38" hasCustomPrompt="1"/>
          </p:nvPr>
        </p:nvSpPr>
        <p:spPr>
          <a:xfrm>
            <a:off x="509847" y="2014681"/>
            <a:ext cx="11139260" cy="3505490"/>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a:defRPr lang="en-US" dirty="0">
                <a:latin typeface="+mn-lt"/>
              </a:defRPr>
            </a:lvl3pPr>
          </a:lstStyle>
          <a:p>
            <a:pPr marL="0" lvl="0">
              <a:buSzPct val="75000"/>
              <a:buFont typeface="Wingdings 2" panose="05020102010507070707" pitchFamily="18" charset="2"/>
              <a:buChar char=""/>
            </a:pPr>
            <a:r>
              <a:rPr lang="en-US" dirty="0"/>
              <a:t>Click to add text</a:t>
            </a:r>
            <a:endParaRPr lang="en-US"/>
          </a:p>
          <a:p>
            <a:pPr marL="340825" lvl="1"/>
            <a:r>
              <a:rPr lang="en-US" dirty="0"/>
              <a:t>Second level</a:t>
            </a:r>
            <a:endParaRPr lang="en-US"/>
          </a:p>
          <a:p>
            <a:pPr marL="540333" lvl="2"/>
            <a:r>
              <a:rPr lang="en-US" dirty="0"/>
              <a:t>Third level</a:t>
            </a:r>
            <a:endParaRPr lang="en-US"/>
          </a:p>
        </p:txBody>
      </p:sp>
      <p:sp>
        <p:nvSpPr>
          <p:cNvPr id="9" name="text" descr="{&quot;templafy&quot;:{&quot;id&quot;:&quot;d18c0a9c-5849-445b-91a3-f117c0aafd9c&quot;}}" title="Translations.LayoutHeading"/>
          <p:cNvSpPr>
            <a:spLocks noGrp="1"/>
          </p:cNvSpPr>
          <p:nvPr>
            <p:ph type="body" idx="16" hasCustomPrompt="1"/>
            <p:custDataLst>
              <p:tags r:id="rId3"/>
            </p:custDataLst>
          </p:nvPr>
        </p:nvSpPr>
        <p:spPr>
          <a:xfrm>
            <a:off x="509848" y="1689967"/>
            <a:ext cx="11137259" cy="324850"/>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p>
        </p:txBody>
      </p:sp>
      <p:sp>
        <p:nvSpPr>
          <p:cNvPr id="16" name="LAYOUT BODY" hidden="1"/>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graphicFrame>
        <p:nvGraphicFramePr>
          <p:cNvPr id="19" name="Object 18" hidden="1">
            <a:extLst>
              <a:ext uri="{FF2B5EF4-FFF2-40B4-BE49-F238E27FC236}">
                <a16:creationId xmlns:a16="http://schemas.microsoft.com/office/drawing/2014/main" id="{3BAC926F-5BF3-43CF-9CE8-87AF926D1B94}"/>
              </a:ext>
            </a:extLst>
          </p:cNvPr>
          <p:cNvGraphicFramePr>
            <a:graphicFrameLocks noChangeAspect="1"/>
          </p:cNvGraphicFramePr>
          <p:nvPr>
            <p:custDataLst>
              <p:tags r:id="rId4"/>
            </p:custDataLst>
            <p:extLst>
              <p:ext uri="{D42A27DB-BD31-4B8C-83A1-F6EECF244321}">
                <p14:modId xmlns:p14="http://schemas.microsoft.com/office/powerpoint/2010/main" val="691139772"/>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0" imgW="286" imgH="286" progId="TCLayout.ActiveDocument.1">
                  <p:embed/>
                </p:oleObj>
              </mc:Choice>
              <mc:Fallback>
                <p:oleObj name="think-cell Slide" r:id="rId10" imgW="286" imgH="286" progId="TCLayout.ActiveDocument.1">
                  <p:embed/>
                  <p:pic>
                    <p:nvPicPr>
                      <p:cNvPr id="19" name="Object 18" hidden="1">
                        <a:extLst>
                          <a:ext uri="{FF2B5EF4-FFF2-40B4-BE49-F238E27FC236}">
                            <a16:creationId xmlns:a16="http://schemas.microsoft.com/office/drawing/2014/main" id="{3BAC926F-5BF3-43CF-9CE8-87AF926D1B94}"/>
                          </a:ext>
                        </a:extLst>
                      </p:cNvPr>
                      <p:cNvPicPr/>
                      <p:nvPr/>
                    </p:nvPicPr>
                    <p:blipFill>
                      <a:blip r:embed="rId9"/>
                      <a:stretch>
                        <a:fillRect/>
                      </a:stretch>
                    </p:blipFill>
                    <p:spPr>
                      <a:xfrm>
                        <a:off x="1444" y="1443"/>
                        <a:ext cx="1444" cy="1444"/>
                      </a:xfrm>
                      <a:prstGeom prst="rect">
                        <a:avLst/>
                      </a:prstGeom>
                    </p:spPr>
                  </p:pic>
                </p:oleObj>
              </mc:Fallback>
            </mc:AlternateContent>
          </a:graphicData>
        </a:graphic>
      </p:graphicFrame>
      <p:sp>
        <p:nvSpPr>
          <p:cNvPr id="20" name="Rectangle 19" hidden="1">
            <a:extLst>
              <a:ext uri="{FF2B5EF4-FFF2-40B4-BE49-F238E27FC236}">
                <a16:creationId xmlns:a16="http://schemas.microsoft.com/office/drawing/2014/main" id="{7FFF9EB3-4380-4002-97DE-C3F602EF1188}"/>
              </a:ext>
            </a:extLst>
          </p:cNvPr>
          <p:cNvSpPr/>
          <p:nvPr>
            <p:custDataLst>
              <p:tags r:id="rId5"/>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cs typeface="+mj-cs"/>
              <a:sym typeface="Frutiger 45 Light" panose="020B0603020202020204" pitchFamily="34" charset="0"/>
            </a:endParaRPr>
          </a:p>
        </p:txBody>
      </p:sp>
      <p:sp>
        <p:nvSpPr>
          <p:cNvPr id="21"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3CA2D1D8-9DF7-4C03-A231-E72D196B1AE3}"/>
              </a:ext>
            </a:extLst>
          </p:cNvPr>
          <p:cNvSpPr txBox="1"/>
          <p:nvPr/>
        </p:nvSpPr>
        <p:spPr>
          <a:xfrm>
            <a:off x="11161222" y="6234545"/>
            <a:ext cx="498763" cy="349135"/>
          </a:xfrm>
          <a:prstGeom prst="rect">
            <a:avLst/>
          </a:prstGeom>
          <a:noFill/>
        </p:spPr>
        <p:txBody>
          <a:bodyPr wrap="square" lIns="0" tIns="0" rIns="0" bIns="0" rtlCol="0" anchor="b" anchorCtr="0">
            <a:noAutofit/>
          </a:bodyPr>
          <a:lstStyle/>
          <a:p>
            <a:pPr algn="r"/>
            <a:fld id="{8A23ABA4-7C5F-4A82-88F7-CAC0346A6918}" type="slidenum">
              <a:rPr lang="en-US" sz="636" smtClean="0">
                <a:latin typeface="+mn-lt"/>
              </a:rPr>
              <a:pPr algn="r"/>
              <a:t>‹#›</a:t>
            </a:fld>
            <a:endParaRPr lang="en-US" sz="636" dirty="0">
              <a:latin typeface="+mn-lt"/>
            </a:endParaRPr>
          </a:p>
        </p:txBody>
      </p:sp>
      <p:sp>
        <p:nvSpPr>
          <p:cNvPr id="30" name="text" descr="{&quot;templafy&quot;:{&quot;id&quot;:&quot;714e3749-d2bd-4192-8cfc-358fad80e4a5&quot;}}" hidden="1" title="Translations.Draft">
            <a:extLst>
              <a:ext uri="{FF2B5EF4-FFF2-40B4-BE49-F238E27FC236}">
                <a16:creationId xmlns:a16="http://schemas.microsoft.com/office/drawing/2014/main" id="{56035737-F24D-45B4-ADCE-004D25938F0C}"/>
              </a:ext>
            </a:extLst>
          </p:cNvPr>
          <p:cNvSpPr txBox="1"/>
          <p:nvPr>
            <p:custDataLst>
              <p:tags r:id="rId6"/>
            </p:custDataLst>
          </p:nvPr>
        </p:nvSpPr>
        <p:spPr>
          <a:xfrm>
            <a:off x="509080" y="230909"/>
            <a:ext cx="2163688"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mn-lt"/>
              </a:rPr>
              <a:t>Draft</a:t>
            </a:r>
          </a:p>
        </p:txBody>
      </p:sp>
      <p:grpSp>
        <p:nvGrpSpPr>
          <p:cNvPr id="31" name="PXP_GRIDLINES" hidden="1">
            <a:extLst>
              <a:ext uri="{FF2B5EF4-FFF2-40B4-BE49-F238E27FC236}">
                <a16:creationId xmlns:a16="http://schemas.microsoft.com/office/drawing/2014/main" id="{FDBEBB79-78ED-43EF-BA5F-186F2B69E275}"/>
              </a:ext>
            </a:extLst>
          </p:cNvPr>
          <p:cNvGrpSpPr/>
          <p:nvPr/>
        </p:nvGrpSpPr>
        <p:grpSpPr>
          <a:xfrm>
            <a:off x="-1" y="0"/>
            <a:ext cx="12161813" cy="6858000"/>
            <a:chOff x="-20924" y="0"/>
            <a:chExt cx="10058400" cy="7543800"/>
          </a:xfrm>
        </p:grpSpPr>
        <p:cxnSp>
          <p:nvCxnSpPr>
            <p:cNvPr id="32" name="Straight Connector 31">
              <a:extLst>
                <a:ext uri="{FF2B5EF4-FFF2-40B4-BE49-F238E27FC236}">
                  <a16:creationId xmlns:a16="http://schemas.microsoft.com/office/drawing/2014/main" id="{CAB02D2E-44FA-4B59-ADA8-F6E3B2E8D2F9}"/>
                </a:ext>
              </a:extLst>
            </p:cNvPr>
            <p:cNvCxnSpPr/>
            <p:nvPr/>
          </p:nvCxnSpPr>
          <p:spPr>
            <a:xfrm>
              <a:off x="390690"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FB8C184-DADA-47C1-B83F-B737D7A99A4B}"/>
                </a:ext>
              </a:extLst>
            </p:cNvPr>
            <p:cNvCxnSpPr/>
            <p:nvPr/>
          </p:nvCxnSpPr>
          <p:spPr>
            <a:xfrm>
              <a:off x="5018635"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042928B-1A06-4129-AE17-4C3E07CCDC83}"/>
                </a:ext>
              </a:extLst>
            </p:cNvPr>
            <p:cNvCxnSpPr/>
            <p:nvPr/>
          </p:nvCxnSpPr>
          <p:spPr>
            <a:xfrm>
              <a:off x="9614084"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117B8EF-0079-4243-9703-8DCEC2AD29A0}"/>
                </a:ext>
              </a:extLst>
            </p:cNvPr>
            <p:cNvCxnSpPr/>
            <p:nvPr/>
          </p:nvCxnSpPr>
          <p:spPr>
            <a:xfrm>
              <a:off x="-20924" y="18504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0CA0747-BD4F-4E0E-A995-73496F9ADFA7}"/>
                </a:ext>
              </a:extLst>
            </p:cNvPr>
            <p:cNvCxnSpPr/>
            <p:nvPr/>
          </p:nvCxnSpPr>
          <p:spPr>
            <a:xfrm>
              <a:off x="-20924"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8CDAAB6-D470-4790-BFEE-D9EE0106500D}"/>
                </a:ext>
              </a:extLst>
            </p:cNvPr>
            <p:cNvCxnSpPr/>
            <p:nvPr/>
          </p:nvCxnSpPr>
          <p:spPr>
            <a:xfrm>
              <a:off x="-20924" y="409098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9" name="LAYOUT BODY" hidden="1">
            <a:extLst>
              <a:ext uri="{FF2B5EF4-FFF2-40B4-BE49-F238E27FC236}">
                <a16:creationId xmlns:a16="http://schemas.microsoft.com/office/drawing/2014/main" id="{5E7B87B4-61AE-4486-8294-1D6733FFFE96}"/>
              </a:ext>
            </a:extLst>
          </p:cNvPr>
          <p:cNvSpPr/>
          <p:nvPr/>
        </p:nvSpPr>
        <p:spPr>
          <a:xfrm>
            <a:off x="510787" y="4452216"/>
            <a:ext cx="11139092"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schemeClr val="tx1"/>
              </a:solidFill>
            </a:endParaRPr>
          </a:p>
        </p:txBody>
      </p:sp>
      <p:pic>
        <p:nvPicPr>
          <p:cNvPr id="1665855878" name="image" descr="{&quot;templafy&quot;:{&quot;id&quot;:&quot;d8b4a142-9144-4923-8368-89cb65a8fc97&quot;}}"/>
          <p:cNvPicPr>
            <a:picLocks noChangeAspect="1"/>
          </p:cNvPicPr>
          <p:nvPr/>
        </p:nvPicPr>
        <p:blipFill>
          <a:blip r:embed="rId11"/>
          <a:stretch>
            <a:fillRect/>
          </a:stretch>
        </p:blipFill>
        <p:spPr>
          <a:xfrm>
            <a:off x="507317" y="6366066"/>
            <a:ext cx="643396" cy="235636"/>
          </a:xfrm>
          <a:prstGeom prst="rect">
            <a:avLst/>
          </a:prstGeom>
        </p:spPr>
      </p:pic>
    </p:spTree>
    <p:extLst>
      <p:ext uri="{BB962C8B-B14F-4D97-AF65-F5344CB8AC3E}">
        <p14:creationId xmlns:p14="http://schemas.microsoft.com/office/powerpoint/2010/main" val="896149964"/>
      </p:ext>
    </p:extLst>
  </p:cSld>
  <p:clrMapOvr>
    <a:masterClrMapping/>
  </p:clrMapOvr>
  <p:hf hdr="0" ftr="0" dt="0"/>
  <p:extLst>
    <p:ext uri="{DCECCB84-F9BA-43D5-87BE-67443E8EF086}">
      <p15:sldGuideLst xmlns:p15="http://schemas.microsoft.com/office/powerpoint/2012/main">
        <p15:guide id="1" pos="334">
          <p15:clr>
            <a:srgbClr val="FBAE40"/>
          </p15:clr>
        </p15:guide>
        <p15:guide id="2" pos="8086">
          <p15:clr>
            <a:srgbClr val="FBAE40"/>
          </p15:clr>
        </p15:guide>
        <p15:guide id="3" orient="horz" pos="600">
          <p15:clr>
            <a:srgbClr val="FBAE40"/>
          </p15:clr>
        </p15:guide>
        <p15:guide id="4" orient="horz" pos="1152">
          <p15:clr>
            <a:srgbClr val="FBAE40"/>
          </p15:clr>
        </p15:guide>
        <p15:guide id="5" orient="horz" pos="1416">
          <p15:clr>
            <a:srgbClr val="FBAE40"/>
          </p15:clr>
        </p15:guide>
        <p15:guide id="6" orient="horz" pos="3840">
          <p15:clr>
            <a:srgbClr val="FBAE40"/>
          </p15:clr>
        </p15:guide>
        <p15:guide id="7" orient="horz" pos="42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tags" Target="../tags/tag143.xml"/><Relationship Id="rId39" Type="http://schemas.openxmlformats.org/officeDocument/2006/relationships/tags" Target="../tags/tag156.xml"/><Relationship Id="rId21" Type="http://schemas.openxmlformats.org/officeDocument/2006/relationships/tags" Target="../tags/tag138.xml"/><Relationship Id="rId34" Type="http://schemas.openxmlformats.org/officeDocument/2006/relationships/tags" Target="../tags/tag15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tags" Target="../tags/tag142.xml"/><Relationship Id="rId33" Type="http://schemas.openxmlformats.org/officeDocument/2006/relationships/tags" Target="../tags/tag150.xml"/><Relationship Id="rId38" Type="http://schemas.openxmlformats.org/officeDocument/2006/relationships/tags" Target="../tags/tag15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tags" Target="../tags/tag137.xml"/><Relationship Id="rId29" Type="http://schemas.openxmlformats.org/officeDocument/2006/relationships/tags" Target="../tags/tag146.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tags" Target="../tags/tag141.xml"/><Relationship Id="rId32" Type="http://schemas.openxmlformats.org/officeDocument/2006/relationships/tags" Target="../tags/tag149.xml"/><Relationship Id="rId37" Type="http://schemas.openxmlformats.org/officeDocument/2006/relationships/tags" Target="../tags/tag154.xml"/><Relationship Id="rId40" Type="http://schemas.openxmlformats.org/officeDocument/2006/relationships/tags" Target="../tags/tag157.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tags" Target="../tags/tag140.xml"/><Relationship Id="rId28" Type="http://schemas.openxmlformats.org/officeDocument/2006/relationships/tags" Target="../tags/tag145.xml"/><Relationship Id="rId36" Type="http://schemas.openxmlformats.org/officeDocument/2006/relationships/tags" Target="../tags/tag153.xml"/><Relationship Id="rId10" Type="http://schemas.openxmlformats.org/officeDocument/2006/relationships/slideLayout" Target="../slideLayouts/slideLayout38.xml"/><Relationship Id="rId19" Type="http://schemas.openxmlformats.org/officeDocument/2006/relationships/theme" Target="../theme/theme3.xml"/><Relationship Id="rId31" Type="http://schemas.openxmlformats.org/officeDocument/2006/relationships/tags" Target="../tags/tag14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tags" Target="../tags/tag139.xml"/><Relationship Id="rId27" Type="http://schemas.openxmlformats.org/officeDocument/2006/relationships/tags" Target="../tags/tag144.xml"/><Relationship Id="rId30" Type="http://schemas.openxmlformats.org/officeDocument/2006/relationships/tags" Target="../tags/tag147.xml"/><Relationship Id="rId35" Type="http://schemas.openxmlformats.org/officeDocument/2006/relationships/tags" Target="../tags/tag152.xml"/><Relationship Id="rId8" Type="http://schemas.openxmlformats.org/officeDocument/2006/relationships/slideLayout" Target="../slideLayouts/slideLayout36.xml"/><Relationship Id="rId3"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117" Type="http://schemas.openxmlformats.org/officeDocument/2006/relationships/tags" Target="../tags/tag265.xml"/><Relationship Id="rId21" Type="http://schemas.openxmlformats.org/officeDocument/2006/relationships/slideLayout" Target="../slideLayouts/slideLayout67.xml"/><Relationship Id="rId42" Type="http://schemas.openxmlformats.org/officeDocument/2006/relationships/slideLayout" Target="../slideLayouts/slideLayout88.xml"/><Relationship Id="rId63" Type="http://schemas.openxmlformats.org/officeDocument/2006/relationships/tags" Target="../tags/tag211.xml"/><Relationship Id="rId84" Type="http://schemas.openxmlformats.org/officeDocument/2006/relationships/tags" Target="../tags/tag232.xml"/><Relationship Id="rId138" Type="http://schemas.openxmlformats.org/officeDocument/2006/relationships/tags" Target="../tags/tag286.xml"/><Relationship Id="rId159" Type="http://schemas.openxmlformats.org/officeDocument/2006/relationships/tags" Target="../tags/tag307.xml"/><Relationship Id="rId170" Type="http://schemas.openxmlformats.org/officeDocument/2006/relationships/tags" Target="../tags/tag318.xml"/><Relationship Id="rId107" Type="http://schemas.openxmlformats.org/officeDocument/2006/relationships/tags" Target="../tags/tag255.xml"/><Relationship Id="rId11" Type="http://schemas.openxmlformats.org/officeDocument/2006/relationships/slideLayout" Target="../slideLayouts/slideLayout57.xml"/><Relationship Id="rId32" Type="http://schemas.openxmlformats.org/officeDocument/2006/relationships/slideLayout" Target="../slideLayouts/slideLayout78.xml"/><Relationship Id="rId53" Type="http://schemas.openxmlformats.org/officeDocument/2006/relationships/tags" Target="../tags/tag201.xml"/><Relationship Id="rId74" Type="http://schemas.openxmlformats.org/officeDocument/2006/relationships/tags" Target="../tags/tag222.xml"/><Relationship Id="rId128" Type="http://schemas.openxmlformats.org/officeDocument/2006/relationships/tags" Target="../tags/tag276.xml"/><Relationship Id="rId149" Type="http://schemas.openxmlformats.org/officeDocument/2006/relationships/tags" Target="../tags/tag297.xml"/><Relationship Id="rId5" Type="http://schemas.openxmlformats.org/officeDocument/2006/relationships/slideLayout" Target="../slideLayouts/slideLayout51.xml"/><Relationship Id="rId95" Type="http://schemas.openxmlformats.org/officeDocument/2006/relationships/tags" Target="../tags/tag243.xml"/><Relationship Id="rId160" Type="http://schemas.openxmlformats.org/officeDocument/2006/relationships/tags" Target="../tags/tag308.xml"/><Relationship Id="rId22" Type="http://schemas.openxmlformats.org/officeDocument/2006/relationships/slideLayout" Target="../slideLayouts/slideLayout68.xml"/><Relationship Id="rId43" Type="http://schemas.openxmlformats.org/officeDocument/2006/relationships/slideLayout" Target="../slideLayouts/slideLayout89.xml"/><Relationship Id="rId64" Type="http://schemas.openxmlformats.org/officeDocument/2006/relationships/tags" Target="../tags/tag212.xml"/><Relationship Id="rId118" Type="http://schemas.openxmlformats.org/officeDocument/2006/relationships/tags" Target="../tags/tag266.xml"/><Relationship Id="rId139" Type="http://schemas.openxmlformats.org/officeDocument/2006/relationships/tags" Target="../tags/tag287.xml"/><Relationship Id="rId85" Type="http://schemas.openxmlformats.org/officeDocument/2006/relationships/tags" Target="../tags/tag233.xml"/><Relationship Id="rId150" Type="http://schemas.openxmlformats.org/officeDocument/2006/relationships/tags" Target="../tags/tag298.xml"/><Relationship Id="rId171" Type="http://schemas.openxmlformats.org/officeDocument/2006/relationships/tags" Target="../tags/tag319.xml"/><Relationship Id="rId12" Type="http://schemas.openxmlformats.org/officeDocument/2006/relationships/slideLayout" Target="../slideLayouts/slideLayout58.xml"/><Relationship Id="rId33" Type="http://schemas.openxmlformats.org/officeDocument/2006/relationships/slideLayout" Target="../slideLayouts/slideLayout79.xml"/><Relationship Id="rId108" Type="http://schemas.openxmlformats.org/officeDocument/2006/relationships/tags" Target="../tags/tag256.xml"/><Relationship Id="rId129" Type="http://schemas.openxmlformats.org/officeDocument/2006/relationships/tags" Target="../tags/tag277.xml"/><Relationship Id="rId54" Type="http://schemas.openxmlformats.org/officeDocument/2006/relationships/tags" Target="../tags/tag202.xml"/><Relationship Id="rId75" Type="http://schemas.openxmlformats.org/officeDocument/2006/relationships/tags" Target="../tags/tag223.xml"/><Relationship Id="rId96" Type="http://schemas.openxmlformats.org/officeDocument/2006/relationships/tags" Target="../tags/tag244.xml"/><Relationship Id="rId140" Type="http://schemas.openxmlformats.org/officeDocument/2006/relationships/tags" Target="../tags/tag288.xml"/><Relationship Id="rId161" Type="http://schemas.openxmlformats.org/officeDocument/2006/relationships/tags" Target="../tags/tag309.xml"/><Relationship Id="rId1" Type="http://schemas.openxmlformats.org/officeDocument/2006/relationships/slideLayout" Target="../slideLayouts/slideLayout47.xml"/><Relationship Id="rId6" Type="http://schemas.openxmlformats.org/officeDocument/2006/relationships/slideLayout" Target="../slideLayouts/slideLayout52.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49" Type="http://schemas.openxmlformats.org/officeDocument/2006/relationships/tags" Target="../tags/tag197.xml"/><Relationship Id="rId114" Type="http://schemas.openxmlformats.org/officeDocument/2006/relationships/tags" Target="../tags/tag262.xml"/><Relationship Id="rId119" Type="http://schemas.openxmlformats.org/officeDocument/2006/relationships/tags" Target="../tags/tag267.xml"/><Relationship Id="rId44" Type="http://schemas.openxmlformats.org/officeDocument/2006/relationships/slideLayout" Target="../slideLayouts/slideLayout90.xml"/><Relationship Id="rId60" Type="http://schemas.openxmlformats.org/officeDocument/2006/relationships/tags" Target="../tags/tag208.xml"/><Relationship Id="rId65" Type="http://schemas.openxmlformats.org/officeDocument/2006/relationships/tags" Target="../tags/tag213.xml"/><Relationship Id="rId81" Type="http://schemas.openxmlformats.org/officeDocument/2006/relationships/tags" Target="../tags/tag229.xml"/><Relationship Id="rId86" Type="http://schemas.openxmlformats.org/officeDocument/2006/relationships/tags" Target="../tags/tag234.xml"/><Relationship Id="rId130" Type="http://schemas.openxmlformats.org/officeDocument/2006/relationships/tags" Target="../tags/tag278.xml"/><Relationship Id="rId135" Type="http://schemas.openxmlformats.org/officeDocument/2006/relationships/tags" Target="../tags/tag283.xml"/><Relationship Id="rId151" Type="http://schemas.openxmlformats.org/officeDocument/2006/relationships/tags" Target="../tags/tag299.xml"/><Relationship Id="rId156" Type="http://schemas.openxmlformats.org/officeDocument/2006/relationships/tags" Target="../tags/tag304.xml"/><Relationship Id="rId172" Type="http://schemas.openxmlformats.org/officeDocument/2006/relationships/tags" Target="../tags/tag320.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9" Type="http://schemas.openxmlformats.org/officeDocument/2006/relationships/slideLayout" Target="../slideLayouts/slideLayout85.xml"/><Relationship Id="rId109" Type="http://schemas.openxmlformats.org/officeDocument/2006/relationships/tags" Target="../tags/tag257.xml"/><Relationship Id="rId34" Type="http://schemas.openxmlformats.org/officeDocument/2006/relationships/slideLayout" Target="../slideLayouts/slideLayout80.xml"/><Relationship Id="rId50" Type="http://schemas.openxmlformats.org/officeDocument/2006/relationships/tags" Target="../tags/tag198.xml"/><Relationship Id="rId55" Type="http://schemas.openxmlformats.org/officeDocument/2006/relationships/tags" Target="../tags/tag203.xml"/><Relationship Id="rId76" Type="http://schemas.openxmlformats.org/officeDocument/2006/relationships/tags" Target="../tags/tag224.xml"/><Relationship Id="rId97" Type="http://schemas.openxmlformats.org/officeDocument/2006/relationships/tags" Target="../tags/tag245.xml"/><Relationship Id="rId104" Type="http://schemas.openxmlformats.org/officeDocument/2006/relationships/tags" Target="../tags/tag252.xml"/><Relationship Id="rId120" Type="http://schemas.openxmlformats.org/officeDocument/2006/relationships/tags" Target="../tags/tag268.xml"/><Relationship Id="rId125" Type="http://schemas.openxmlformats.org/officeDocument/2006/relationships/tags" Target="../tags/tag273.xml"/><Relationship Id="rId141" Type="http://schemas.openxmlformats.org/officeDocument/2006/relationships/tags" Target="../tags/tag289.xml"/><Relationship Id="rId146" Type="http://schemas.openxmlformats.org/officeDocument/2006/relationships/tags" Target="../tags/tag294.xml"/><Relationship Id="rId167" Type="http://schemas.openxmlformats.org/officeDocument/2006/relationships/tags" Target="../tags/tag315.xml"/><Relationship Id="rId7" Type="http://schemas.openxmlformats.org/officeDocument/2006/relationships/slideLayout" Target="../slideLayouts/slideLayout53.xml"/><Relationship Id="rId71" Type="http://schemas.openxmlformats.org/officeDocument/2006/relationships/tags" Target="../tags/tag219.xml"/><Relationship Id="rId92" Type="http://schemas.openxmlformats.org/officeDocument/2006/relationships/tags" Target="../tags/tag240.xml"/><Relationship Id="rId162" Type="http://schemas.openxmlformats.org/officeDocument/2006/relationships/tags" Target="../tags/tag310.xml"/><Relationship Id="rId2" Type="http://schemas.openxmlformats.org/officeDocument/2006/relationships/slideLayout" Target="../slideLayouts/slideLayout48.xml"/><Relationship Id="rId29" Type="http://schemas.openxmlformats.org/officeDocument/2006/relationships/slideLayout" Target="../slideLayouts/slideLayout75.xml"/><Relationship Id="rId24" Type="http://schemas.openxmlformats.org/officeDocument/2006/relationships/slideLayout" Target="../slideLayouts/slideLayout70.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66" Type="http://schemas.openxmlformats.org/officeDocument/2006/relationships/tags" Target="../tags/tag214.xml"/><Relationship Id="rId87" Type="http://schemas.openxmlformats.org/officeDocument/2006/relationships/tags" Target="../tags/tag235.xml"/><Relationship Id="rId110" Type="http://schemas.openxmlformats.org/officeDocument/2006/relationships/tags" Target="../tags/tag258.xml"/><Relationship Id="rId115" Type="http://schemas.openxmlformats.org/officeDocument/2006/relationships/tags" Target="../tags/tag263.xml"/><Relationship Id="rId131" Type="http://schemas.openxmlformats.org/officeDocument/2006/relationships/tags" Target="../tags/tag279.xml"/><Relationship Id="rId136" Type="http://schemas.openxmlformats.org/officeDocument/2006/relationships/tags" Target="../tags/tag284.xml"/><Relationship Id="rId157" Type="http://schemas.openxmlformats.org/officeDocument/2006/relationships/tags" Target="../tags/tag305.xml"/><Relationship Id="rId61" Type="http://schemas.openxmlformats.org/officeDocument/2006/relationships/tags" Target="../tags/tag209.xml"/><Relationship Id="rId82" Type="http://schemas.openxmlformats.org/officeDocument/2006/relationships/tags" Target="../tags/tag230.xml"/><Relationship Id="rId152" Type="http://schemas.openxmlformats.org/officeDocument/2006/relationships/tags" Target="../tags/tag300.xml"/><Relationship Id="rId173" Type="http://schemas.openxmlformats.org/officeDocument/2006/relationships/oleObject" Target="../embeddings/oleObject1.bin"/><Relationship Id="rId19" Type="http://schemas.openxmlformats.org/officeDocument/2006/relationships/slideLayout" Target="../slideLayouts/slideLayout65.xml"/><Relationship Id="rId14" Type="http://schemas.openxmlformats.org/officeDocument/2006/relationships/slideLayout" Target="../slideLayouts/slideLayout60.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56" Type="http://schemas.openxmlformats.org/officeDocument/2006/relationships/tags" Target="../tags/tag204.xml"/><Relationship Id="rId77" Type="http://schemas.openxmlformats.org/officeDocument/2006/relationships/tags" Target="../tags/tag225.xml"/><Relationship Id="rId100" Type="http://schemas.openxmlformats.org/officeDocument/2006/relationships/tags" Target="../tags/tag248.xml"/><Relationship Id="rId105" Type="http://schemas.openxmlformats.org/officeDocument/2006/relationships/tags" Target="../tags/tag253.xml"/><Relationship Id="rId126" Type="http://schemas.openxmlformats.org/officeDocument/2006/relationships/tags" Target="../tags/tag274.xml"/><Relationship Id="rId147" Type="http://schemas.openxmlformats.org/officeDocument/2006/relationships/tags" Target="../tags/tag295.xml"/><Relationship Id="rId168" Type="http://schemas.openxmlformats.org/officeDocument/2006/relationships/tags" Target="../tags/tag316.xml"/><Relationship Id="rId8" Type="http://schemas.openxmlformats.org/officeDocument/2006/relationships/slideLayout" Target="../slideLayouts/slideLayout54.xml"/><Relationship Id="rId51" Type="http://schemas.openxmlformats.org/officeDocument/2006/relationships/tags" Target="../tags/tag199.xml"/><Relationship Id="rId72" Type="http://schemas.openxmlformats.org/officeDocument/2006/relationships/tags" Target="../tags/tag220.xml"/><Relationship Id="rId93" Type="http://schemas.openxmlformats.org/officeDocument/2006/relationships/tags" Target="../tags/tag241.xml"/><Relationship Id="rId98" Type="http://schemas.openxmlformats.org/officeDocument/2006/relationships/tags" Target="../tags/tag246.xml"/><Relationship Id="rId121" Type="http://schemas.openxmlformats.org/officeDocument/2006/relationships/tags" Target="../tags/tag269.xml"/><Relationship Id="rId142" Type="http://schemas.openxmlformats.org/officeDocument/2006/relationships/tags" Target="../tags/tag290.xml"/><Relationship Id="rId163" Type="http://schemas.openxmlformats.org/officeDocument/2006/relationships/tags" Target="../tags/tag311.xml"/><Relationship Id="rId3" Type="http://schemas.openxmlformats.org/officeDocument/2006/relationships/slideLayout" Target="../slideLayouts/slideLayout49.xml"/><Relationship Id="rId25" Type="http://schemas.openxmlformats.org/officeDocument/2006/relationships/slideLayout" Target="../slideLayouts/slideLayout71.xml"/><Relationship Id="rId46" Type="http://schemas.openxmlformats.org/officeDocument/2006/relationships/slideLayout" Target="../slideLayouts/slideLayout92.xml"/><Relationship Id="rId67" Type="http://schemas.openxmlformats.org/officeDocument/2006/relationships/tags" Target="../tags/tag215.xml"/><Relationship Id="rId116" Type="http://schemas.openxmlformats.org/officeDocument/2006/relationships/tags" Target="../tags/tag264.xml"/><Relationship Id="rId137" Type="http://schemas.openxmlformats.org/officeDocument/2006/relationships/tags" Target="../tags/tag285.xml"/><Relationship Id="rId158" Type="http://schemas.openxmlformats.org/officeDocument/2006/relationships/tags" Target="../tags/tag306.xml"/><Relationship Id="rId20" Type="http://schemas.openxmlformats.org/officeDocument/2006/relationships/slideLayout" Target="../slideLayouts/slideLayout66.xml"/><Relationship Id="rId41" Type="http://schemas.openxmlformats.org/officeDocument/2006/relationships/slideLayout" Target="../slideLayouts/slideLayout87.xml"/><Relationship Id="rId62" Type="http://schemas.openxmlformats.org/officeDocument/2006/relationships/tags" Target="../tags/tag210.xml"/><Relationship Id="rId83" Type="http://schemas.openxmlformats.org/officeDocument/2006/relationships/tags" Target="../tags/tag231.xml"/><Relationship Id="rId88" Type="http://schemas.openxmlformats.org/officeDocument/2006/relationships/tags" Target="../tags/tag236.xml"/><Relationship Id="rId111" Type="http://schemas.openxmlformats.org/officeDocument/2006/relationships/tags" Target="../tags/tag259.xml"/><Relationship Id="rId132" Type="http://schemas.openxmlformats.org/officeDocument/2006/relationships/tags" Target="../tags/tag280.xml"/><Relationship Id="rId153" Type="http://schemas.openxmlformats.org/officeDocument/2006/relationships/tags" Target="../tags/tag301.xml"/><Relationship Id="rId174" Type="http://schemas.openxmlformats.org/officeDocument/2006/relationships/image" Target="../media/image2.emf"/><Relationship Id="rId15" Type="http://schemas.openxmlformats.org/officeDocument/2006/relationships/slideLayout" Target="../slideLayouts/slideLayout61.xml"/><Relationship Id="rId36" Type="http://schemas.openxmlformats.org/officeDocument/2006/relationships/slideLayout" Target="../slideLayouts/slideLayout82.xml"/><Relationship Id="rId57" Type="http://schemas.openxmlformats.org/officeDocument/2006/relationships/tags" Target="../tags/tag205.xml"/><Relationship Id="rId106" Type="http://schemas.openxmlformats.org/officeDocument/2006/relationships/tags" Target="../tags/tag254.xml"/><Relationship Id="rId127" Type="http://schemas.openxmlformats.org/officeDocument/2006/relationships/tags" Target="../tags/tag275.xml"/><Relationship Id="rId10" Type="http://schemas.openxmlformats.org/officeDocument/2006/relationships/slideLayout" Target="../slideLayouts/slideLayout56.xml"/><Relationship Id="rId31" Type="http://schemas.openxmlformats.org/officeDocument/2006/relationships/slideLayout" Target="../slideLayouts/slideLayout77.xml"/><Relationship Id="rId52" Type="http://schemas.openxmlformats.org/officeDocument/2006/relationships/tags" Target="../tags/tag200.xml"/><Relationship Id="rId73" Type="http://schemas.openxmlformats.org/officeDocument/2006/relationships/tags" Target="../tags/tag221.xml"/><Relationship Id="rId78" Type="http://schemas.openxmlformats.org/officeDocument/2006/relationships/tags" Target="../tags/tag226.xml"/><Relationship Id="rId94" Type="http://schemas.openxmlformats.org/officeDocument/2006/relationships/tags" Target="../tags/tag242.xml"/><Relationship Id="rId99" Type="http://schemas.openxmlformats.org/officeDocument/2006/relationships/tags" Target="../tags/tag247.xml"/><Relationship Id="rId101" Type="http://schemas.openxmlformats.org/officeDocument/2006/relationships/tags" Target="../tags/tag249.xml"/><Relationship Id="rId122" Type="http://schemas.openxmlformats.org/officeDocument/2006/relationships/tags" Target="../tags/tag270.xml"/><Relationship Id="rId143" Type="http://schemas.openxmlformats.org/officeDocument/2006/relationships/tags" Target="../tags/tag291.xml"/><Relationship Id="rId148" Type="http://schemas.openxmlformats.org/officeDocument/2006/relationships/tags" Target="../tags/tag296.xml"/><Relationship Id="rId164" Type="http://schemas.openxmlformats.org/officeDocument/2006/relationships/tags" Target="../tags/tag312.xml"/><Relationship Id="rId169" Type="http://schemas.openxmlformats.org/officeDocument/2006/relationships/tags" Target="../tags/tag31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26" Type="http://schemas.openxmlformats.org/officeDocument/2006/relationships/slideLayout" Target="../slideLayouts/slideLayout72.xml"/><Relationship Id="rId47" Type="http://schemas.openxmlformats.org/officeDocument/2006/relationships/theme" Target="../theme/theme4.xml"/><Relationship Id="rId68" Type="http://schemas.openxmlformats.org/officeDocument/2006/relationships/tags" Target="../tags/tag216.xml"/><Relationship Id="rId89" Type="http://schemas.openxmlformats.org/officeDocument/2006/relationships/tags" Target="../tags/tag237.xml"/><Relationship Id="rId112" Type="http://schemas.openxmlformats.org/officeDocument/2006/relationships/tags" Target="../tags/tag260.xml"/><Relationship Id="rId133" Type="http://schemas.openxmlformats.org/officeDocument/2006/relationships/tags" Target="../tags/tag281.xml"/><Relationship Id="rId154" Type="http://schemas.openxmlformats.org/officeDocument/2006/relationships/tags" Target="../tags/tag302.xml"/><Relationship Id="rId16" Type="http://schemas.openxmlformats.org/officeDocument/2006/relationships/slideLayout" Target="../slideLayouts/slideLayout62.xml"/><Relationship Id="rId37" Type="http://schemas.openxmlformats.org/officeDocument/2006/relationships/slideLayout" Target="../slideLayouts/slideLayout83.xml"/><Relationship Id="rId58" Type="http://schemas.openxmlformats.org/officeDocument/2006/relationships/tags" Target="../tags/tag206.xml"/><Relationship Id="rId79" Type="http://schemas.openxmlformats.org/officeDocument/2006/relationships/tags" Target="../tags/tag227.xml"/><Relationship Id="rId102" Type="http://schemas.openxmlformats.org/officeDocument/2006/relationships/tags" Target="../tags/tag250.xml"/><Relationship Id="rId123" Type="http://schemas.openxmlformats.org/officeDocument/2006/relationships/tags" Target="../tags/tag271.xml"/><Relationship Id="rId144" Type="http://schemas.openxmlformats.org/officeDocument/2006/relationships/tags" Target="../tags/tag292.xml"/><Relationship Id="rId90" Type="http://schemas.openxmlformats.org/officeDocument/2006/relationships/tags" Target="../tags/tag238.xml"/><Relationship Id="rId165" Type="http://schemas.openxmlformats.org/officeDocument/2006/relationships/tags" Target="../tags/tag313.xml"/><Relationship Id="rId27" Type="http://schemas.openxmlformats.org/officeDocument/2006/relationships/slideLayout" Target="../slideLayouts/slideLayout73.xml"/><Relationship Id="rId48" Type="http://schemas.openxmlformats.org/officeDocument/2006/relationships/tags" Target="../tags/tag196.xml"/><Relationship Id="rId69" Type="http://schemas.openxmlformats.org/officeDocument/2006/relationships/tags" Target="../tags/tag217.xml"/><Relationship Id="rId113" Type="http://schemas.openxmlformats.org/officeDocument/2006/relationships/tags" Target="../tags/tag261.xml"/><Relationship Id="rId134" Type="http://schemas.openxmlformats.org/officeDocument/2006/relationships/tags" Target="../tags/tag282.xml"/><Relationship Id="rId80" Type="http://schemas.openxmlformats.org/officeDocument/2006/relationships/tags" Target="../tags/tag228.xml"/><Relationship Id="rId155" Type="http://schemas.openxmlformats.org/officeDocument/2006/relationships/tags" Target="../tags/tag303.xml"/><Relationship Id="rId17" Type="http://schemas.openxmlformats.org/officeDocument/2006/relationships/slideLayout" Target="../slideLayouts/slideLayout63.xml"/><Relationship Id="rId38" Type="http://schemas.openxmlformats.org/officeDocument/2006/relationships/slideLayout" Target="../slideLayouts/slideLayout84.xml"/><Relationship Id="rId59" Type="http://schemas.openxmlformats.org/officeDocument/2006/relationships/tags" Target="../tags/tag207.xml"/><Relationship Id="rId103" Type="http://schemas.openxmlformats.org/officeDocument/2006/relationships/tags" Target="../tags/tag251.xml"/><Relationship Id="rId124" Type="http://schemas.openxmlformats.org/officeDocument/2006/relationships/tags" Target="../tags/tag272.xml"/><Relationship Id="rId70" Type="http://schemas.openxmlformats.org/officeDocument/2006/relationships/tags" Target="../tags/tag218.xml"/><Relationship Id="rId91" Type="http://schemas.openxmlformats.org/officeDocument/2006/relationships/tags" Target="../tags/tag239.xml"/><Relationship Id="rId145" Type="http://schemas.openxmlformats.org/officeDocument/2006/relationships/tags" Target="../tags/tag293.xml"/><Relationship Id="rId166" Type="http://schemas.openxmlformats.org/officeDocument/2006/relationships/tags" Target="../tags/tag31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26" Type="http://schemas.openxmlformats.org/officeDocument/2006/relationships/tags" Target="../tags/tag658.xml"/><Relationship Id="rId39" Type="http://schemas.openxmlformats.org/officeDocument/2006/relationships/tags" Target="../tags/tag671.xml"/><Relationship Id="rId21" Type="http://schemas.openxmlformats.org/officeDocument/2006/relationships/theme" Target="../theme/theme5.xml"/><Relationship Id="rId34" Type="http://schemas.openxmlformats.org/officeDocument/2006/relationships/tags" Target="../tags/tag666.xml"/><Relationship Id="rId42" Type="http://schemas.openxmlformats.org/officeDocument/2006/relationships/tags" Target="../tags/tag674.xml"/><Relationship Id="rId7" Type="http://schemas.openxmlformats.org/officeDocument/2006/relationships/slideLayout" Target="../slideLayouts/slideLayout99.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9" Type="http://schemas.openxmlformats.org/officeDocument/2006/relationships/tags" Target="../tags/tag661.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tags" Target="../tags/tag656.xml"/><Relationship Id="rId32" Type="http://schemas.openxmlformats.org/officeDocument/2006/relationships/tags" Target="../tags/tag664.xml"/><Relationship Id="rId37" Type="http://schemas.openxmlformats.org/officeDocument/2006/relationships/tags" Target="../tags/tag669.xml"/><Relationship Id="rId40" Type="http://schemas.openxmlformats.org/officeDocument/2006/relationships/tags" Target="../tags/tag672.xml"/><Relationship Id="rId45" Type="http://schemas.openxmlformats.org/officeDocument/2006/relationships/oleObject" Target="../embeddings/oleObject55.bin"/><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tags" Target="../tags/tag655.xml"/><Relationship Id="rId28" Type="http://schemas.openxmlformats.org/officeDocument/2006/relationships/tags" Target="../tags/tag660.xml"/><Relationship Id="rId36" Type="http://schemas.openxmlformats.org/officeDocument/2006/relationships/tags" Target="../tags/tag668.xml"/><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31" Type="http://schemas.openxmlformats.org/officeDocument/2006/relationships/tags" Target="../tags/tag663.xml"/><Relationship Id="rId44" Type="http://schemas.openxmlformats.org/officeDocument/2006/relationships/tags" Target="../tags/tag676.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tags" Target="../tags/tag654.xml"/><Relationship Id="rId27" Type="http://schemas.openxmlformats.org/officeDocument/2006/relationships/tags" Target="../tags/tag659.xml"/><Relationship Id="rId30" Type="http://schemas.openxmlformats.org/officeDocument/2006/relationships/tags" Target="../tags/tag662.xml"/><Relationship Id="rId35" Type="http://schemas.openxmlformats.org/officeDocument/2006/relationships/tags" Target="../tags/tag667.xml"/><Relationship Id="rId43" Type="http://schemas.openxmlformats.org/officeDocument/2006/relationships/tags" Target="../tags/tag675.xml"/><Relationship Id="rId8" Type="http://schemas.openxmlformats.org/officeDocument/2006/relationships/slideLayout" Target="../slideLayouts/slideLayout100.xml"/><Relationship Id="rId3" Type="http://schemas.openxmlformats.org/officeDocument/2006/relationships/slideLayout" Target="../slideLayouts/slideLayout95.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5" Type="http://schemas.openxmlformats.org/officeDocument/2006/relationships/tags" Target="../tags/tag657.xml"/><Relationship Id="rId33" Type="http://schemas.openxmlformats.org/officeDocument/2006/relationships/tags" Target="../tags/tag665.xml"/><Relationship Id="rId38" Type="http://schemas.openxmlformats.org/officeDocument/2006/relationships/tags" Target="../tags/tag670.xml"/><Relationship Id="rId46" Type="http://schemas.openxmlformats.org/officeDocument/2006/relationships/image" Target="../media/image2.emf"/><Relationship Id="rId20" Type="http://schemas.openxmlformats.org/officeDocument/2006/relationships/slideLayout" Target="../slideLayouts/slideLayout112.xml"/><Relationship Id="rId41" Type="http://schemas.openxmlformats.org/officeDocument/2006/relationships/tags" Target="../tags/tag67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theme" Target="../theme/theme6.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F6EC74-99EB-49C9-BFBE-BF3E422177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FFDBB2-451C-427A-9EC0-24EC2B8417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6CB623-6219-41B8-86A0-CF840A32C9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F79F67-ACB7-420E-A3B2-6F4F9BBB8A09}" type="datetimeFigureOut">
              <a:rPr lang="en-US" smtClean="0"/>
              <a:t>10/26/2022</a:t>
            </a:fld>
            <a:endParaRPr lang="en-US"/>
          </a:p>
        </p:txBody>
      </p:sp>
      <p:sp>
        <p:nvSpPr>
          <p:cNvPr id="5" name="Footer Placeholder 4">
            <a:extLst>
              <a:ext uri="{FF2B5EF4-FFF2-40B4-BE49-F238E27FC236}">
                <a16:creationId xmlns:a16="http://schemas.microsoft.com/office/drawing/2014/main" id="{8452495C-B621-4686-9989-2889FDC783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B4AF32-E865-44A2-9EFD-CBC378B2B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EADAA-B0B5-44E5-8FB6-BC7A111C0052}" type="slidenum">
              <a:rPr lang="en-US" smtClean="0"/>
              <a:t>‹#›</a:t>
            </a:fld>
            <a:endParaRPr lang="en-US"/>
          </a:p>
        </p:txBody>
      </p:sp>
    </p:spTree>
    <p:extLst>
      <p:ext uri="{BB962C8B-B14F-4D97-AF65-F5344CB8AC3E}">
        <p14:creationId xmlns:p14="http://schemas.microsoft.com/office/powerpoint/2010/main" val="3653287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5"/>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5"/>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28291312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hdr="0" ftr="0" dt="0"/>
  <p:txStyles>
    <p:titleStyle>
      <a:lvl1pPr algn="l" defTabSz="1085242" rtl="0" eaLnBrk="1" latinLnBrk="0" hangingPunct="1">
        <a:lnSpc>
          <a:spcPts val="3463"/>
        </a:lnSpc>
        <a:spcBef>
          <a:spcPct val="0"/>
        </a:spcBef>
        <a:buNone/>
        <a:defRPr sz="3467" kern="1200">
          <a:solidFill>
            <a:schemeClr val="tx1"/>
          </a:solidFill>
          <a:latin typeface="Frutiger 45 Light" panose="020B0603020202020204" pitchFamily="34" charset="0"/>
          <a:ea typeface="+mj-ea"/>
          <a:cs typeface="+mj-cs"/>
        </a:defRPr>
      </a:lvl1pPr>
    </p:titleStyle>
    <p:bodyStyle>
      <a:lvl1pPr marL="253586" indent="-253586" algn="l" defTabSz="1085242" rtl="0" eaLnBrk="1" latinLnBrk="0" hangingPunct="1">
        <a:spcBef>
          <a:spcPts val="1515"/>
        </a:spcBef>
        <a:buClr>
          <a:schemeClr val="tx2"/>
        </a:buClr>
        <a:buSzPct val="100000"/>
        <a:buFont typeface="Symbol" pitchFamily="18" charset="2"/>
        <a:buChar char="·"/>
        <a:defRPr sz="2000" b="0" kern="1200">
          <a:solidFill>
            <a:schemeClr val="tx1"/>
          </a:solidFill>
          <a:latin typeface="+mn-lt"/>
          <a:ea typeface="+mn-ea"/>
          <a:cs typeface="+mn-cs"/>
        </a:defRPr>
      </a:lvl1pPr>
      <a:lvl2pPr marL="493458" indent="-239879"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2pPr>
      <a:lvl3pPr marL="747035" indent="-253586"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3pPr>
      <a:lvl4pPr marL="986910" indent="-239879"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4pPr>
      <a:lvl5pPr marL="1240490" indent="-253586"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5pPr>
      <a:lvl6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6pPr>
      <a:lvl7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7pPr>
      <a:lvl8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8pPr>
      <a:lvl9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9pPr>
    </p:bodyStyle>
    <p:otherStyle>
      <a:defPPr>
        <a:defRPr lang="en-US"/>
      </a:defPPr>
      <a:lvl1pPr marL="0" algn="l" defTabSz="1085242" rtl="0" eaLnBrk="1" latinLnBrk="0" hangingPunct="1">
        <a:defRPr sz="2133" kern="1200">
          <a:solidFill>
            <a:schemeClr val="tx1"/>
          </a:solidFill>
          <a:latin typeface="+mn-lt"/>
          <a:ea typeface="+mn-ea"/>
          <a:cs typeface="+mn-cs"/>
        </a:defRPr>
      </a:lvl1pPr>
      <a:lvl2pPr marL="542621" algn="l" defTabSz="1085242" rtl="0" eaLnBrk="1" latinLnBrk="0" hangingPunct="1">
        <a:defRPr sz="2133" kern="1200">
          <a:solidFill>
            <a:schemeClr val="tx1"/>
          </a:solidFill>
          <a:latin typeface="+mn-lt"/>
          <a:ea typeface="+mn-ea"/>
          <a:cs typeface="+mn-cs"/>
        </a:defRPr>
      </a:lvl2pPr>
      <a:lvl3pPr marL="1085242" algn="l" defTabSz="1085242" rtl="0" eaLnBrk="1" latinLnBrk="0" hangingPunct="1">
        <a:defRPr sz="2133" kern="1200">
          <a:solidFill>
            <a:schemeClr val="tx1"/>
          </a:solidFill>
          <a:latin typeface="+mn-lt"/>
          <a:ea typeface="+mn-ea"/>
          <a:cs typeface="+mn-cs"/>
        </a:defRPr>
      </a:lvl3pPr>
      <a:lvl4pPr marL="1627861" algn="l" defTabSz="1085242" rtl="0" eaLnBrk="1" latinLnBrk="0" hangingPunct="1">
        <a:defRPr sz="2133" kern="1200">
          <a:solidFill>
            <a:schemeClr val="tx1"/>
          </a:solidFill>
          <a:latin typeface="+mn-lt"/>
          <a:ea typeface="+mn-ea"/>
          <a:cs typeface="+mn-cs"/>
        </a:defRPr>
      </a:lvl4pPr>
      <a:lvl5pPr marL="2170478" algn="l" defTabSz="1085242" rtl="0" eaLnBrk="1" latinLnBrk="0" hangingPunct="1">
        <a:defRPr sz="2133" kern="1200">
          <a:solidFill>
            <a:schemeClr val="tx1"/>
          </a:solidFill>
          <a:latin typeface="+mn-lt"/>
          <a:ea typeface="+mn-ea"/>
          <a:cs typeface="+mn-cs"/>
        </a:defRPr>
      </a:lvl5pPr>
      <a:lvl6pPr marL="2713092" algn="l" defTabSz="1085242" rtl="0" eaLnBrk="1" latinLnBrk="0" hangingPunct="1">
        <a:defRPr sz="2133" kern="1200">
          <a:solidFill>
            <a:schemeClr val="tx1"/>
          </a:solidFill>
          <a:latin typeface="+mn-lt"/>
          <a:ea typeface="+mn-ea"/>
          <a:cs typeface="+mn-cs"/>
        </a:defRPr>
      </a:lvl6pPr>
      <a:lvl7pPr marL="3255713" algn="l" defTabSz="1085242" rtl="0" eaLnBrk="1" latinLnBrk="0" hangingPunct="1">
        <a:defRPr sz="2133" kern="1200">
          <a:solidFill>
            <a:schemeClr val="tx1"/>
          </a:solidFill>
          <a:latin typeface="+mn-lt"/>
          <a:ea typeface="+mn-ea"/>
          <a:cs typeface="+mn-cs"/>
        </a:defRPr>
      </a:lvl7pPr>
      <a:lvl8pPr marL="3798320" algn="l" defTabSz="1085242" rtl="0" eaLnBrk="1" latinLnBrk="0" hangingPunct="1">
        <a:defRPr sz="2133" kern="1200">
          <a:solidFill>
            <a:schemeClr val="tx1"/>
          </a:solidFill>
          <a:latin typeface="+mn-lt"/>
          <a:ea typeface="+mn-ea"/>
          <a:cs typeface="+mn-cs"/>
        </a:defRPr>
      </a:lvl8pPr>
      <a:lvl9pPr marL="4340953" algn="l" defTabSz="1085242"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8"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5" name="Harvey 8" hidden="1"/>
          <p:cNvGrpSpPr>
            <a:grpSpLocks/>
          </p:cNvGrpSpPr>
          <p:nvPr userDrawn="1">
            <p:custDataLst>
              <p:tags r:id="rId20"/>
            </p:custDataLst>
          </p:nvPr>
        </p:nvGrpSpPr>
        <p:grpSpPr>
          <a:xfrm>
            <a:off x="12345939" y="0"/>
            <a:ext cx="354676" cy="266007"/>
            <a:chOff x="0" y="0"/>
            <a:chExt cx="914400" cy="914400"/>
          </a:xfrm>
          <a:solidFill>
            <a:schemeClr val="tx1"/>
          </a:solidFill>
        </p:grpSpPr>
        <p:sp>
          <p:nvSpPr>
            <p:cNvPr id="6" name="Harvey 0/8 [0]" hidden="1"/>
            <p:cNvSpPr>
              <a:spLocks noChangeAspect="1"/>
            </p:cNvSpPr>
            <p:nvPr>
              <p:custDataLst>
                <p:tags r:id="rId32"/>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8" name="Harvey 1/8 [1]" hidden="1"/>
            <p:cNvSpPr>
              <a:spLocks noChangeAspect="1"/>
            </p:cNvSpPr>
            <p:nvPr>
              <p:custDataLst>
                <p:tags r:id="rId33"/>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9" name="Harvey 2/8 [2]" hidden="1"/>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0" name="Harvey 3/8 [3]" hidden="1"/>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2" name="Harvey 4/8 [4]" hidden="1"/>
            <p:cNvSpPr>
              <a:spLocks noChangeAspect="1"/>
            </p:cNvSpPr>
            <p:nvPr>
              <p:custDataLst>
                <p:tags r:id="rId36"/>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3" name="Harvey 5/8 [5]" hidden="1"/>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4" name="Harvey 6/8 [6]" hidden="1"/>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5" name="Harvey 7/8 [7]" hidden="1"/>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6" name="Harvey 8/8 [8]" hidden="1"/>
            <p:cNvSpPr>
              <a:spLocks noChangeAspect="1"/>
            </p:cNvSpPr>
            <p:nvPr>
              <p:custDataLst>
                <p:tags r:id="rId4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17" name="Harvey 4" hidden="1"/>
          <p:cNvGrpSpPr>
            <a:grpSpLocks/>
          </p:cNvGrpSpPr>
          <p:nvPr userDrawn="1">
            <p:custDataLst>
              <p:tags r:id="rId21"/>
            </p:custDataLst>
          </p:nvPr>
        </p:nvGrpSpPr>
        <p:grpSpPr>
          <a:xfrm>
            <a:off x="12345939" y="0"/>
            <a:ext cx="354676" cy="266007"/>
            <a:chOff x="0" y="0"/>
            <a:chExt cx="914400" cy="914400"/>
          </a:xfrm>
          <a:solidFill>
            <a:schemeClr val="tx1"/>
          </a:solidFill>
        </p:grpSpPr>
        <p:sp>
          <p:nvSpPr>
            <p:cNvPr id="18" name="Harvey 0/4 [0]" hidden="1"/>
            <p:cNvSpPr>
              <a:spLocks noChangeAspect="1"/>
            </p:cNvSpPr>
            <p:nvPr>
              <p:custDataLst>
                <p:tags r:id="rId2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9" name="Harvey 1/4 [1]" hidden="1"/>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0" name="Harvey 2/4 [2]" hidden="1"/>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1" name="Harvey 3/4 [3]" hidden="1"/>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2" name="Harvey 4/4 [4]" hidden="1"/>
            <p:cNvSpPr>
              <a:spLocks noChangeAspect="1"/>
            </p:cNvSpPr>
            <p:nvPr>
              <p:custDataLst>
                <p:tags r:id="rId31"/>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23" name="Harvey 3" hidden="1"/>
          <p:cNvGrpSpPr>
            <a:grpSpLocks/>
          </p:cNvGrpSpPr>
          <p:nvPr userDrawn="1">
            <p:custDataLst>
              <p:tags r:id="rId22"/>
            </p:custDataLst>
          </p:nvPr>
        </p:nvGrpSpPr>
        <p:grpSpPr>
          <a:xfrm>
            <a:off x="12345939" y="0"/>
            <a:ext cx="354676" cy="266007"/>
            <a:chOff x="0" y="0"/>
            <a:chExt cx="914400" cy="914400"/>
          </a:xfrm>
          <a:solidFill>
            <a:schemeClr val="tx1"/>
          </a:solidFill>
        </p:grpSpPr>
        <p:sp>
          <p:nvSpPr>
            <p:cNvPr id="24" name="Harvey 0/3 [0]" hidden="1"/>
            <p:cNvSpPr>
              <a:spLocks noChangeAspect="1"/>
            </p:cNvSpPr>
            <p:nvPr>
              <p:custDataLst>
                <p:tags r:id="rId23"/>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5" name="Harvey 1/3 [1]" hidden="1"/>
            <p:cNvSpPr>
              <a:spLocks noChangeAspect="1"/>
            </p:cNvSpPr>
            <p:nvPr>
              <p:custDataLst>
                <p:tags r:id="rId24"/>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6" name="Harvey 2/3 [2]"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7" name="Harvey 3/3 [3]" hidden="1"/>
            <p:cNvSpPr>
              <a:spLocks noChangeAspect="1"/>
            </p:cNvSpPr>
            <p:nvPr>
              <p:custDataLst>
                <p:tags r:id="rId26"/>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prstClr val="black"/>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p>
          <a:p>
            <a:pPr algn="ctr"/>
            <a:endParaRPr lang="en-US" sz="1636"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p>
          <a:p>
            <a:pPr algn="ctr">
              <a:spcBef>
                <a:spcPts val="0"/>
              </a:spcBef>
            </a:pPr>
            <a:r>
              <a:rPr lang="en-US" sz="1636"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61"/>
            <a:ext cx="8757818" cy="139910"/>
          </a:xfrm>
          <a:prstGeom prst="rect">
            <a:avLst/>
          </a:prstGeom>
        </p:spPr>
        <p:txBody>
          <a:bodyPr wrap="square" lIns="0" tIns="0" rIns="0" bIns="0" anchor="b" anchorCtr="0">
            <a:spAutoFit/>
          </a:bodyPr>
          <a:lstStyle/>
          <a:p>
            <a:pPr defTabSz="914105" eaLnBrk="1" fontAlgn="auto" hangingPunct="1">
              <a:spcBef>
                <a:spcPts val="0"/>
              </a:spcBef>
              <a:spcAft>
                <a:spcPts val="0"/>
              </a:spcAft>
            </a:pPr>
            <a:r>
              <a:rPr sz="909" dirty="0">
                <a:solidFill>
                  <a:prstClr val="black"/>
                </a:solidFill>
              </a:rPr>
              <a:t>(n)</a:t>
            </a:r>
            <a:endParaRPr lang="en-US" sz="909" dirty="0">
              <a:solidFill>
                <a:prstClr val="black"/>
              </a:solidFill>
            </a:endParaRPr>
          </a:p>
        </p:txBody>
      </p:sp>
    </p:spTree>
    <p:extLst>
      <p:ext uri="{BB962C8B-B14F-4D97-AF65-F5344CB8AC3E}">
        <p14:creationId xmlns:p14="http://schemas.microsoft.com/office/powerpoint/2010/main" val="6785756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8" r:id="rId16"/>
    <p:sldLayoutId id="2147483795" r:id="rId17"/>
    <p:sldLayoutId id="2147483796" r:id="rId18"/>
  </p:sldLayoutIdLst>
  <p:hf hdr="0" ftr="0" dt="0"/>
  <p:txStyles>
    <p:titleStyle>
      <a:lvl1pPr algn="l" defTabSz="914105" rtl="0" eaLnBrk="1" latinLnBrk="0" hangingPunct="1">
        <a:lnSpc>
          <a:spcPct val="95000"/>
        </a:lnSpc>
        <a:spcBef>
          <a:spcPct val="0"/>
        </a:spcBef>
        <a:buNone/>
        <a:defRPr lang="en-US" sz="2545" b="0" kern="1200" baseline="0" dirty="0">
          <a:solidFill>
            <a:schemeClr val="tx1"/>
          </a:solidFill>
          <a:latin typeface="+mn-lt"/>
          <a:ea typeface="Arial Unicode MS" pitchFamily="34" charset="-128"/>
          <a:cs typeface="+mj-cs"/>
        </a:defRPr>
      </a:lvl1pPr>
    </p:titleStyle>
    <p:bodyStyle>
      <a:lvl1pPr marL="166256" marR="0" indent="-166256" algn="l" defTabSz="914105" rtl="0" eaLnBrk="1" fontAlgn="auto" latinLnBrk="0" hangingPunct="1">
        <a:lnSpc>
          <a:spcPct val="100000"/>
        </a:lnSpc>
        <a:spcBef>
          <a:spcPts val="727"/>
        </a:spcBef>
        <a:spcAft>
          <a:spcPts val="0"/>
        </a:spcAft>
        <a:buClrTx/>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6" y="0"/>
            <a:ext cx="11139261" cy="858694"/>
          </a:xfrm>
          <a:prstGeom prst="rect">
            <a:avLst/>
          </a:prstGeom>
        </p:spPr>
        <p:txBody>
          <a:bodyPr vert="horz" lIns="0" tIns="0" rIns="0" bIns="0" rtlCol="0" anchor="b" anchorCtr="0">
            <a:noAutofit/>
          </a:bodyPr>
          <a:lstStyle/>
          <a:p>
            <a:r>
              <a:rPr lang="en-US" dirty="0"/>
              <a:t>&lt;&lt;Page heading&gt;&gt;</a:t>
            </a:r>
            <a:endParaRPr lang="en-US"/>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5" y="1689968"/>
            <a:ext cx="11138394" cy="4356965"/>
          </a:xfrm>
          <a:prstGeom prst="rect">
            <a:avLst/>
          </a:prstGeom>
        </p:spPr>
        <p:txBody>
          <a:bodyPr vert="horz" lIns="0" tIns="0" rIns="0" bIns="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p:txBody>
      </p:sp>
      <p:sp>
        <p:nvSpPr>
          <p:cNvPr id="41" name="TextBox 11" hidden="1">
            <a:extLst>
              <a:ext uri="{FF2B5EF4-FFF2-40B4-BE49-F238E27FC236}">
                <a16:creationId xmlns:a16="http://schemas.microsoft.com/office/drawing/2014/main" id="{96C2B65A-09A3-4419-A4C5-2BC915D1B473}"/>
              </a:ext>
            </a:extLst>
          </p:cNvPr>
          <p:cNvSpPr txBox="1">
            <a:spLocks/>
          </p:cNvSpPr>
          <p:nvPr userDrawn="1"/>
        </p:nvSpPr>
        <p:spPr>
          <a:xfrm>
            <a:off x="3269" y="66375"/>
            <a:ext cx="507277" cy="976636"/>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5 Light" panose="020B0603020202020204" pitchFamily="34" charset="0"/>
                <a:cs typeface="Albany WT" panose="020B0604020202020204" pitchFamily="34" charset="0"/>
              </a:rPr>
              <a:t>Add text</a:t>
            </a:r>
            <a:endParaRPr lang="en-US" sz="1455"/>
          </a:p>
        </p:txBody>
      </p:sp>
      <p:sp>
        <p:nvSpPr>
          <p:cNvPr id="42" name="TextBox 9" hidden="1">
            <a:extLst>
              <a:ext uri="{FF2B5EF4-FFF2-40B4-BE49-F238E27FC236}">
                <a16:creationId xmlns:a16="http://schemas.microsoft.com/office/drawing/2014/main" id="{F25A13A5-9755-4AA3-88FE-5AD947DBF3A4}"/>
              </a:ext>
            </a:extLst>
          </p:cNvPr>
          <p:cNvSpPr txBox="1">
            <a:spLocks/>
          </p:cNvSpPr>
          <p:nvPr userDrawn="1"/>
        </p:nvSpPr>
        <p:spPr>
          <a:xfrm>
            <a:off x="35784" y="1181318"/>
            <a:ext cx="474063" cy="508649"/>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7 Light CN" panose="020B0503030202020204" pitchFamily="34" charset="0"/>
              </a:rPr>
              <a:t>Add text</a:t>
            </a:r>
            <a:endParaRPr lang="en-US" sz="1455"/>
          </a:p>
        </p:txBody>
      </p:sp>
      <p:sp>
        <p:nvSpPr>
          <p:cNvPr id="43" name="TextBox 10" hidden="1">
            <a:extLst>
              <a:ext uri="{FF2B5EF4-FFF2-40B4-BE49-F238E27FC236}">
                <a16:creationId xmlns:a16="http://schemas.microsoft.com/office/drawing/2014/main" id="{ACA412C3-C86B-48B5-BAF0-0E9E493AFF58}"/>
              </a:ext>
            </a:extLst>
          </p:cNvPr>
          <p:cNvSpPr txBox="1">
            <a:spLocks/>
          </p:cNvSpPr>
          <p:nvPr userDrawn="1"/>
        </p:nvSpPr>
        <p:spPr>
          <a:xfrm>
            <a:off x="2889" y="291511"/>
            <a:ext cx="230055" cy="768818"/>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Monotype Sorts" panose="01010601010101010101" pitchFamily="2" charset="2"/>
              </a:rPr>
              <a:t>Add text</a:t>
            </a:r>
            <a:endParaRPr lang="en-US" sz="1455"/>
          </a:p>
        </p:txBody>
      </p:sp>
      <p:graphicFrame>
        <p:nvGraphicFramePr>
          <p:cNvPr id="44" name="Object 43" hidden="1">
            <a:extLst>
              <a:ext uri="{FF2B5EF4-FFF2-40B4-BE49-F238E27FC236}">
                <a16:creationId xmlns:a16="http://schemas.microsoft.com/office/drawing/2014/main" id="{667FF95E-E01D-4F04-90A9-D9069000C04E}"/>
              </a:ext>
            </a:extLst>
          </p:cNvPr>
          <p:cNvGraphicFramePr>
            <a:graphicFrameLocks noChangeAspect="1"/>
          </p:cNvGraphicFramePr>
          <p:nvPr userDrawn="1">
            <p:custDataLst>
              <p:tags r:id="rId48"/>
            </p:custDataLst>
            <p:extLst>
              <p:ext uri="{D42A27DB-BD31-4B8C-83A1-F6EECF244321}">
                <p14:modId xmlns:p14="http://schemas.microsoft.com/office/powerpoint/2010/main" val="96703208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173" imgW="286" imgH="286" progId="TCLayout.ActiveDocument.1">
                  <p:embed/>
                </p:oleObj>
              </mc:Choice>
              <mc:Fallback>
                <p:oleObj name="think-cell Slide" r:id="rId173" imgW="286" imgH="286" progId="TCLayout.ActiveDocument.1">
                  <p:embed/>
                  <p:pic>
                    <p:nvPicPr>
                      <p:cNvPr id="44" name="Object 43" hidden="1">
                        <a:extLst>
                          <a:ext uri="{FF2B5EF4-FFF2-40B4-BE49-F238E27FC236}">
                            <a16:creationId xmlns:a16="http://schemas.microsoft.com/office/drawing/2014/main" id="{667FF95E-E01D-4F04-90A9-D9069000C04E}"/>
                          </a:ext>
                        </a:extLst>
                      </p:cNvPr>
                      <p:cNvPicPr/>
                      <p:nvPr/>
                    </p:nvPicPr>
                    <p:blipFill>
                      <a:blip r:embed="rId174"/>
                      <a:stretch>
                        <a:fillRect/>
                      </a:stretch>
                    </p:blipFill>
                    <p:spPr>
                      <a:xfrm>
                        <a:off x="1444" y="1443"/>
                        <a:ext cx="1444" cy="1444"/>
                      </a:xfrm>
                      <a:prstGeom prst="rect">
                        <a:avLst/>
                      </a:prstGeom>
                    </p:spPr>
                  </p:pic>
                </p:oleObj>
              </mc:Fallback>
            </mc:AlternateContent>
          </a:graphicData>
        </a:graphic>
      </p:graphicFrame>
      <p:sp>
        <p:nvSpPr>
          <p:cNvPr id="45" name="Rectangle 44" hidden="1">
            <a:extLst>
              <a:ext uri="{FF2B5EF4-FFF2-40B4-BE49-F238E27FC236}">
                <a16:creationId xmlns:a16="http://schemas.microsoft.com/office/drawing/2014/main" id="{2BC5CA40-1CDF-4C75-A3DB-87386198D526}"/>
              </a:ext>
            </a:extLst>
          </p:cNvPr>
          <p:cNvSpPr/>
          <p:nvPr userDrawn="1">
            <p:custDataLst>
              <p:tags r:id="rId49"/>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ea typeface="Arial Unicode MS" panose="020B0604020202020204" pitchFamily="34" charset="-128"/>
              <a:cs typeface="+mj-cs"/>
              <a:sym typeface="Frutiger 45 Light" panose="020B0603020202020204" pitchFamily="34" charset="0"/>
            </a:endParaRPr>
          </a:p>
        </p:txBody>
      </p:sp>
      <p:sp>
        <p:nvSpPr>
          <p:cNvPr id="105" name="Content [Comment]" hidden="1">
            <a:extLst>
              <a:ext uri="{FF2B5EF4-FFF2-40B4-BE49-F238E27FC236}">
                <a16:creationId xmlns:a16="http://schemas.microsoft.com/office/drawing/2014/main" id="{48DEC18E-8176-489E-B2EE-EF7CB590F51D}"/>
              </a:ext>
            </a:extLst>
          </p:cNvPr>
          <p:cNvSpPr/>
          <p:nvPr userDrawn="1"/>
        </p:nvSpPr>
        <p:spPr>
          <a:xfrm>
            <a:off x="11986971" y="105946"/>
            <a:ext cx="2054705" cy="831273"/>
          </a:xfrm>
          <a:prstGeom prst="wedgeRectCallout">
            <a:avLst/>
          </a:prstGeom>
          <a:solidFill>
            <a:schemeClr val="accent6"/>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chemeClr val="bg2"/>
                </a:solidFill>
              </a:rPr>
              <a:t>&lt;initials&gt;, &lt;date&gt;yyyy.MM.dd </a:t>
            </a:r>
            <a:r>
              <a:rPr lang="en-US" sz="1000" dirty="0" err="1">
                <a:solidFill>
                  <a:schemeClr val="bg2"/>
                </a:solidFill>
              </a:rPr>
              <a:t>hh:mm</a:t>
            </a:r>
            <a:r>
              <a:rPr lang="en-US" sz="1000" dirty="0">
                <a:solidFill>
                  <a:schemeClr val="bg2"/>
                </a:solidFill>
              </a:rPr>
              <a:t>&lt;/date&gt;:</a:t>
            </a:r>
            <a:endParaRPr lang="en-US" sz="1636"/>
          </a:p>
        </p:txBody>
      </p:sp>
      <p:sp>
        <p:nvSpPr>
          <p:cNvPr id="106" name="Formatting [Comment]" hidden="1">
            <a:extLst>
              <a:ext uri="{FF2B5EF4-FFF2-40B4-BE49-F238E27FC236}">
                <a16:creationId xmlns:a16="http://schemas.microsoft.com/office/drawing/2014/main" id="{C2C54103-D8F1-4A87-8B81-EDD4F0E74E5D}"/>
              </a:ext>
            </a:extLst>
          </p:cNvPr>
          <p:cNvSpPr/>
          <p:nvPr userDrawn="1"/>
        </p:nvSpPr>
        <p:spPr>
          <a:xfrm>
            <a:off x="11986971" y="105946"/>
            <a:ext cx="2054705" cy="831273"/>
          </a:xfrm>
          <a:prstGeom prst="wedgeRectCallout">
            <a:avLst/>
          </a:prstGeom>
          <a:solidFill>
            <a:schemeClr val="accent6"/>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chemeClr val="bg2"/>
                </a:solidFill>
              </a:rPr>
              <a:t>&lt;initials&gt;, &lt;date&gt;yyyy.MM.dd </a:t>
            </a:r>
            <a:r>
              <a:rPr lang="en-US" sz="1000" dirty="0" err="1">
                <a:solidFill>
                  <a:schemeClr val="bg2"/>
                </a:solidFill>
              </a:rPr>
              <a:t>hh:mm</a:t>
            </a:r>
            <a:r>
              <a:rPr lang="en-US" sz="1000" dirty="0">
                <a:solidFill>
                  <a:schemeClr val="bg2"/>
                </a:solidFill>
              </a:rPr>
              <a:t>&lt;/date&gt;:</a:t>
            </a:r>
            <a:endParaRPr lang="en-US" sz="1636"/>
          </a:p>
        </p:txBody>
      </p:sp>
      <p:sp>
        <p:nvSpPr>
          <p:cNvPr id="107" name="Dummy [Sticker]" hidden="1">
            <a:extLst>
              <a:ext uri="{FF2B5EF4-FFF2-40B4-BE49-F238E27FC236}">
                <a16:creationId xmlns:a16="http://schemas.microsoft.com/office/drawing/2014/main" id="{0CF943AE-F0EE-463D-BA8E-EFA4A84587D4}"/>
              </a:ext>
            </a:extLst>
          </p:cNvPr>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endParaRPr lang="en-US" sz="1636"/>
          </a:p>
        </p:txBody>
      </p:sp>
      <p:sp>
        <p:nvSpPr>
          <p:cNvPr id="108" name="Update [Sticker]" hidden="1">
            <a:extLst>
              <a:ext uri="{FF2B5EF4-FFF2-40B4-BE49-F238E27FC236}">
                <a16:creationId xmlns:a16="http://schemas.microsoft.com/office/drawing/2014/main" id="{89A67C9D-9D4D-4798-AFE0-B6C02726C360}"/>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endParaRPr lang="en-US" sz="1636"/>
          </a:p>
        </p:txBody>
      </p:sp>
      <p:sp>
        <p:nvSpPr>
          <p:cNvPr id="109" name="Responsible [Sticker]" hidden="1">
            <a:extLst>
              <a:ext uri="{FF2B5EF4-FFF2-40B4-BE49-F238E27FC236}">
                <a16:creationId xmlns:a16="http://schemas.microsoft.com/office/drawing/2014/main" id="{E102CFD9-D3B3-4080-A711-34260638B2EF}"/>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endParaRPr lang="en-US" sz="1636"/>
          </a:p>
          <a:p>
            <a:pPr algn="ctr"/>
            <a:endParaRPr lang="en-US" sz="1636" dirty="0">
              <a:solidFill>
                <a:srgbClr val="FFFFFF"/>
              </a:solidFill>
            </a:endParaRPr>
          </a:p>
        </p:txBody>
      </p:sp>
      <p:sp>
        <p:nvSpPr>
          <p:cNvPr id="110" name="Final [Sticker]" hidden="1">
            <a:extLst>
              <a:ext uri="{FF2B5EF4-FFF2-40B4-BE49-F238E27FC236}">
                <a16:creationId xmlns:a16="http://schemas.microsoft.com/office/drawing/2014/main" id="{6007D6CD-3EBE-48F1-A224-08DB162D0F78}"/>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endParaRPr lang="en-US" sz="1636"/>
          </a:p>
        </p:txBody>
      </p:sp>
      <p:sp>
        <p:nvSpPr>
          <p:cNvPr id="111" name="Draft [Sticker]" hidden="1">
            <a:extLst>
              <a:ext uri="{FF2B5EF4-FFF2-40B4-BE49-F238E27FC236}">
                <a16:creationId xmlns:a16="http://schemas.microsoft.com/office/drawing/2014/main" id="{F466A5A8-3B9E-4658-9207-248DDAA0CAA9}"/>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endParaRPr lang="en-US" sz="1636"/>
          </a:p>
        </p:txBody>
      </p:sp>
      <p:sp>
        <p:nvSpPr>
          <p:cNvPr id="112" name="Discussion [Sticker]" hidden="1">
            <a:extLst>
              <a:ext uri="{FF2B5EF4-FFF2-40B4-BE49-F238E27FC236}">
                <a16:creationId xmlns:a16="http://schemas.microsoft.com/office/drawing/2014/main" id="{1C623066-8E5D-43D9-9803-373DDD084F09}"/>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endParaRPr lang="en-US" sz="1636"/>
          </a:p>
        </p:txBody>
      </p:sp>
      <p:sp>
        <p:nvSpPr>
          <p:cNvPr id="113" name="Internal [Sticker]" hidden="1">
            <a:extLst>
              <a:ext uri="{FF2B5EF4-FFF2-40B4-BE49-F238E27FC236}">
                <a16:creationId xmlns:a16="http://schemas.microsoft.com/office/drawing/2014/main" id="{3F981BBA-50CE-4CDA-A04F-2BF2A3AE2EA5}"/>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endParaRPr lang="en-US" sz="1636"/>
          </a:p>
          <a:p>
            <a:pPr algn="ctr">
              <a:spcBef>
                <a:spcPts val="0"/>
              </a:spcBef>
            </a:pPr>
            <a:r>
              <a:rPr lang="en-US" sz="1636" dirty="0">
                <a:solidFill>
                  <a:srgbClr val="FFFFFF"/>
                </a:solidFill>
              </a:rPr>
              <a:t>only</a:t>
            </a:r>
            <a:endParaRPr lang="en-US" sz="1636"/>
          </a:p>
        </p:txBody>
      </p:sp>
      <p:sp>
        <p:nvSpPr>
          <p:cNvPr id="114" name="Backup [Sticker]" hidden="1">
            <a:extLst>
              <a:ext uri="{FF2B5EF4-FFF2-40B4-BE49-F238E27FC236}">
                <a16:creationId xmlns:a16="http://schemas.microsoft.com/office/drawing/2014/main" id="{6C8A9B29-912F-485D-A5EA-2F9D00D915D4}"/>
              </a:ext>
            </a:extLst>
          </p:cNvPr>
          <p:cNvSpPr>
            <a:spLocks/>
          </p:cNvSpPr>
          <p:nvPr userDrawn="1"/>
        </p:nvSpPr>
        <p:spPr>
          <a:xfrm>
            <a:off x="12358565" y="171988"/>
            <a:ext cx="1625096" cy="621066"/>
          </a:xfrm>
          <a:prstGeom prst="rect">
            <a:avLst/>
          </a:prstGeom>
          <a:solidFill>
            <a:schemeClr val="accent3"/>
          </a:solidFill>
          <a:ln w="285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endParaRPr lang="en-US" sz="1636"/>
          </a:p>
        </p:txBody>
      </p:sp>
      <p:sp>
        <p:nvSpPr>
          <p:cNvPr id="115" name="Footnote [Placeholder]" hidden="1">
            <a:extLst>
              <a:ext uri="{FF2B5EF4-FFF2-40B4-BE49-F238E27FC236}">
                <a16:creationId xmlns:a16="http://schemas.microsoft.com/office/drawing/2014/main" id="{1A430137-AF35-4521-9184-7A0A09394365}"/>
              </a:ext>
            </a:extLst>
          </p:cNvPr>
          <p:cNvSpPr/>
          <p:nvPr userDrawn="1"/>
        </p:nvSpPr>
        <p:spPr>
          <a:xfrm>
            <a:off x="1581476" y="6450534"/>
            <a:ext cx="9148332" cy="139910"/>
          </a:xfrm>
          <a:prstGeom prst="rect">
            <a:avLst/>
          </a:prstGeom>
        </p:spPr>
        <p:txBody>
          <a:bodyPr wrap="square" lIns="0" tIns="0" rIns="0" bIns="0" anchor="b" anchorCtr="0">
            <a:spAutoFit/>
          </a:bodyPr>
          <a:lstStyle/>
          <a:p>
            <a:pPr lvl="0" defTabSz="914105" eaLnBrk="1" fontAlgn="auto" hangingPunct="1">
              <a:spcBef>
                <a:spcPts val="0"/>
              </a:spcBef>
              <a:spcAft>
                <a:spcPts val="0"/>
              </a:spcAft>
            </a:pPr>
            <a:r>
              <a:rPr lang="en-US" sz="909" dirty="0">
                <a:solidFill>
                  <a:prstClr val="black"/>
                </a:solidFill>
                <a:latin typeface="+mn-lt"/>
              </a:rPr>
              <a:t>(n)</a:t>
            </a:r>
          </a:p>
        </p:txBody>
      </p:sp>
      <p:grpSp>
        <p:nvGrpSpPr>
          <p:cNvPr id="46" name="Harvey 100" hidden="1">
            <a:extLst>
              <a:ext uri="{FF2B5EF4-FFF2-40B4-BE49-F238E27FC236}">
                <a16:creationId xmlns:a16="http://schemas.microsoft.com/office/drawing/2014/main" id="{445949CF-7A7B-4A60-9547-5554E7BF297A}"/>
              </a:ext>
            </a:extLst>
          </p:cNvPr>
          <p:cNvGrpSpPr/>
          <p:nvPr userDrawn="1">
            <p:custDataLst>
              <p:tags r:id="rId50"/>
            </p:custDataLst>
          </p:nvPr>
        </p:nvGrpSpPr>
        <p:grpSpPr>
          <a:xfrm>
            <a:off x="12411896" y="557846"/>
            <a:ext cx="266133" cy="266007"/>
            <a:chOff x="4334905" y="3282696"/>
            <a:chExt cx="292608" cy="292608"/>
          </a:xfrm>
          <a:solidFill>
            <a:schemeClr val="accent3"/>
          </a:solidFill>
        </p:grpSpPr>
        <p:sp>
          <p:nvSpPr>
            <p:cNvPr id="47" name="Harvey 0/100 [0]" hidden="1">
              <a:extLst>
                <a:ext uri="{FF2B5EF4-FFF2-40B4-BE49-F238E27FC236}">
                  <a16:creationId xmlns:a16="http://schemas.microsoft.com/office/drawing/2014/main" id="{A2B52EEF-86BC-4865-A3D1-4284F1B3386D}"/>
                </a:ext>
              </a:extLst>
            </p:cNvPr>
            <p:cNvSpPr>
              <a:spLocks noChangeAspect="1"/>
            </p:cNvSpPr>
            <p:nvPr>
              <p:custDataLst>
                <p:tags r:id="rId72"/>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accent3"/>
              </a:solidFill>
            </a:ln>
          </p:spPr>
          <p:txBody>
            <a:bodyPr/>
            <a:lstStyle/>
            <a:p>
              <a:endParaRPr lang="en-US" sz="1636"/>
            </a:p>
          </p:txBody>
        </p:sp>
        <p:sp>
          <p:nvSpPr>
            <p:cNvPr id="48" name="Harvey 1/100 [1]" hidden="1">
              <a:extLst>
                <a:ext uri="{FF2B5EF4-FFF2-40B4-BE49-F238E27FC236}">
                  <a16:creationId xmlns:a16="http://schemas.microsoft.com/office/drawing/2014/main" id="{22951AA9-AB22-453C-886D-649DED2D4202}"/>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accent3"/>
              </a:solidFill>
            </a:ln>
          </p:spPr>
          <p:txBody>
            <a:bodyPr/>
            <a:lstStyle/>
            <a:p>
              <a:endParaRPr lang="en-US" sz="1636"/>
            </a:p>
          </p:txBody>
        </p:sp>
        <p:sp>
          <p:nvSpPr>
            <p:cNvPr id="49" name="Harvey 2/100 [2]" hidden="1">
              <a:extLst>
                <a:ext uri="{FF2B5EF4-FFF2-40B4-BE49-F238E27FC236}">
                  <a16:creationId xmlns:a16="http://schemas.microsoft.com/office/drawing/2014/main" id="{56AB674A-15BE-44E0-A528-F251B6F7AF1C}"/>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accent3"/>
              </a:solidFill>
            </a:ln>
          </p:spPr>
          <p:txBody>
            <a:bodyPr/>
            <a:lstStyle/>
            <a:p>
              <a:endParaRPr lang="en-US" sz="1636"/>
            </a:p>
          </p:txBody>
        </p:sp>
        <p:sp>
          <p:nvSpPr>
            <p:cNvPr id="51" name="Harvey 3/100 [3]" hidden="1">
              <a:extLst>
                <a:ext uri="{FF2B5EF4-FFF2-40B4-BE49-F238E27FC236}">
                  <a16:creationId xmlns:a16="http://schemas.microsoft.com/office/drawing/2014/main" id="{D4CD5A82-9AB1-43EC-8888-3EA5A617EB77}"/>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accent3"/>
              </a:solidFill>
            </a:ln>
          </p:spPr>
          <p:txBody>
            <a:bodyPr/>
            <a:lstStyle/>
            <a:p>
              <a:endParaRPr lang="en-US" sz="1636"/>
            </a:p>
          </p:txBody>
        </p:sp>
        <p:sp>
          <p:nvSpPr>
            <p:cNvPr id="52" name="Harvey 4/100 [4]" hidden="1">
              <a:extLst>
                <a:ext uri="{FF2B5EF4-FFF2-40B4-BE49-F238E27FC236}">
                  <a16:creationId xmlns:a16="http://schemas.microsoft.com/office/drawing/2014/main" id="{47375DBF-3602-4CE5-853C-ADEBCDEA3293}"/>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accent3"/>
              </a:solidFill>
            </a:ln>
          </p:spPr>
          <p:txBody>
            <a:bodyPr/>
            <a:lstStyle/>
            <a:p>
              <a:endParaRPr lang="en-US" sz="1636"/>
            </a:p>
          </p:txBody>
        </p:sp>
        <p:sp>
          <p:nvSpPr>
            <p:cNvPr id="53" name="Harvey 5/100 [5]" hidden="1">
              <a:extLst>
                <a:ext uri="{FF2B5EF4-FFF2-40B4-BE49-F238E27FC236}">
                  <a16:creationId xmlns:a16="http://schemas.microsoft.com/office/drawing/2014/main" id="{D3022984-E61F-4F5E-A5B2-5180EC7E4CCE}"/>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accent3"/>
              </a:solidFill>
            </a:ln>
          </p:spPr>
          <p:txBody>
            <a:bodyPr/>
            <a:lstStyle/>
            <a:p>
              <a:endParaRPr lang="en-US" sz="1636"/>
            </a:p>
          </p:txBody>
        </p:sp>
        <p:sp>
          <p:nvSpPr>
            <p:cNvPr id="54" name="Harvey 6/100 [6]" hidden="1">
              <a:extLst>
                <a:ext uri="{FF2B5EF4-FFF2-40B4-BE49-F238E27FC236}">
                  <a16:creationId xmlns:a16="http://schemas.microsoft.com/office/drawing/2014/main" id="{513F3F21-3FBC-4CAC-AF45-4351822F2684}"/>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accent3"/>
              </a:solidFill>
            </a:ln>
          </p:spPr>
          <p:txBody>
            <a:bodyPr/>
            <a:lstStyle/>
            <a:p>
              <a:endParaRPr lang="en-US" sz="1636"/>
            </a:p>
          </p:txBody>
        </p:sp>
        <p:sp>
          <p:nvSpPr>
            <p:cNvPr id="55" name="Harvey 7/100 [7]" hidden="1">
              <a:extLst>
                <a:ext uri="{FF2B5EF4-FFF2-40B4-BE49-F238E27FC236}">
                  <a16:creationId xmlns:a16="http://schemas.microsoft.com/office/drawing/2014/main" id="{BBF1DF99-2A1A-49AF-9B1D-6634C3080EF8}"/>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accent3"/>
              </a:solidFill>
            </a:ln>
          </p:spPr>
          <p:txBody>
            <a:bodyPr/>
            <a:lstStyle/>
            <a:p>
              <a:endParaRPr lang="en-US" sz="1636"/>
            </a:p>
          </p:txBody>
        </p:sp>
        <p:sp>
          <p:nvSpPr>
            <p:cNvPr id="56" name="Harvey 8/100 [8]" hidden="1">
              <a:extLst>
                <a:ext uri="{FF2B5EF4-FFF2-40B4-BE49-F238E27FC236}">
                  <a16:creationId xmlns:a16="http://schemas.microsoft.com/office/drawing/2014/main" id="{7D6B1D19-B894-4C8E-ACFF-806B88998C83}"/>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accent3"/>
              </a:solidFill>
            </a:ln>
          </p:spPr>
          <p:txBody>
            <a:bodyPr/>
            <a:lstStyle/>
            <a:p>
              <a:endParaRPr lang="en-US" sz="1636"/>
            </a:p>
          </p:txBody>
        </p:sp>
        <p:sp>
          <p:nvSpPr>
            <p:cNvPr id="57" name="Harvey 9/100 [9]" hidden="1">
              <a:extLst>
                <a:ext uri="{FF2B5EF4-FFF2-40B4-BE49-F238E27FC236}">
                  <a16:creationId xmlns:a16="http://schemas.microsoft.com/office/drawing/2014/main" id="{7227D680-E8B7-4024-B704-E5D9EC882BD1}"/>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accent3"/>
              </a:solidFill>
            </a:ln>
          </p:spPr>
          <p:txBody>
            <a:bodyPr/>
            <a:lstStyle/>
            <a:p>
              <a:endParaRPr lang="en-US" sz="1636"/>
            </a:p>
          </p:txBody>
        </p:sp>
        <p:sp>
          <p:nvSpPr>
            <p:cNvPr id="58" name="Harvey 10/100 [10]" hidden="1">
              <a:extLst>
                <a:ext uri="{FF2B5EF4-FFF2-40B4-BE49-F238E27FC236}">
                  <a16:creationId xmlns:a16="http://schemas.microsoft.com/office/drawing/2014/main" id="{AAEBB0E4-2093-4248-B3B7-E01DD6123A7A}"/>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accent3"/>
              </a:solidFill>
            </a:ln>
          </p:spPr>
          <p:txBody>
            <a:bodyPr/>
            <a:lstStyle/>
            <a:p>
              <a:endParaRPr lang="en-US" sz="1636"/>
            </a:p>
          </p:txBody>
        </p:sp>
        <p:sp>
          <p:nvSpPr>
            <p:cNvPr id="59" name="Harvey 11/100 [11]" hidden="1">
              <a:extLst>
                <a:ext uri="{FF2B5EF4-FFF2-40B4-BE49-F238E27FC236}">
                  <a16:creationId xmlns:a16="http://schemas.microsoft.com/office/drawing/2014/main" id="{1E2A5773-0519-4F05-B115-AE0FB5C15D6F}"/>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accent3"/>
              </a:solidFill>
            </a:ln>
          </p:spPr>
          <p:txBody>
            <a:bodyPr/>
            <a:lstStyle/>
            <a:p>
              <a:endParaRPr lang="en-US" sz="1636"/>
            </a:p>
          </p:txBody>
        </p:sp>
        <p:sp>
          <p:nvSpPr>
            <p:cNvPr id="60" name="Harvey 12/100 [12]" hidden="1">
              <a:extLst>
                <a:ext uri="{FF2B5EF4-FFF2-40B4-BE49-F238E27FC236}">
                  <a16:creationId xmlns:a16="http://schemas.microsoft.com/office/drawing/2014/main" id="{24D96BC1-49B7-4603-BB89-371710717907}"/>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accent3"/>
              </a:solidFill>
            </a:ln>
          </p:spPr>
          <p:txBody>
            <a:bodyPr/>
            <a:lstStyle/>
            <a:p>
              <a:endParaRPr lang="en-US" sz="1636"/>
            </a:p>
          </p:txBody>
        </p:sp>
        <p:sp>
          <p:nvSpPr>
            <p:cNvPr id="61" name="Harvey 13/100 [13]" hidden="1">
              <a:extLst>
                <a:ext uri="{FF2B5EF4-FFF2-40B4-BE49-F238E27FC236}">
                  <a16:creationId xmlns:a16="http://schemas.microsoft.com/office/drawing/2014/main" id="{54440111-3E2D-4959-8099-AEE380F84E0D}"/>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accent3"/>
              </a:solidFill>
            </a:ln>
          </p:spPr>
          <p:txBody>
            <a:bodyPr/>
            <a:lstStyle/>
            <a:p>
              <a:endParaRPr lang="en-US" sz="1636"/>
            </a:p>
          </p:txBody>
        </p:sp>
        <p:sp>
          <p:nvSpPr>
            <p:cNvPr id="62" name="Harvey 14/100 [14]" hidden="1">
              <a:extLst>
                <a:ext uri="{FF2B5EF4-FFF2-40B4-BE49-F238E27FC236}">
                  <a16:creationId xmlns:a16="http://schemas.microsoft.com/office/drawing/2014/main" id="{E63B0076-A4B1-44F8-BA3F-127881C772D0}"/>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accent3"/>
              </a:solidFill>
            </a:ln>
          </p:spPr>
          <p:txBody>
            <a:bodyPr/>
            <a:lstStyle/>
            <a:p>
              <a:endParaRPr lang="en-US" sz="1636"/>
            </a:p>
          </p:txBody>
        </p:sp>
        <p:sp>
          <p:nvSpPr>
            <p:cNvPr id="63" name="Harvey 15/100 [15]" hidden="1">
              <a:extLst>
                <a:ext uri="{FF2B5EF4-FFF2-40B4-BE49-F238E27FC236}">
                  <a16:creationId xmlns:a16="http://schemas.microsoft.com/office/drawing/2014/main" id="{0A270A24-CF41-476C-8128-9999B85383A7}"/>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accent3"/>
              </a:solidFill>
            </a:ln>
          </p:spPr>
          <p:txBody>
            <a:bodyPr/>
            <a:lstStyle/>
            <a:p>
              <a:endParaRPr lang="en-US" sz="1636"/>
            </a:p>
          </p:txBody>
        </p:sp>
        <p:sp>
          <p:nvSpPr>
            <p:cNvPr id="64" name="Harvey 16/100 [16]" hidden="1">
              <a:extLst>
                <a:ext uri="{FF2B5EF4-FFF2-40B4-BE49-F238E27FC236}">
                  <a16:creationId xmlns:a16="http://schemas.microsoft.com/office/drawing/2014/main" id="{4F504997-049F-43DC-8BE9-01328D95BC6C}"/>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accent3"/>
              </a:solidFill>
            </a:ln>
          </p:spPr>
          <p:txBody>
            <a:bodyPr/>
            <a:lstStyle/>
            <a:p>
              <a:endParaRPr lang="en-US" sz="1636"/>
            </a:p>
          </p:txBody>
        </p:sp>
        <p:sp>
          <p:nvSpPr>
            <p:cNvPr id="65" name="Harvey 17/100 [17]" hidden="1">
              <a:extLst>
                <a:ext uri="{FF2B5EF4-FFF2-40B4-BE49-F238E27FC236}">
                  <a16:creationId xmlns:a16="http://schemas.microsoft.com/office/drawing/2014/main" id="{F9DF4FD4-8B79-4458-8361-BAFD4A252C5B}"/>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accent3"/>
              </a:solidFill>
            </a:ln>
          </p:spPr>
          <p:txBody>
            <a:bodyPr/>
            <a:lstStyle/>
            <a:p>
              <a:endParaRPr lang="en-US" sz="1636"/>
            </a:p>
          </p:txBody>
        </p:sp>
        <p:sp>
          <p:nvSpPr>
            <p:cNvPr id="66" name="Harvey 18/100 [18]" hidden="1">
              <a:extLst>
                <a:ext uri="{FF2B5EF4-FFF2-40B4-BE49-F238E27FC236}">
                  <a16:creationId xmlns:a16="http://schemas.microsoft.com/office/drawing/2014/main" id="{04230567-FF82-421E-AE72-F72545C9F731}"/>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accent3"/>
              </a:solidFill>
            </a:ln>
          </p:spPr>
          <p:txBody>
            <a:bodyPr/>
            <a:lstStyle/>
            <a:p>
              <a:endParaRPr lang="en-US" sz="1636"/>
            </a:p>
          </p:txBody>
        </p:sp>
        <p:sp>
          <p:nvSpPr>
            <p:cNvPr id="67" name="Harvey 19/100 [19]" hidden="1">
              <a:extLst>
                <a:ext uri="{FF2B5EF4-FFF2-40B4-BE49-F238E27FC236}">
                  <a16:creationId xmlns:a16="http://schemas.microsoft.com/office/drawing/2014/main" id="{BA4F6359-C80F-421D-806D-50A4EEFA64AB}"/>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accent3"/>
              </a:solidFill>
            </a:ln>
          </p:spPr>
          <p:txBody>
            <a:bodyPr/>
            <a:lstStyle/>
            <a:p>
              <a:endParaRPr lang="en-US" sz="1636"/>
            </a:p>
          </p:txBody>
        </p:sp>
        <p:sp>
          <p:nvSpPr>
            <p:cNvPr id="68" name="Harvey 20/100 [20]" hidden="1">
              <a:extLst>
                <a:ext uri="{FF2B5EF4-FFF2-40B4-BE49-F238E27FC236}">
                  <a16:creationId xmlns:a16="http://schemas.microsoft.com/office/drawing/2014/main" id="{AC7B61A9-4C58-431B-90FD-9FC1D32482FD}"/>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accent3"/>
              </a:solidFill>
            </a:ln>
          </p:spPr>
          <p:txBody>
            <a:bodyPr/>
            <a:lstStyle/>
            <a:p>
              <a:endParaRPr lang="en-US" sz="1636"/>
            </a:p>
          </p:txBody>
        </p:sp>
        <p:sp>
          <p:nvSpPr>
            <p:cNvPr id="69" name="Harvey 21/100 [21]" hidden="1">
              <a:extLst>
                <a:ext uri="{FF2B5EF4-FFF2-40B4-BE49-F238E27FC236}">
                  <a16:creationId xmlns:a16="http://schemas.microsoft.com/office/drawing/2014/main" id="{F99CF3B6-7729-4B95-B191-F0CABAE08F72}"/>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accent3"/>
              </a:solidFill>
            </a:ln>
          </p:spPr>
          <p:txBody>
            <a:bodyPr/>
            <a:lstStyle/>
            <a:p>
              <a:endParaRPr lang="en-US" sz="1636"/>
            </a:p>
          </p:txBody>
        </p:sp>
        <p:sp>
          <p:nvSpPr>
            <p:cNvPr id="70" name="Harvey 22/100 [22]" hidden="1">
              <a:extLst>
                <a:ext uri="{FF2B5EF4-FFF2-40B4-BE49-F238E27FC236}">
                  <a16:creationId xmlns:a16="http://schemas.microsoft.com/office/drawing/2014/main" id="{66FA871E-6D9A-4FAE-819B-F63DBEE19837}"/>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accent3"/>
              </a:solidFill>
            </a:ln>
          </p:spPr>
          <p:txBody>
            <a:bodyPr/>
            <a:lstStyle/>
            <a:p>
              <a:endParaRPr lang="en-US" sz="1636"/>
            </a:p>
          </p:txBody>
        </p:sp>
        <p:sp>
          <p:nvSpPr>
            <p:cNvPr id="71" name="Harvey 23/100 [23]" hidden="1">
              <a:extLst>
                <a:ext uri="{FF2B5EF4-FFF2-40B4-BE49-F238E27FC236}">
                  <a16:creationId xmlns:a16="http://schemas.microsoft.com/office/drawing/2014/main" id="{EDC7F398-A42A-4866-82DC-28157E73A266}"/>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accent3"/>
              </a:solidFill>
            </a:ln>
          </p:spPr>
          <p:txBody>
            <a:bodyPr/>
            <a:lstStyle/>
            <a:p>
              <a:endParaRPr lang="en-US" sz="1636"/>
            </a:p>
          </p:txBody>
        </p:sp>
        <p:sp>
          <p:nvSpPr>
            <p:cNvPr id="72" name="Harvey 24/100 [24]" hidden="1">
              <a:extLst>
                <a:ext uri="{FF2B5EF4-FFF2-40B4-BE49-F238E27FC236}">
                  <a16:creationId xmlns:a16="http://schemas.microsoft.com/office/drawing/2014/main" id="{49E6D07E-2E9F-4ADD-AE41-2F088C13FC75}"/>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accent3"/>
              </a:solidFill>
            </a:ln>
          </p:spPr>
          <p:txBody>
            <a:bodyPr/>
            <a:lstStyle/>
            <a:p>
              <a:endParaRPr lang="en-US" sz="1636"/>
            </a:p>
          </p:txBody>
        </p:sp>
        <p:sp>
          <p:nvSpPr>
            <p:cNvPr id="73" name="Harvey 25/100 [25]" hidden="1">
              <a:extLst>
                <a:ext uri="{FF2B5EF4-FFF2-40B4-BE49-F238E27FC236}">
                  <a16:creationId xmlns:a16="http://schemas.microsoft.com/office/drawing/2014/main" id="{3AF7D28F-7A2C-4FF1-A002-FA551E2A362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accent3"/>
              </a:solidFill>
            </a:ln>
          </p:spPr>
          <p:txBody>
            <a:bodyPr/>
            <a:lstStyle/>
            <a:p>
              <a:endParaRPr lang="en-US" sz="1636"/>
            </a:p>
          </p:txBody>
        </p:sp>
        <p:sp>
          <p:nvSpPr>
            <p:cNvPr id="74" name="Harvey 26/100 [26]" hidden="1">
              <a:extLst>
                <a:ext uri="{FF2B5EF4-FFF2-40B4-BE49-F238E27FC236}">
                  <a16:creationId xmlns:a16="http://schemas.microsoft.com/office/drawing/2014/main" id="{FE0943DF-8852-491F-A1E4-EE978F6AE556}"/>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accent3"/>
              </a:solidFill>
            </a:ln>
          </p:spPr>
          <p:txBody>
            <a:bodyPr/>
            <a:lstStyle/>
            <a:p>
              <a:endParaRPr lang="en-US" sz="1636"/>
            </a:p>
          </p:txBody>
        </p:sp>
        <p:sp>
          <p:nvSpPr>
            <p:cNvPr id="75" name="Harvey 27/100 [27]" hidden="1">
              <a:extLst>
                <a:ext uri="{FF2B5EF4-FFF2-40B4-BE49-F238E27FC236}">
                  <a16:creationId xmlns:a16="http://schemas.microsoft.com/office/drawing/2014/main" id="{73919976-F3CB-40D5-84D8-3E31CC5FCE52}"/>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accent3"/>
              </a:solidFill>
            </a:ln>
          </p:spPr>
          <p:txBody>
            <a:bodyPr/>
            <a:lstStyle/>
            <a:p>
              <a:endParaRPr lang="en-US" sz="1636"/>
            </a:p>
          </p:txBody>
        </p:sp>
        <p:sp>
          <p:nvSpPr>
            <p:cNvPr id="76" name="Harvey 28/100 [28]" hidden="1">
              <a:extLst>
                <a:ext uri="{FF2B5EF4-FFF2-40B4-BE49-F238E27FC236}">
                  <a16:creationId xmlns:a16="http://schemas.microsoft.com/office/drawing/2014/main" id="{55DCA64F-634A-49BF-AA5D-6A411CE81A62}"/>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accent3"/>
              </a:solidFill>
            </a:ln>
          </p:spPr>
          <p:txBody>
            <a:bodyPr/>
            <a:lstStyle/>
            <a:p>
              <a:endParaRPr lang="en-US" sz="1636"/>
            </a:p>
          </p:txBody>
        </p:sp>
        <p:sp>
          <p:nvSpPr>
            <p:cNvPr id="77" name="Harvey 29/100 [29]" hidden="1">
              <a:extLst>
                <a:ext uri="{FF2B5EF4-FFF2-40B4-BE49-F238E27FC236}">
                  <a16:creationId xmlns:a16="http://schemas.microsoft.com/office/drawing/2014/main" id="{35C31C79-4AED-4E45-AFD3-D34C21AACE24}"/>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accent3"/>
              </a:solidFill>
            </a:ln>
          </p:spPr>
          <p:txBody>
            <a:bodyPr/>
            <a:lstStyle/>
            <a:p>
              <a:endParaRPr lang="en-US" sz="1636"/>
            </a:p>
          </p:txBody>
        </p:sp>
        <p:sp>
          <p:nvSpPr>
            <p:cNvPr id="78" name="Harvey 30/100 [30]" hidden="1">
              <a:extLst>
                <a:ext uri="{FF2B5EF4-FFF2-40B4-BE49-F238E27FC236}">
                  <a16:creationId xmlns:a16="http://schemas.microsoft.com/office/drawing/2014/main" id="{82AE1777-539C-4080-A3E2-CBCEBE1F7357}"/>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accent3"/>
              </a:solidFill>
            </a:ln>
          </p:spPr>
          <p:txBody>
            <a:bodyPr/>
            <a:lstStyle/>
            <a:p>
              <a:endParaRPr lang="en-US" sz="1636"/>
            </a:p>
          </p:txBody>
        </p:sp>
        <p:sp>
          <p:nvSpPr>
            <p:cNvPr id="79" name="Harvey 31/100 [31]" hidden="1">
              <a:extLst>
                <a:ext uri="{FF2B5EF4-FFF2-40B4-BE49-F238E27FC236}">
                  <a16:creationId xmlns:a16="http://schemas.microsoft.com/office/drawing/2014/main" id="{AA2706BF-3DF2-419D-9EFD-9321D69BFC6D}"/>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accent3"/>
              </a:solidFill>
            </a:ln>
          </p:spPr>
          <p:txBody>
            <a:bodyPr/>
            <a:lstStyle/>
            <a:p>
              <a:endParaRPr lang="en-US" sz="1636"/>
            </a:p>
          </p:txBody>
        </p:sp>
        <p:sp>
          <p:nvSpPr>
            <p:cNvPr id="80" name="Harvey 32/100 [32]" hidden="1">
              <a:extLst>
                <a:ext uri="{FF2B5EF4-FFF2-40B4-BE49-F238E27FC236}">
                  <a16:creationId xmlns:a16="http://schemas.microsoft.com/office/drawing/2014/main" id="{3CAB7225-0BA2-401E-AA53-3430575D4778}"/>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accent3"/>
              </a:solidFill>
            </a:ln>
          </p:spPr>
          <p:txBody>
            <a:bodyPr/>
            <a:lstStyle/>
            <a:p>
              <a:endParaRPr lang="en-US" sz="1636"/>
            </a:p>
          </p:txBody>
        </p:sp>
        <p:sp>
          <p:nvSpPr>
            <p:cNvPr id="81" name="Harvey 33/100 [33]" hidden="1">
              <a:extLst>
                <a:ext uri="{FF2B5EF4-FFF2-40B4-BE49-F238E27FC236}">
                  <a16:creationId xmlns:a16="http://schemas.microsoft.com/office/drawing/2014/main" id="{3EDBA967-F245-4D56-8398-F76670182A6C}"/>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accent3"/>
              </a:solidFill>
            </a:ln>
          </p:spPr>
          <p:txBody>
            <a:bodyPr/>
            <a:lstStyle/>
            <a:p>
              <a:endParaRPr lang="en-US" sz="1636"/>
            </a:p>
          </p:txBody>
        </p:sp>
        <p:sp>
          <p:nvSpPr>
            <p:cNvPr id="82" name="Harvey 34/100 [34]" hidden="1">
              <a:extLst>
                <a:ext uri="{FF2B5EF4-FFF2-40B4-BE49-F238E27FC236}">
                  <a16:creationId xmlns:a16="http://schemas.microsoft.com/office/drawing/2014/main" id="{C65F5D7E-4814-4DA9-AFF4-8E31CBD48EC1}"/>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accent3"/>
              </a:solidFill>
            </a:ln>
          </p:spPr>
          <p:txBody>
            <a:bodyPr/>
            <a:lstStyle/>
            <a:p>
              <a:endParaRPr lang="en-US" sz="1636"/>
            </a:p>
          </p:txBody>
        </p:sp>
        <p:sp>
          <p:nvSpPr>
            <p:cNvPr id="83" name="Harvey 35/100 [35]" hidden="1">
              <a:extLst>
                <a:ext uri="{FF2B5EF4-FFF2-40B4-BE49-F238E27FC236}">
                  <a16:creationId xmlns:a16="http://schemas.microsoft.com/office/drawing/2014/main" id="{2D649DC7-285C-439D-B0E1-3068FA827B81}"/>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accent3"/>
              </a:solidFill>
            </a:ln>
          </p:spPr>
          <p:txBody>
            <a:bodyPr/>
            <a:lstStyle/>
            <a:p>
              <a:endParaRPr lang="en-US" sz="1636"/>
            </a:p>
          </p:txBody>
        </p:sp>
        <p:sp>
          <p:nvSpPr>
            <p:cNvPr id="84" name="Harvey 36/100 [36]" hidden="1">
              <a:extLst>
                <a:ext uri="{FF2B5EF4-FFF2-40B4-BE49-F238E27FC236}">
                  <a16:creationId xmlns:a16="http://schemas.microsoft.com/office/drawing/2014/main" id="{8E5D8956-27F6-4F5E-9EC0-BC52D51C9E76}"/>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accent3"/>
              </a:solidFill>
            </a:ln>
          </p:spPr>
          <p:txBody>
            <a:bodyPr/>
            <a:lstStyle/>
            <a:p>
              <a:endParaRPr lang="en-US" sz="1636"/>
            </a:p>
          </p:txBody>
        </p:sp>
        <p:sp>
          <p:nvSpPr>
            <p:cNvPr id="85" name="Harvey 37/100 [37]" hidden="1">
              <a:extLst>
                <a:ext uri="{FF2B5EF4-FFF2-40B4-BE49-F238E27FC236}">
                  <a16:creationId xmlns:a16="http://schemas.microsoft.com/office/drawing/2014/main" id="{53F18C10-DD37-47B3-A6F8-629C5E7E9DBE}"/>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accent3"/>
              </a:solidFill>
            </a:ln>
          </p:spPr>
          <p:txBody>
            <a:bodyPr/>
            <a:lstStyle/>
            <a:p>
              <a:endParaRPr lang="en-US" sz="1636"/>
            </a:p>
          </p:txBody>
        </p:sp>
        <p:sp>
          <p:nvSpPr>
            <p:cNvPr id="94" name="Harvey 38/100 [38]" hidden="1">
              <a:extLst>
                <a:ext uri="{FF2B5EF4-FFF2-40B4-BE49-F238E27FC236}">
                  <a16:creationId xmlns:a16="http://schemas.microsoft.com/office/drawing/2014/main" id="{25598FAF-CF69-4275-8696-EEBC809CA050}"/>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accent3"/>
              </a:solidFill>
            </a:ln>
          </p:spPr>
          <p:txBody>
            <a:bodyPr/>
            <a:lstStyle/>
            <a:p>
              <a:endParaRPr lang="en-US" sz="1636"/>
            </a:p>
          </p:txBody>
        </p:sp>
        <p:sp>
          <p:nvSpPr>
            <p:cNvPr id="100" name="Harvey 39/100 [39]" hidden="1">
              <a:extLst>
                <a:ext uri="{FF2B5EF4-FFF2-40B4-BE49-F238E27FC236}">
                  <a16:creationId xmlns:a16="http://schemas.microsoft.com/office/drawing/2014/main" id="{1FEB3F11-A63D-4654-9DEA-1FC2403DD9D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accent3"/>
              </a:solidFill>
            </a:ln>
          </p:spPr>
          <p:txBody>
            <a:bodyPr/>
            <a:lstStyle/>
            <a:p>
              <a:endParaRPr lang="en-US" sz="1636"/>
            </a:p>
          </p:txBody>
        </p:sp>
        <p:sp>
          <p:nvSpPr>
            <p:cNvPr id="116" name="Harvey 40/100 [40]" hidden="1">
              <a:extLst>
                <a:ext uri="{FF2B5EF4-FFF2-40B4-BE49-F238E27FC236}">
                  <a16:creationId xmlns:a16="http://schemas.microsoft.com/office/drawing/2014/main" id="{AD87E9D0-DEEC-44C7-99FF-92ED6ED10133}"/>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accent3"/>
              </a:solidFill>
            </a:ln>
          </p:spPr>
          <p:txBody>
            <a:bodyPr/>
            <a:lstStyle/>
            <a:p>
              <a:endParaRPr lang="en-US" sz="1636"/>
            </a:p>
          </p:txBody>
        </p:sp>
        <p:sp>
          <p:nvSpPr>
            <p:cNvPr id="117" name="Harvey 41/100 [41]" hidden="1">
              <a:extLst>
                <a:ext uri="{FF2B5EF4-FFF2-40B4-BE49-F238E27FC236}">
                  <a16:creationId xmlns:a16="http://schemas.microsoft.com/office/drawing/2014/main" id="{13E21235-57E6-4084-8480-2332A654780F}"/>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accent3"/>
              </a:solidFill>
            </a:ln>
          </p:spPr>
          <p:txBody>
            <a:bodyPr/>
            <a:lstStyle/>
            <a:p>
              <a:endParaRPr lang="en-US" sz="1636"/>
            </a:p>
          </p:txBody>
        </p:sp>
        <p:sp>
          <p:nvSpPr>
            <p:cNvPr id="118" name="Harvey 42/100 [42]" hidden="1">
              <a:extLst>
                <a:ext uri="{FF2B5EF4-FFF2-40B4-BE49-F238E27FC236}">
                  <a16:creationId xmlns:a16="http://schemas.microsoft.com/office/drawing/2014/main" id="{056AECBB-8646-4239-BE73-4364EBEE9F61}"/>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accent3"/>
              </a:solidFill>
            </a:ln>
          </p:spPr>
          <p:txBody>
            <a:bodyPr/>
            <a:lstStyle/>
            <a:p>
              <a:endParaRPr lang="en-US" sz="1636"/>
            </a:p>
          </p:txBody>
        </p:sp>
        <p:sp>
          <p:nvSpPr>
            <p:cNvPr id="119" name="Harvey 43/100 [43]" hidden="1">
              <a:extLst>
                <a:ext uri="{FF2B5EF4-FFF2-40B4-BE49-F238E27FC236}">
                  <a16:creationId xmlns:a16="http://schemas.microsoft.com/office/drawing/2014/main" id="{AC13F340-1404-4A35-A3F4-8B861CC7EF2A}"/>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accent3"/>
              </a:solidFill>
            </a:ln>
          </p:spPr>
          <p:txBody>
            <a:bodyPr/>
            <a:lstStyle/>
            <a:p>
              <a:endParaRPr lang="en-US" sz="1636"/>
            </a:p>
          </p:txBody>
        </p:sp>
        <p:sp>
          <p:nvSpPr>
            <p:cNvPr id="120" name="Harvey 44/100 [44]" hidden="1">
              <a:extLst>
                <a:ext uri="{FF2B5EF4-FFF2-40B4-BE49-F238E27FC236}">
                  <a16:creationId xmlns:a16="http://schemas.microsoft.com/office/drawing/2014/main" id="{086DF9E6-AE0F-4987-90F0-EC52A77DF83F}"/>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accent3"/>
              </a:solidFill>
            </a:ln>
          </p:spPr>
          <p:txBody>
            <a:bodyPr/>
            <a:lstStyle/>
            <a:p>
              <a:endParaRPr lang="en-US" sz="1636"/>
            </a:p>
          </p:txBody>
        </p:sp>
        <p:sp>
          <p:nvSpPr>
            <p:cNvPr id="121" name="Harvey 45/100 [45]" hidden="1">
              <a:extLst>
                <a:ext uri="{FF2B5EF4-FFF2-40B4-BE49-F238E27FC236}">
                  <a16:creationId xmlns:a16="http://schemas.microsoft.com/office/drawing/2014/main" id="{5D14C198-F093-4E0C-88B2-AB224867980B}"/>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accent3"/>
              </a:solidFill>
            </a:ln>
          </p:spPr>
          <p:txBody>
            <a:bodyPr/>
            <a:lstStyle/>
            <a:p>
              <a:endParaRPr lang="en-US" sz="1636"/>
            </a:p>
          </p:txBody>
        </p:sp>
        <p:sp>
          <p:nvSpPr>
            <p:cNvPr id="122" name="Harvey 46/100 [46]" hidden="1">
              <a:extLst>
                <a:ext uri="{FF2B5EF4-FFF2-40B4-BE49-F238E27FC236}">
                  <a16:creationId xmlns:a16="http://schemas.microsoft.com/office/drawing/2014/main" id="{B9276871-956E-411E-88BE-D4BA66FC92DF}"/>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accent3"/>
              </a:solidFill>
            </a:ln>
          </p:spPr>
          <p:txBody>
            <a:bodyPr/>
            <a:lstStyle/>
            <a:p>
              <a:endParaRPr lang="en-US" sz="1636"/>
            </a:p>
          </p:txBody>
        </p:sp>
        <p:sp>
          <p:nvSpPr>
            <p:cNvPr id="123" name="Harvey 47/100 [47]" hidden="1">
              <a:extLst>
                <a:ext uri="{FF2B5EF4-FFF2-40B4-BE49-F238E27FC236}">
                  <a16:creationId xmlns:a16="http://schemas.microsoft.com/office/drawing/2014/main" id="{8B8B1AD7-0455-445C-8F8C-4AD3C16C5C5F}"/>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accent3"/>
              </a:solidFill>
            </a:ln>
          </p:spPr>
          <p:txBody>
            <a:bodyPr/>
            <a:lstStyle/>
            <a:p>
              <a:endParaRPr lang="en-US" sz="1636"/>
            </a:p>
          </p:txBody>
        </p:sp>
        <p:sp>
          <p:nvSpPr>
            <p:cNvPr id="124" name="Harvey 48/100 [48]" hidden="1">
              <a:extLst>
                <a:ext uri="{FF2B5EF4-FFF2-40B4-BE49-F238E27FC236}">
                  <a16:creationId xmlns:a16="http://schemas.microsoft.com/office/drawing/2014/main" id="{56206750-1A41-4374-945E-800C3540889E}"/>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accent3"/>
              </a:solidFill>
            </a:ln>
          </p:spPr>
          <p:txBody>
            <a:bodyPr/>
            <a:lstStyle/>
            <a:p>
              <a:endParaRPr lang="en-US" sz="1636"/>
            </a:p>
          </p:txBody>
        </p:sp>
        <p:sp>
          <p:nvSpPr>
            <p:cNvPr id="125" name="Harvey 49/100 [49]" hidden="1">
              <a:extLst>
                <a:ext uri="{FF2B5EF4-FFF2-40B4-BE49-F238E27FC236}">
                  <a16:creationId xmlns:a16="http://schemas.microsoft.com/office/drawing/2014/main" id="{90F1609D-91EE-4138-8EC5-A0D2DC356009}"/>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accent3"/>
              </a:solidFill>
            </a:ln>
          </p:spPr>
          <p:txBody>
            <a:bodyPr/>
            <a:lstStyle/>
            <a:p>
              <a:endParaRPr lang="en-US" sz="1636"/>
            </a:p>
          </p:txBody>
        </p:sp>
        <p:sp>
          <p:nvSpPr>
            <p:cNvPr id="126" name="Harvey 50/100 [50]" hidden="1">
              <a:extLst>
                <a:ext uri="{FF2B5EF4-FFF2-40B4-BE49-F238E27FC236}">
                  <a16:creationId xmlns:a16="http://schemas.microsoft.com/office/drawing/2014/main" id="{DFE7854D-5D42-42A5-8CE1-C8EF71EC0597}"/>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accent3"/>
              </a:solidFill>
            </a:ln>
          </p:spPr>
          <p:txBody>
            <a:bodyPr/>
            <a:lstStyle/>
            <a:p>
              <a:endParaRPr lang="en-US" sz="1636"/>
            </a:p>
          </p:txBody>
        </p:sp>
        <p:sp>
          <p:nvSpPr>
            <p:cNvPr id="127" name="Harvey 51/100 [51]" hidden="1">
              <a:extLst>
                <a:ext uri="{FF2B5EF4-FFF2-40B4-BE49-F238E27FC236}">
                  <a16:creationId xmlns:a16="http://schemas.microsoft.com/office/drawing/2014/main" id="{5DEFDEFB-6C66-46F5-A389-D2BBB7FD2C6D}"/>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accent3"/>
              </a:solidFill>
            </a:ln>
          </p:spPr>
          <p:txBody>
            <a:bodyPr/>
            <a:lstStyle/>
            <a:p>
              <a:endParaRPr lang="en-US" sz="1636"/>
            </a:p>
          </p:txBody>
        </p:sp>
        <p:sp>
          <p:nvSpPr>
            <p:cNvPr id="128" name="Harvey 52/100 [52]" hidden="1">
              <a:extLst>
                <a:ext uri="{FF2B5EF4-FFF2-40B4-BE49-F238E27FC236}">
                  <a16:creationId xmlns:a16="http://schemas.microsoft.com/office/drawing/2014/main" id="{1A64055B-E965-46DC-A3F2-08F5CAE5DBB8}"/>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accent3"/>
              </a:solidFill>
            </a:ln>
          </p:spPr>
          <p:txBody>
            <a:bodyPr/>
            <a:lstStyle/>
            <a:p>
              <a:endParaRPr lang="en-US" sz="1636"/>
            </a:p>
          </p:txBody>
        </p:sp>
        <p:sp>
          <p:nvSpPr>
            <p:cNvPr id="129" name="Harvey 53/100 [53]" hidden="1">
              <a:extLst>
                <a:ext uri="{FF2B5EF4-FFF2-40B4-BE49-F238E27FC236}">
                  <a16:creationId xmlns:a16="http://schemas.microsoft.com/office/drawing/2014/main" id="{AD8FC917-7080-4C5D-A0F0-D91E4AD03206}"/>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accent3"/>
              </a:solidFill>
            </a:ln>
          </p:spPr>
          <p:txBody>
            <a:bodyPr/>
            <a:lstStyle/>
            <a:p>
              <a:endParaRPr lang="en-US" sz="1636"/>
            </a:p>
          </p:txBody>
        </p:sp>
        <p:sp>
          <p:nvSpPr>
            <p:cNvPr id="130" name="Harvey 54/100 [54]" hidden="1">
              <a:extLst>
                <a:ext uri="{FF2B5EF4-FFF2-40B4-BE49-F238E27FC236}">
                  <a16:creationId xmlns:a16="http://schemas.microsoft.com/office/drawing/2014/main" id="{D4545490-6EDF-4602-ABF6-56C06BBD16E5}"/>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accent3"/>
              </a:solidFill>
            </a:ln>
          </p:spPr>
          <p:txBody>
            <a:bodyPr/>
            <a:lstStyle/>
            <a:p>
              <a:endParaRPr lang="en-US" sz="1636"/>
            </a:p>
          </p:txBody>
        </p:sp>
        <p:sp>
          <p:nvSpPr>
            <p:cNvPr id="131" name="Harvey 55/100 [55]" hidden="1">
              <a:extLst>
                <a:ext uri="{FF2B5EF4-FFF2-40B4-BE49-F238E27FC236}">
                  <a16:creationId xmlns:a16="http://schemas.microsoft.com/office/drawing/2014/main" id="{2EE8E92B-9345-4A05-93BE-BF9669E980EB}"/>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accent3"/>
              </a:solidFill>
            </a:ln>
          </p:spPr>
          <p:txBody>
            <a:bodyPr/>
            <a:lstStyle/>
            <a:p>
              <a:endParaRPr lang="en-US" sz="1636"/>
            </a:p>
          </p:txBody>
        </p:sp>
        <p:sp>
          <p:nvSpPr>
            <p:cNvPr id="132" name="Harvey 56/100 [56]" hidden="1">
              <a:extLst>
                <a:ext uri="{FF2B5EF4-FFF2-40B4-BE49-F238E27FC236}">
                  <a16:creationId xmlns:a16="http://schemas.microsoft.com/office/drawing/2014/main" id="{FD344009-4AE5-49AC-88A4-B8D4B88CADDA}"/>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accent3"/>
              </a:solidFill>
            </a:ln>
          </p:spPr>
          <p:txBody>
            <a:bodyPr/>
            <a:lstStyle/>
            <a:p>
              <a:endParaRPr lang="en-US" sz="1636"/>
            </a:p>
          </p:txBody>
        </p:sp>
        <p:sp>
          <p:nvSpPr>
            <p:cNvPr id="133" name="Harvey 57/100 [57]" hidden="1">
              <a:extLst>
                <a:ext uri="{FF2B5EF4-FFF2-40B4-BE49-F238E27FC236}">
                  <a16:creationId xmlns:a16="http://schemas.microsoft.com/office/drawing/2014/main" id="{9544E229-D132-434C-9756-7335E323765E}"/>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accent3"/>
              </a:solidFill>
            </a:ln>
          </p:spPr>
          <p:txBody>
            <a:bodyPr/>
            <a:lstStyle/>
            <a:p>
              <a:endParaRPr lang="en-US" sz="1636"/>
            </a:p>
          </p:txBody>
        </p:sp>
        <p:sp>
          <p:nvSpPr>
            <p:cNvPr id="134" name="Harvey 58/100 [58]" hidden="1">
              <a:extLst>
                <a:ext uri="{FF2B5EF4-FFF2-40B4-BE49-F238E27FC236}">
                  <a16:creationId xmlns:a16="http://schemas.microsoft.com/office/drawing/2014/main" id="{03562273-A32C-49EE-A2C0-3B6459B5426B}"/>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accent3"/>
              </a:solidFill>
            </a:ln>
          </p:spPr>
          <p:txBody>
            <a:bodyPr/>
            <a:lstStyle/>
            <a:p>
              <a:endParaRPr lang="en-US" sz="1636"/>
            </a:p>
          </p:txBody>
        </p:sp>
        <p:sp>
          <p:nvSpPr>
            <p:cNvPr id="135" name="Harvey 59/100 [59]" hidden="1">
              <a:extLst>
                <a:ext uri="{FF2B5EF4-FFF2-40B4-BE49-F238E27FC236}">
                  <a16:creationId xmlns:a16="http://schemas.microsoft.com/office/drawing/2014/main" id="{4CB04383-EADF-4BC3-A9F7-7C2957DA2305}"/>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accent3"/>
              </a:solidFill>
            </a:ln>
          </p:spPr>
          <p:txBody>
            <a:bodyPr/>
            <a:lstStyle/>
            <a:p>
              <a:endParaRPr lang="en-US" sz="1636"/>
            </a:p>
          </p:txBody>
        </p:sp>
        <p:sp>
          <p:nvSpPr>
            <p:cNvPr id="136" name="Harvey 60/100 [60]" hidden="1">
              <a:extLst>
                <a:ext uri="{FF2B5EF4-FFF2-40B4-BE49-F238E27FC236}">
                  <a16:creationId xmlns:a16="http://schemas.microsoft.com/office/drawing/2014/main" id="{969BD7DC-2A37-4774-B11E-0E9BF268802F}"/>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accent3"/>
              </a:solidFill>
            </a:ln>
          </p:spPr>
          <p:txBody>
            <a:bodyPr/>
            <a:lstStyle/>
            <a:p>
              <a:endParaRPr lang="en-US" sz="1636"/>
            </a:p>
          </p:txBody>
        </p:sp>
        <p:sp>
          <p:nvSpPr>
            <p:cNvPr id="137" name="Harvey 61/100 [61]" hidden="1">
              <a:extLst>
                <a:ext uri="{FF2B5EF4-FFF2-40B4-BE49-F238E27FC236}">
                  <a16:creationId xmlns:a16="http://schemas.microsoft.com/office/drawing/2014/main" id="{C99C0F99-8860-4F4D-8EDA-2EE8ED75002F}"/>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accent3"/>
              </a:solidFill>
            </a:ln>
          </p:spPr>
          <p:txBody>
            <a:bodyPr/>
            <a:lstStyle/>
            <a:p>
              <a:endParaRPr lang="en-US" sz="1636"/>
            </a:p>
          </p:txBody>
        </p:sp>
        <p:sp>
          <p:nvSpPr>
            <p:cNvPr id="138" name="Harvey 62/100 [62]" hidden="1">
              <a:extLst>
                <a:ext uri="{FF2B5EF4-FFF2-40B4-BE49-F238E27FC236}">
                  <a16:creationId xmlns:a16="http://schemas.microsoft.com/office/drawing/2014/main" id="{31C73FA2-5DBB-4092-8CE3-74DC1253C564}"/>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accent3"/>
              </a:solidFill>
            </a:ln>
          </p:spPr>
          <p:txBody>
            <a:bodyPr/>
            <a:lstStyle/>
            <a:p>
              <a:endParaRPr lang="en-US" sz="1636"/>
            </a:p>
          </p:txBody>
        </p:sp>
        <p:sp>
          <p:nvSpPr>
            <p:cNvPr id="139" name="Harvey 63/100 [63]" hidden="1">
              <a:extLst>
                <a:ext uri="{FF2B5EF4-FFF2-40B4-BE49-F238E27FC236}">
                  <a16:creationId xmlns:a16="http://schemas.microsoft.com/office/drawing/2014/main" id="{1E211888-7C9A-4CFA-8135-F2E731F0F454}"/>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accent3"/>
              </a:solidFill>
            </a:ln>
          </p:spPr>
          <p:txBody>
            <a:bodyPr/>
            <a:lstStyle/>
            <a:p>
              <a:endParaRPr lang="en-US" sz="1636"/>
            </a:p>
          </p:txBody>
        </p:sp>
        <p:sp>
          <p:nvSpPr>
            <p:cNvPr id="140" name="Harvey 64/100 [64]" hidden="1">
              <a:extLst>
                <a:ext uri="{FF2B5EF4-FFF2-40B4-BE49-F238E27FC236}">
                  <a16:creationId xmlns:a16="http://schemas.microsoft.com/office/drawing/2014/main" id="{7AB0B0CD-FCC3-4059-8577-BAE45C71716A}"/>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accent3"/>
              </a:solidFill>
            </a:ln>
          </p:spPr>
          <p:txBody>
            <a:bodyPr/>
            <a:lstStyle/>
            <a:p>
              <a:endParaRPr lang="en-US" sz="1636"/>
            </a:p>
          </p:txBody>
        </p:sp>
        <p:sp>
          <p:nvSpPr>
            <p:cNvPr id="141" name="Harvey 65/100 [65]" hidden="1">
              <a:extLst>
                <a:ext uri="{FF2B5EF4-FFF2-40B4-BE49-F238E27FC236}">
                  <a16:creationId xmlns:a16="http://schemas.microsoft.com/office/drawing/2014/main" id="{29B7D251-CB6D-4518-B006-2F095234FC02}"/>
                </a:ext>
              </a:extLst>
            </p:cNvPr>
            <p:cNvSpPr>
              <a:spLocks noChangeAspect="1"/>
            </p:cNvSpPr>
            <p:nvPr>
              <p:custDataLst>
                <p:tags r:id="rId137"/>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accent3"/>
              </a:solidFill>
            </a:ln>
          </p:spPr>
          <p:txBody>
            <a:bodyPr/>
            <a:lstStyle/>
            <a:p>
              <a:endParaRPr lang="en-US" sz="1636"/>
            </a:p>
          </p:txBody>
        </p:sp>
        <p:sp>
          <p:nvSpPr>
            <p:cNvPr id="142" name="Harvey 66/100 [66]" hidden="1">
              <a:extLst>
                <a:ext uri="{FF2B5EF4-FFF2-40B4-BE49-F238E27FC236}">
                  <a16:creationId xmlns:a16="http://schemas.microsoft.com/office/drawing/2014/main" id="{B8E3C546-275E-46B3-8BF6-19EBBF0F8B3C}"/>
                </a:ext>
              </a:extLst>
            </p:cNvPr>
            <p:cNvSpPr>
              <a:spLocks noChangeAspect="1"/>
            </p:cNvSpPr>
            <p:nvPr>
              <p:custDataLst>
                <p:tags r:id="rId138"/>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accent3"/>
              </a:solidFill>
            </a:ln>
          </p:spPr>
          <p:txBody>
            <a:bodyPr/>
            <a:lstStyle/>
            <a:p>
              <a:endParaRPr lang="en-US" sz="1636"/>
            </a:p>
          </p:txBody>
        </p:sp>
        <p:sp>
          <p:nvSpPr>
            <p:cNvPr id="143" name="Harvey 67/100 [67]" hidden="1">
              <a:extLst>
                <a:ext uri="{FF2B5EF4-FFF2-40B4-BE49-F238E27FC236}">
                  <a16:creationId xmlns:a16="http://schemas.microsoft.com/office/drawing/2014/main" id="{5785B3BE-26B1-4CC8-B7E5-7D109CD233CD}"/>
                </a:ext>
              </a:extLst>
            </p:cNvPr>
            <p:cNvSpPr>
              <a:spLocks noChangeAspect="1"/>
            </p:cNvSpPr>
            <p:nvPr>
              <p:custDataLst>
                <p:tags r:id="rId139"/>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accent3"/>
              </a:solidFill>
            </a:ln>
          </p:spPr>
          <p:txBody>
            <a:bodyPr/>
            <a:lstStyle/>
            <a:p>
              <a:endParaRPr lang="en-US" sz="1636"/>
            </a:p>
          </p:txBody>
        </p:sp>
        <p:sp>
          <p:nvSpPr>
            <p:cNvPr id="144" name="Harvey 68/100 [68]" hidden="1">
              <a:extLst>
                <a:ext uri="{FF2B5EF4-FFF2-40B4-BE49-F238E27FC236}">
                  <a16:creationId xmlns:a16="http://schemas.microsoft.com/office/drawing/2014/main" id="{248900BA-3E59-4DD0-97F7-64257EEA3023}"/>
                </a:ext>
              </a:extLst>
            </p:cNvPr>
            <p:cNvSpPr>
              <a:spLocks noChangeAspect="1"/>
            </p:cNvSpPr>
            <p:nvPr>
              <p:custDataLst>
                <p:tags r:id="rId140"/>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accent3"/>
              </a:solidFill>
            </a:ln>
          </p:spPr>
          <p:txBody>
            <a:bodyPr/>
            <a:lstStyle/>
            <a:p>
              <a:endParaRPr lang="en-US" sz="1636"/>
            </a:p>
          </p:txBody>
        </p:sp>
        <p:sp>
          <p:nvSpPr>
            <p:cNvPr id="145" name="Harvey 69/100 [69]" hidden="1">
              <a:extLst>
                <a:ext uri="{FF2B5EF4-FFF2-40B4-BE49-F238E27FC236}">
                  <a16:creationId xmlns:a16="http://schemas.microsoft.com/office/drawing/2014/main" id="{3E0B8B08-AC77-4F04-9B3A-4EDAC5D91167}"/>
                </a:ext>
              </a:extLst>
            </p:cNvPr>
            <p:cNvSpPr>
              <a:spLocks noChangeAspect="1"/>
            </p:cNvSpPr>
            <p:nvPr>
              <p:custDataLst>
                <p:tags r:id="rId141"/>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accent3"/>
              </a:solidFill>
            </a:ln>
          </p:spPr>
          <p:txBody>
            <a:bodyPr/>
            <a:lstStyle/>
            <a:p>
              <a:endParaRPr lang="en-US" sz="1636"/>
            </a:p>
          </p:txBody>
        </p:sp>
        <p:sp>
          <p:nvSpPr>
            <p:cNvPr id="146" name="Harvey 70/100 [70]" hidden="1">
              <a:extLst>
                <a:ext uri="{FF2B5EF4-FFF2-40B4-BE49-F238E27FC236}">
                  <a16:creationId xmlns:a16="http://schemas.microsoft.com/office/drawing/2014/main" id="{734737F6-C54B-4A9D-8075-34697FE273B3}"/>
                </a:ext>
              </a:extLst>
            </p:cNvPr>
            <p:cNvSpPr>
              <a:spLocks noChangeAspect="1"/>
            </p:cNvSpPr>
            <p:nvPr>
              <p:custDataLst>
                <p:tags r:id="rId142"/>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accent3"/>
              </a:solidFill>
            </a:ln>
          </p:spPr>
          <p:txBody>
            <a:bodyPr/>
            <a:lstStyle/>
            <a:p>
              <a:endParaRPr lang="en-US" sz="1636"/>
            </a:p>
          </p:txBody>
        </p:sp>
        <p:sp>
          <p:nvSpPr>
            <p:cNvPr id="147" name="Harvey 71/100 [71]" hidden="1">
              <a:extLst>
                <a:ext uri="{FF2B5EF4-FFF2-40B4-BE49-F238E27FC236}">
                  <a16:creationId xmlns:a16="http://schemas.microsoft.com/office/drawing/2014/main" id="{74550550-94A8-4718-B124-67C0961153CC}"/>
                </a:ext>
              </a:extLst>
            </p:cNvPr>
            <p:cNvSpPr>
              <a:spLocks noChangeAspect="1"/>
            </p:cNvSpPr>
            <p:nvPr>
              <p:custDataLst>
                <p:tags r:id="rId143"/>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accent3"/>
              </a:solidFill>
            </a:ln>
          </p:spPr>
          <p:txBody>
            <a:bodyPr/>
            <a:lstStyle/>
            <a:p>
              <a:endParaRPr lang="en-US" sz="1636"/>
            </a:p>
          </p:txBody>
        </p:sp>
        <p:sp>
          <p:nvSpPr>
            <p:cNvPr id="148" name="Harvey 72/100 [72]" hidden="1">
              <a:extLst>
                <a:ext uri="{FF2B5EF4-FFF2-40B4-BE49-F238E27FC236}">
                  <a16:creationId xmlns:a16="http://schemas.microsoft.com/office/drawing/2014/main" id="{5139AB20-BA1D-4755-A461-939DE0F06EC3}"/>
                </a:ext>
              </a:extLst>
            </p:cNvPr>
            <p:cNvSpPr>
              <a:spLocks noChangeAspect="1"/>
            </p:cNvSpPr>
            <p:nvPr>
              <p:custDataLst>
                <p:tags r:id="rId144"/>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accent3"/>
              </a:solidFill>
            </a:ln>
          </p:spPr>
          <p:txBody>
            <a:bodyPr/>
            <a:lstStyle/>
            <a:p>
              <a:endParaRPr lang="en-US" sz="1636"/>
            </a:p>
          </p:txBody>
        </p:sp>
        <p:sp>
          <p:nvSpPr>
            <p:cNvPr id="149" name="Harvey 73/100 [73]" hidden="1">
              <a:extLst>
                <a:ext uri="{FF2B5EF4-FFF2-40B4-BE49-F238E27FC236}">
                  <a16:creationId xmlns:a16="http://schemas.microsoft.com/office/drawing/2014/main" id="{7992E197-3D2D-440E-B9C0-16D9AFB0FBA6}"/>
                </a:ext>
              </a:extLst>
            </p:cNvPr>
            <p:cNvSpPr>
              <a:spLocks noChangeAspect="1"/>
            </p:cNvSpPr>
            <p:nvPr>
              <p:custDataLst>
                <p:tags r:id="rId145"/>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accent3"/>
              </a:solidFill>
            </a:ln>
          </p:spPr>
          <p:txBody>
            <a:bodyPr/>
            <a:lstStyle/>
            <a:p>
              <a:endParaRPr lang="en-US" sz="1636"/>
            </a:p>
          </p:txBody>
        </p:sp>
        <p:sp>
          <p:nvSpPr>
            <p:cNvPr id="150" name="Harvey 74/100 [74]" hidden="1">
              <a:extLst>
                <a:ext uri="{FF2B5EF4-FFF2-40B4-BE49-F238E27FC236}">
                  <a16:creationId xmlns:a16="http://schemas.microsoft.com/office/drawing/2014/main" id="{197CCF6C-EBD3-4E93-B0F2-3E36A370671A}"/>
                </a:ext>
              </a:extLst>
            </p:cNvPr>
            <p:cNvSpPr>
              <a:spLocks noChangeAspect="1"/>
            </p:cNvSpPr>
            <p:nvPr>
              <p:custDataLst>
                <p:tags r:id="rId146"/>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accent3"/>
              </a:solidFill>
            </a:ln>
          </p:spPr>
          <p:txBody>
            <a:bodyPr/>
            <a:lstStyle/>
            <a:p>
              <a:endParaRPr lang="en-US" sz="1636"/>
            </a:p>
          </p:txBody>
        </p:sp>
        <p:sp>
          <p:nvSpPr>
            <p:cNvPr id="151" name="Harvey 75/100 [75]" hidden="1">
              <a:extLst>
                <a:ext uri="{FF2B5EF4-FFF2-40B4-BE49-F238E27FC236}">
                  <a16:creationId xmlns:a16="http://schemas.microsoft.com/office/drawing/2014/main" id="{A6F08B2B-8949-45BC-805D-2B408B85BDED}"/>
                </a:ext>
              </a:extLst>
            </p:cNvPr>
            <p:cNvSpPr>
              <a:spLocks noChangeAspect="1"/>
            </p:cNvSpPr>
            <p:nvPr>
              <p:custDataLst>
                <p:tags r:id="rId147"/>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accent3"/>
              </a:solidFill>
            </a:ln>
          </p:spPr>
          <p:txBody>
            <a:bodyPr/>
            <a:lstStyle/>
            <a:p>
              <a:endParaRPr lang="en-US" sz="1636"/>
            </a:p>
          </p:txBody>
        </p:sp>
        <p:sp>
          <p:nvSpPr>
            <p:cNvPr id="152" name="Harvey 76/100 [76]" hidden="1">
              <a:extLst>
                <a:ext uri="{FF2B5EF4-FFF2-40B4-BE49-F238E27FC236}">
                  <a16:creationId xmlns:a16="http://schemas.microsoft.com/office/drawing/2014/main" id="{84B0A022-7B1D-467E-AB96-7387264F3EC7}"/>
                </a:ext>
              </a:extLst>
            </p:cNvPr>
            <p:cNvSpPr>
              <a:spLocks noChangeAspect="1"/>
            </p:cNvSpPr>
            <p:nvPr>
              <p:custDataLst>
                <p:tags r:id="rId148"/>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accent3"/>
              </a:solidFill>
            </a:ln>
          </p:spPr>
          <p:txBody>
            <a:bodyPr/>
            <a:lstStyle/>
            <a:p>
              <a:endParaRPr lang="en-US" sz="1636"/>
            </a:p>
          </p:txBody>
        </p:sp>
        <p:sp>
          <p:nvSpPr>
            <p:cNvPr id="153" name="Harvey 77/100 [77]" hidden="1">
              <a:extLst>
                <a:ext uri="{FF2B5EF4-FFF2-40B4-BE49-F238E27FC236}">
                  <a16:creationId xmlns:a16="http://schemas.microsoft.com/office/drawing/2014/main" id="{B366C0E8-FC58-4B19-A789-FC5EA079A50F}"/>
                </a:ext>
              </a:extLst>
            </p:cNvPr>
            <p:cNvSpPr>
              <a:spLocks noChangeAspect="1"/>
            </p:cNvSpPr>
            <p:nvPr>
              <p:custDataLst>
                <p:tags r:id="rId149"/>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accent3"/>
              </a:solidFill>
            </a:ln>
          </p:spPr>
          <p:txBody>
            <a:bodyPr/>
            <a:lstStyle/>
            <a:p>
              <a:endParaRPr lang="en-US" sz="1636"/>
            </a:p>
          </p:txBody>
        </p:sp>
        <p:sp>
          <p:nvSpPr>
            <p:cNvPr id="154" name="Harvey 78/100 [78]" hidden="1">
              <a:extLst>
                <a:ext uri="{FF2B5EF4-FFF2-40B4-BE49-F238E27FC236}">
                  <a16:creationId xmlns:a16="http://schemas.microsoft.com/office/drawing/2014/main" id="{3FCBE66E-11B4-4FAC-8A64-DC7659C0B6DE}"/>
                </a:ext>
              </a:extLst>
            </p:cNvPr>
            <p:cNvSpPr>
              <a:spLocks noChangeAspect="1"/>
            </p:cNvSpPr>
            <p:nvPr>
              <p:custDataLst>
                <p:tags r:id="rId150"/>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accent3"/>
              </a:solidFill>
            </a:ln>
          </p:spPr>
          <p:txBody>
            <a:bodyPr/>
            <a:lstStyle/>
            <a:p>
              <a:endParaRPr lang="en-US" sz="1636"/>
            </a:p>
          </p:txBody>
        </p:sp>
        <p:sp>
          <p:nvSpPr>
            <p:cNvPr id="155" name="Harvey 79/100 [79]" hidden="1">
              <a:extLst>
                <a:ext uri="{FF2B5EF4-FFF2-40B4-BE49-F238E27FC236}">
                  <a16:creationId xmlns:a16="http://schemas.microsoft.com/office/drawing/2014/main" id="{3CF926B5-1F01-44AF-9774-3E5A4CD1BCAF}"/>
                </a:ext>
              </a:extLst>
            </p:cNvPr>
            <p:cNvSpPr>
              <a:spLocks noChangeAspect="1"/>
            </p:cNvSpPr>
            <p:nvPr>
              <p:custDataLst>
                <p:tags r:id="rId151"/>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accent3"/>
              </a:solidFill>
            </a:ln>
          </p:spPr>
          <p:txBody>
            <a:bodyPr/>
            <a:lstStyle/>
            <a:p>
              <a:endParaRPr lang="en-US" sz="1636"/>
            </a:p>
          </p:txBody>
        </p:sp>
        <p:sp>
          <p:nvSpPr>
            <p:cNvPr id="156" name="Harvey 80/100 [80]" hidden="1">
              <a:extLst>
                <a:ext uri="{FF2B5EF4-FFF2-40B4-BE49-F238E27FC236}">
                  <a16:creationId xmlns:a16="http://schemas.microsoft.com/office/drawing/2014/main" id="{628C4D07-FCE6-4AF7-BC04-447306A1EADA}"/>
                </a:ext>
              </a:extLst>
            </p:cNvPr>
            <p:cNvSpPr>
              <a:spLocks noChangeAspect="1"/>
            </p:cNvSpPr>
            <p:nvPr>
              <p:custDataLst>
                <p:tags r:id="rId152"/>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accent3"/>
              </a:solidFill>
            </a:ln>
          </p:spPr>
          <p:txBody>
            <a:bodyPr/>
            <a:lstStyle/>
            <a:p>
              <a:endParaRPr lang="en-US" sz="1636"/>
            </a:p>
          </p:txBody>
        </p:sp>
        <p:sp>
          <p:nvSpPr>
            <p:cNvPr id="157" name="Harvey 81/100 [81]" hidden="1">
              <a:extLst>
                <a:ext uri="{FF2B5EF4-FFF2-40B4-BE49-F238E27FC236}">
                  <a16:creationId xmlns:a16="http://schemas.microsoft.com/office/drawing/2014/main" id="{B2AAA4C1-2A70-49B4-BAD0-C6B44190577D}"/>
                </a:ext>
              </a:extLst>
            </p:cNvPr>
            <p:cNvSpPr>
              <a:spLocks noChangeAspect="1"/>
            </p:cNvSpPr>
            <p:nvPr>
              <p:custDataLst>
                <p:tags r:id="rId153"/>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accent3"/>
              </a:solidFill>
            </a:ln>
          </p:spPr>
          <p:txBody>
            <a:bodyPr/>
            <a:lstStyle/>
            <a:p>
              <a:endParaRPr lang="en-US" sz="1636"/>
            </a:p>
          </p:txBody>
        </p:sp>
        <p:sp>
          <p:nvSpPr>
            <p:cNvPr id="158" name="Harvey 82/100 [82]" hidden="1">
              <a:extLst>
                <a:ext uri="{FF2B5EF4-FFF2-40B4-BE49-F238E27FC236}">
                  <a16:creationId xmlns:a16="http://schemas.microsoft.com/office/drawing/2014/main" id="{BE68E486-31DF-4317-A64A-ABCB2F493167}"/>
                </a:ext>
              </a:extLst>
            </p:cNvPr>
            <p:cNvSpPr>
              <a:spLocks noChangeAspect="1"/>
            </p:cNvSpPr>
            <p:nvPr>
              <p:custDataLst>
                <p:tags r:id="rId154"/>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accent3"/>
              </a:solidFill>
            </a:ln>
          </p:spPr>
          <p:txBody>
            <a:bodyPr/>
            <a:lstStyle/>
            <a:p>
              <a:endParaRPr lang="en-US" sz="1636"/>
            </a:p>
          </p:txBody>
        </p:sp>
        <p:sp>
          <p:nvSpPr>
            <p:cNvPr id="159" name="Harvey 83/100 [83]" hidden="1">
              <a:extLst>
                <a:ext uri="{FF2B5EF4-FFF2-40B4-BE49-F238E27FC236}">
                  <a16:creationId xmlns:a16="http://schemas.microsoft.com/office/drawing/2014/main" id="{C2187EEC-B020-41E3-9565-F697E1BC43D9}"/>
                </a:ext>
              </a:extLst>
            </p:cNvPr>
            <p:cNvSpPr>
              <a:spLocks noChangeAspect="1"/>
            </p:cNvSpPr>
            <p:nvPr>
              <p:custDataLst>
                <p:tags r:id="rId155"/>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accent3"/>
              </a:solidFill>
            </a:ln>
          </p:spPr>
          <p:txBody>
            <a:bodyPr/>
            <a:lstStyle/>
            <a:p>
              <a:endParaRPr lang="en-US" sz="1636"/>
            </a:p>
          </p:txBody>
        </p:sp>
        <p:sp>
          <p:nvSpPr>
            <p:cNvPr id="160" name="Harvey 84/100 [84]" hidden="1">
              <a:extLst>
                <a:ext uri="{FF2B5EF4-FFF2-40B4-BE49-F238E27FC236}">
                  <a16:creationId xmlns:a16="http://schemas.microsoft.com/office/drawing/2014/main" id="{32080B78-AC45-497D-80EC-94F2F5FF8713}"/>
                </a:ext>
              </a:extLst>
            </p:cNvPr>
            <p:cNvSpPr>
              <a:spLocks noChangeAspect="1"/>
            </p:cNvSpPr>
            <p:nvPr>
              <p:custDataLst>
                <p:tags r:id="rId156"/>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accent3"/>
              </a:solidFill>
            </a:ln>
          </p:spPr>
          <p:txBody>
            <a:bodyPr/>
            <a:lstStyle/>
            <a:p>
              <a:endParaRPr lang="en-US" sz="1636"/>
            </a:p>
          </p:txBody>
        </p:sp>
        <p:sp>
          <p:nvSpPr>
            <p:cNvPr id="161" name="Harvey 85/100 [85]" hidden="1">
              <a:extLst>
                <a:ext uri="{FF2B5EF4-FFF2-40B4-BE49-F238E27FC236}">
                  <a16:creationId xmlns:a16="http://schemas.microsoft.com/office/drawing/2014/main" id="{4A53887D-EA30-4C36-A129-223EA12A0323}"/>
                </a:ext>
              </a:extLst>
            </p:cNvPr>
            <p:cNvSpPr>
              <a:spLocks noChangeAspect="1"/>
            </p:cNvSpPr>
            <p:nvPr>
              <p:custDataLst>
                <p:tags r:id="rId157"/>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accent3"/>
              </a:solidFill>
            </a:ln>
          </p:spPr>
          <p:txBody>
            <a:bodyPr/>
            <a:lstStyle/>
            <a:p>
              <a:endParaRPr lang="en-US" sz="1636"/>
            </a:p>
          </p:txBody>
        </p:sp>
        <p:sp>
          <p:nvSpPr>
            <p:cNvPr id="162" name="Harvey 86/100 [86]" hidden="1">
              <a:extLst>
                <a:ext uri="{FF2B5EF4-FFF2-40B4-BE49-F238E27FC236}">
                  <a16:creationId xmlns:a16="http://schemas.microsoft.com/office/drawing/2014/main" id="{39C8143E-78FD-47D9-B3AE-04C5B04D1B2A}"/>
                </a:ext>
              </a:extLst>
            </p:cNvPr>
            <p:cNvSpPr>
              <a:spLocks noChangeAspect="1"/>
            </p:cNvSpPr>
            <p:nvPr>
              <p:custDataLst>
                <p:tags r:id="rId158"/>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accent3"/>
              </a:solidFill>
            </a:ln>
          </p:spPr>
          <p:txBody>
            <a:bodyPr/>
            <a:lstStyle/>
            <a:p>
              <a:endParaRPr lang="en-US" sz="1636"/>
            </a:p>
          </p:txBody>
        </p:sp>
        <p:sp>
          <p:nvSpPr>
            <p:cNvPr id="163" name="Harvey 87/100 [87]" hidden="1">
              <a:extLst>
                <a:ext uri="{FF2B5EF4-FFF2-40B4-BE49-F238E27FC236}">
                  <a16:creationId xmlns:a16="http://schemas.microsoft.com/office/drawing/2014/main" id="{C40C63E8-633B-408C-A231-0BA3012A0ADC}"/>
                </a:ext>
              </a:extLst>
            </p:cNvPr>
            <p:cNvSpPr>
              <a:spLocks noChangeAspect="1"/>
            </p:cNvSpPr>
            <p:nvPr>
              <p:custDataLst>
                <p:tags r:id="rId159"/>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accent3"/>
              </a:solidFill>
            </a:ln>
          </p:spPr>
          <p:txBody>
            <a:bodyPr/>
            <a:lstStyle/>
            <a:p>
              <a:endParaRPr lang="en-US" sz="1636"/>
            </a:p>
          </p:txBody>
        </p:sp>
        <p:sp>
          <p:nvSpPr>
            <p:cNvPr id="164" name="Harvey 88/100 [88]" hidden="1">
              <a:extLst>
                <a:ext uri="{FF2B5EF4-FFF2-40B4-BE49-F238E27FC236}">
                  <a16:creationId xmlns:a16="http://schemas.microsoft.com/office/drawing/2014/main" id="{A5D1E4C2-4E0E-4F28-A0C0-B3C28AF9916E}"/>
                </a:ext>
              </a:extLst>
            </p:cNvPr>
            <p:cNvSpPr>
              <a:spLocks noChangeAspect="1"/>
            </p:cNvSpPr>
            <p:nvPr>
              <p:custDataLst>
                <p:tags r:id="rId160"/>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accent3"/>
              </a:solidFill>
            </a:ln>
          </p:spPr>
          <p:txBody>
            <a:bodyPr/>
            <a:lstStyle/>
            <a:p>
              <a:endParaRPr lang="en-US" sz="1636"/>
            </a:p>
          </p:txBody>
        </p:sp>
        <p:sp>
          <p:nvSpPr>
            <p:cNvPr id="165" name="Harvey 89/100 [89]" hidden="1">
              <a:extLst>
                <a:ext uri="{FF2B5EF4-FFF2-40B4-BE49-F238E27FC236}">
                  <a16:creationId xmlns:a16="http://schemas.microsoft.com/office/drawing/2014/main" id="{F947DFA2-51E1-4FA6-9699-12261B5EC35B}"/>
                </a:ext>
              </a:extLst>
            </p:cNvPr>
            <p:cNvSpPr>
              <a:spLocks noChangeAspect="1"/>
            </p:cNvSpPr>
            <p:nvPr>
              <p:custDataLst>
                <p:tags r:id="rId161"/>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accent3"/>
              </a:solidFill>
            </a:ln>
          </p:spPr>
          <p:txBody>
            <a:bodyPr/>
            <a:lstStyle/>
            <a:p>
              <a:endParaRPr lang="en-US" sz="1636"/>
            </a:p>
          </p:txBody>
        </p:sp>
        <p:sp>
          <p:nvSpPr>
            <p:cNvPr id="166" name="Harvey 90/100 [90]" hidden="1">
              <a:extLst>
                <a:ext uri="{FF2B5EF4-FFF2-40B4-BE49-F238E27FC236}">
                  <a16:creationId xmlns:a16="http://schemas.microsoft.com/office/drawing/2014/main" id="{ED3C31C0-52C1-415E-B6AC-A03C7F7ABC6E}"/>
                </a:ext>
              </a:extLst>
            </p:cNvPr>
            <p:cNvSpPr>
              <a:spLocks noChangeAspect="1"/>
            </p:cNvSpPr>
            <p:nvPr>
              <p:custDataLst>
                <p:tags r:id="rId162"/>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accent3"/>
              </a:solidFill>
            </a:ln>
          </p:spPr>
          <p:txBody>
            <a:bodyPr/>
            <a:lstStyle/>
            <a:p>
              <a:endParaRPr lang="en-US" sz="1636"/>
            </a:p>
          </p:txBody>
        </p:sp>
        <p:sp>
          <p:nvSpPr>
            <p:cNvPr id="167" name="Harvey 91/100 [91]" hidden="1">
              <a:extLst>
                <a:ext uri="{FF2B5EF4-FFF2-40B4-BE49-F238E27FC236}">
                  <a16:creationId xmlns:a16="http://schemas.microsoft.com/office/drawing/2014/main" id="{1CE7F1F1-DF99-4820-A09E-AB261DB63CEF}"/>
                </a:ext>
              </a:extLst>
            </p:cNvPr>
            <p:cNvSpPr>
              <a:spLocks noChangeAspect="1"/>
            </p:cNvSpPr>
            <p:nvPr>
              <p:custDataLst>
                <p:tags r:id="rId163"/>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accent3"/>
              </a:solidFill>
            </a:ln>
          </p:spPr>
          <p:txBody>
            <a:bodyPr/>
            <a:lstStyle/>
            <a:p>
              <a:endParaRPr lang="en-US" sz="1636"/>
            </a:p>
          </p:txBody>
        </p:sp>
        <p:sp>
          <p:nvSpPr>
            <p:cNvPr id="168" name="Harvey 92/100 [92]" hidden="1">
              <a:extLst>
                <a:ext uri="{FF2B5EF4-FFF2-40B4-BE49-F238E27FC236}">
                  <a16:creationId xmlns:a16="http://schemas.microsoft.com/office/drawing/2014/main" id="{3FBA01C8-B48F-4A10-A078-BB6664764AD9}"/>
                </a:ext>
              </a:extLst>
            </p:cNvPr>
            <p:cNvSpPr>
              <a:spLocks noChangeAspect="1"/>
            </p:cNvSpPr>
            <p:nvPr>
              <p:custDataLst>
                <p:tags r:id="rId164"/>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accent3"/>
              </a:solidFill>
            </a:ln>
          </p:spPr>
          <p:txBody>
            <a:bodyPr/>
            <a:lstStyle/>
            <a:p>
              <a:endParaRPr lang="en-US" sz="1636"/>
            </a:p>
          </p:txBody>
        </p:sp>
        <p:sp>
          <p:nvSpPr>
            <p:cNvPr id="169" name="Harvey 93/100 [93]" hidden="1">
              <a:extLst>
                <a:ext uri="{FF2B5EF4-FFF2-40B4-BE49-F238E27FC236}">
                  <a16:creationId xmlns:a16="http://schemas.microsoft.com/office/drawing/2014/main" id="{009367DE-79C4-4C64-B387-5925BC62AAAB}"/>
                </a:ext>
              </a:extLst>
            </p:cNvPr>
            <p:cNvSpPr>
              <a:spLocks noChangeAspect="1"/>
            </p:cNvSpPr>
            <p:nvPr>
              <p:custDataLst>
                <p:tags r:id="rId165"/>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accent3"/>
              </a:solidFill>
            </a:ln>
          </p:spPr>
          <p:txBody>
            <a:bodyPr/>
            <a:lstStyle/>
            <a:p>
              <a:endParaRPr lang="en-US" sz="1636"/>
            </a:p>
          </p:txBody>
        </p:sp>
        <p:sp>
          <p:nvSpPr>
            <p:cNvPr id="170" name="Harvey 94/100 [94]" hidden="1">
              <a:extLst>
                <a:ext uri="{FF2B5EF4-FFF2-40B4-BE49-F238E27FC236}">
                  <a16:creationId xmlns:a16="http://schemas.microsoft.com/office/drawing/2014/main" id="{87E161D2-C609-44D1-84B1-3D7660562842}"/>
                </a:ext>
              </a:extLst>
            </p:cNvPr>
            <p:cNvSpPr>
              <a:spLocks noChangeAspect="1"/>
            </p:cNvSpPr>
            <p:nvPr>
              <p:custDataLst>
                <p:tags r:id="rId166"/>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accent3"/>
              </a:solidFill>
            </a:ln>
          </p:spPr>
          <p:txBody>
            <a:bodyPr/>
            <a:lstStyle/>
            <a:p>
              <a:endParaRPr lang="en-US" sz="1636"/>
            </a:p>
          </p:txBody>
        </p:sp>
        <p:sp>
          <p:nvSpPr>
            <p:cNvPr id="171" name="Harvey 95/100 [95]" hidden="1">
              <a:extLst>
                <a:ext uri="{FF2B5EF4-FFF2-40B4-BE49-F238E27FC236}">
                  <a16:creationId xmlns:a16="http://schemas.microsoft.com/office/drawing/2014/main" id="{7B2F5F77-4C4F-41D2-874A-9F9AFB235C37}"/>
                </a:ext>
              </a:extLst>
            </p:cNvPr>
            <p:cNvSpPr>
              <a:spLocks noChangeAspect="1"/>
            </p:cNvSpPr>
            <p:nvPr>
              <p:custDataLst>
                <p:tags r:id="rId167"/>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accent3"/>
              </a:solidFill>
            </a:ln>
          </p:spPr>
          <p:txBody>
            <a:bodyPr/>
            <a:lstStyle/>
            <a:p>
              <a:endParaRPr lang="en-US" sz="1636"/>
            </a:p>
          </p:txBody>
        </p:sp>
        <p:sp>
          <p:nvSpPr>
            <p:cNvPr id="172" name="Harvey 96/100 [96]" hidden="1">
              <a:extLst>
                <a:ext uri="{FF2B5EF4-FFF2-40B4-BE49-F238E27FC236}">
                  <a16:creationId xmlns:a16="http://schemas.microsoft.com/office/drawing/2014/main" id="{5C8A7A57-C83A-41D5-A322-CE34498990FC}"/>
                </a:ext>
              </a:extLst>
            </p:cNvPr>
            <p:cNvSpPr>
              <a:spLocks noChangeAspect="1"/>
            </p:cNvSpPr>
            <p:nvPr>
              <p:custDataLst>
                <p:tags r:id="rId168"/>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accent3"/>
              </a:solidFill>
            </a:ln>
          </p:spPr>
          <p:txBody>
            <a:bodyPr/>
            <a:lstStyle/>
            <a:p>
              <a:endParaRPr lang="en-US" sz="1636"/>
            </a:p>
          </p:txBody>
        </p:sp>
        <p:sp>
          <p:nvSpPr>
            <p:cNvPr id="173" name="Harvey 97/100 [97]" hidden="1">
              <a:extLst>
                <a:ext uri="{FF2B5EF4-FFF2-40B4-BE49-F238E27FC236}">
                  <a16:creationId xmlns:a16="http://schemas.microsoft.com/office/drawing/2014/main" id="{4F748122-6580-442A-9546-7CE52A56AF15}"/>
                </a:ext>
              </a:extLst>
            </p:cNvPr>
            <p:cNvSpPr>
              <a:spLocks noChangeAspect="1"/>
            </p:cNvSpPr>
            <p:nvPr>
              <p:custDataLst>
                <p:tags r:id="rId169"/>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accent3"/>
              </a:solidFill>
            </a:ln>
          </p:spPr>
          <p:txBody>
            <a:bodyPr/>
            <a:lstStyle/>
            <a:p>
              <a:endParaRPr lang="en-US" sz="1636"/>
            </a:p>
          </p:txBody>
        </p:sp>
        <p:sp>
          <p:nvSpPr>
            <p:cNvPr id="174" name="Harvey 98/100 [98]" hidden="1">
              <a:extLst>
                <a:ext uri="{FF2B5EF4-FFF2-40B4-BE49-F238E27FC236}">
                  <a16:creationId xmlns:a16="http://schemas.microsoft.com/office/drawing/2014/main" id="{FB5701AE-396A-4FFA-86C3-1103086D2CE4}"/>
                </a:ext>
              </a:extLst>
            </p:cNvPr>
            <p:cNvSpPr>
              <a:spLocks noChangeAspect="1"/>
            </p:cNvSpPr>
            <p:nvPr>
              <p:custDataLst>
                <p:tags r:id="rId170"/>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accent3"/>
              </a:solidFill>
            </a:ln>
          </p:spPr>
          <p:txBody>
            <a:bodyPr/>
            <a:lstStyle/>
            <a:p>
              <a:endParaRPr lang="en-US" sz="1636"/>
            </a:p>
          </p:txBody>
        </p:sp>
        <p:sp>
          <p:nvSpPr>
            <p:cNvPr id="175" name="Harvey 99/100 [99]" hidden="1">
              <a:extLst>
                <a:ext uri="{FF2B5EF4-FFF2-40B4-BE49-F238E27FC236}">
                  <a16:creationId xmlns:a16="http://schemas.microsoft.com/office/drawing/2014/main" id="{4E32BBA9-FD7D-4AC1-8346-D1C63ECCBAC6}"/>
                </a:ext>
              </a:extLst>
            </p:cNvPr>
            <p:cNvSpPr>
              <a:spLocks noChangeAspect="1"/>
            </p:cNvSpPr>
            <p:nvPr>
              <p:custDataLst>
                <p:tags r:id="rId171"/>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accent3"/>
              </a:solidFill>
            </a:ln>
          </p:spPr>
          <p:txBody>
            <a:bodyPr/>
            <a:lstStyle/>
            <a:p>
              <a:endParaRPr lang="en-US" sz="1636"/>
            </a:p>
          </p:txBody>
        </p:sp>
        <p:sp>
          <p:nvSpPr>
            <p:cNvPr id="176" name="Harvey 100/100 [100]" hidden="1">
              <a:extLst>
                <a:ext uri="{FF2B5EF4-FFF2-40B4-BE49-F238E27FC236}">
                  <a16:creationId xmlns:a16="http://schemas.microsoft.com/office/drawing/2014/main" id="{616FDAC2-68A3-48A4-938A-A6DFD547F1F0}"/>
                </a:ext>
              </a:extLst>
            </p:cNvPr>
            <p:cNvSpPr>
              <a:spLocks noChangeAspect="1"/>
            </p:cNvSpPr>
            <p:nvPr>
              <p:custDataLst>
                <p:tags r:id="rId172"/>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accent3"/>
              </a:solidFill>
            </a:ln>
          </p:spPr>
          <p:txBody>
            <a:bodyPr/>
            <a:lstStyle/>
            <a:p>
              <a:endParaRPr lang="en-US" sz="1636"/>
            </a:p>
          </p:txBody>
        </p:sp>
      </p:grpSp>
      <p:grpSp>
        <p:nvGrpSpPr>
          <p:cNvPr id="177" name="Harvey 3" hidden="1">
            <a:extLst>
              <a:ext uri="{FF2B5EF4-FFF2-40B4-BE49-F238E27FC236}">
                <a16:creationId xmlns:a16="http://schemas.microsoft.com/office/drawing/2014/main" id="{F2FCDA54-3CE2-4191-91FA-FEA3C1AE2030}"/>
              </a:ext>
            </a:extLst>
          </p:cNvPr>
          <p:cNvGrpSpPr>
            <a:grpSpLocks/>
          </p:cNvGrpSpPr>
          <p:nvPr userDrawn="1">
            <p:custDataLst>
              <p:tags r:id="rId51"/>
            </p:custDataLst>
          </p:nvPr>
        </p:nvGrpSpPr>
        <p:grpSpPr>
          <a:xfrm>
            <a:off x="12379150" y="869245"/>
            <a:ext cx="266133" cy="266007"/>
            <a:chOff x="0" y="0"/>
            <a:chExt cx="914400" cy="914400"/>
          </a:xfrm>
          <a:solidFill>
            <a:schemeClr val="accent3"/>
          </a:solidFill>
        </p:grpSpPr>
        <p:sp>
          <p:nvSpPr>
            <p:cNvPr id="178" name="Harvey 0/3 [0]" hidden="1">
              <a:extLst>
                <a:ext uri="{FF2B5EF4-FFF2-40B4-BE49-F238E27FC236}">
                  <a16:creationId xmlns:a16="http://schemas.microsoft.com/office/drawing/2014/main" id="{15F92158-5995-4A2B-811F-19C27FCBFC97}"/>
                </a:ext>
              </a:extLst>
            </p:cNvPr>
            <p:cNvSpPr>
              <a:spLocks noChangeAspect="1"/>
            </p:cNvSpPr>
            <p:nvPr>
              <p:custDataLst>
                <p:tags r:id="rId68"/>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79" name="Harvey 1/3 [1]" hidden="1">
              <a:extLst>
                <a:ext uri="{FF2B5EF4-FFF2-40B4-BE49-F238E27FC236}">
                  <a16:creationId xmlns:a16="http://schemas.microsoft.com/office/drawing/2014/main" id="{18DAD562-29D8-4171-8329-E0C8DAF62343}"/>
                </a:ext>
              </a:extLst>
            </p:cNvPr>
            <p:cNvSpPr>
              <a:spLocks noChangeAspect="1"/>
            </p:cNvSpPr>
            <p:nvPr>
              <p:custDataLst>
                <p:tags r:id="rId69"/>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0" name="Harvey 2/3 [2]" hidden="1">
              <a:extLst>
                <a:ext uri="{FF2B5EF4-FFF2-40B4-BE49-F238E27FC236}">
                  <a16:creationId xmlns:a16="http://schemas.microsoft.com/office/drawing/2014/main" id="{5ACB416F-550C-4509-8EE0-430CE72BC9BA}"/>
                </a:ext>
              </a:extLst>
            </p:cNvPr>
            <p:cNvSpPr>
              <a:spLocks noChangeAspect="1"/>
            </p:cNvSpPr>
            <p:nvPr>
              <p:custDataLst>
                <p:tags r:id="rId70"/>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1" name="Harvey 3/3 [3]" hidden="1">
              <a:extLst>
                <a:ext uri="{FF2B5EF4-FFF2-40B4-BE49-F238E27FC236}">
                  <a16:creationId xmlns:a16="http://schemas.microsoft.com/office/drawing/2014/main" id="{5EB2FEC5-DBEA-4ABF-9008-C1BC930F2A9C}"/>
                </a:ext>
              </a:extLst>
            </p:cNvPr>
            <p:cNvSpPr>
              <a:spLocks noChangeAspect="1"/>
            </p:cNvSpPr>
            <p:nvPr>
              <p:custDataLst>
                <p:tags r:id="rId71"/>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grpSp>
        <p:nvGrpSpPr>
          <p:cNvPr id="182" name="Harvey 4" hidden="1">
            <a:extLst>
              <a:ext uri="{FF2B5EF4-FFF2-40B4-BE49-F238E27FC236}">
                <a16:creationId xmlns:a16="http://schemas.microsoft.com/office/drawing/2014/main" id="{7170E67B-B754-41E6-9A17-E50CAF7961F4}"/>
              </a:ext>
            </a:extLst>
          </p:cNvPr>
          <p:cNvGrpSpPr>
            <a:grpSpLocks/>
          </p:cNvGrpSpPr>
          <p:nvPr userDrawn="1">
            <p:custDataLst>
              <p:tags r:id="rId52"/>
            </p:custDataLst>
          </p:nvPr>
        </p:nvGrpSpPr>
        <p:grpSpPr>
          <a:xfrm>
            <a:off x="12379150" y="1406092"/>
            <a:ext cx="266133" cy="266007"/>
            <a:chOff x="0" y="0"/>
            <a:chExt cx="914400" cy="914400"/>
          </a:xfrm>
          <a:solidFill>
            <a:schemeClr val="tx1"/>
          </a:solidFill>
        </p:grpSpPr>
        <p:sp>
          <p:nvSpPr>
            <p:cNvPr id="183" name="Harvey 0/4 [0]" hidden="1">
              <a:extLst>
                <a:ext uri="{FF2B5EF4-FFF2-40B4-BE49-F238E27FC236}">
                  <a16:creationId xmlns:a16="http://schemas.microsoft.com/office/drawing/2014/main" id="{2191B3AE-C8E3-474E-B81C-CA1091209F08}"/>
                </a:ext>
              </a:extLst>
            </p:cNvPr>
            <p:cNvSpPr>
              <a:spLocks noChangeAspect="1"/>
            </p:cNvSpPr>
            <p:nvPr>
              <p:custDataLst>
                <p:tags r:id="rId63"/>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4" name="Harvey 1/4 [1]" hidden="1">
              <a:extLst>
                <a:ext uri="{FF2B5EF4-FFF2-40B4-BE49-F238E27FC236}">
                  <a16:creationId xmlns:a16="http://schemas.microsoft.com/office/drawing/2014/main" id="{A708BCDB-DD2D-480C-ABBA-23D97629657D}"/>
                </a:ext>
              </a:extLst>
            </p:cNvPr>
            <p:cNvSpPr>
              <a:spLocks noChangeAspect="1"/>
            </p:cNvSpPr>
            <p:nvPr>
              <p:custDataLst>
                <p:tags r:id="rId64"/>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5" name="Harvey 2/4 [2]" hidden="1">
              <a:extLst>
                <a:ext uri="{FF2B5EF4-FFF2-40B4-BE49-F238E27FC236}">
                  <a16:creationId xmlns:a16="http://schemas.microsoft.com/office/drawing/2014/main" id="{0EC26EC2-83BA-48A9-98F7-BB5A2154AACE}"/>
                </a:ext>
              </a:extLst>
            </p:cNvPr>
            <p:cNvSpPr>
              <a:spLocks noChangeAspect="1"/>
            </p:cNvSpPr>
            <p:nvPr>
              <p:custDataLst>
                <p:tags r:id="rId6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6" name="Harvey 3/4 [3]" hidden="1">
              <a:extLst>
                <a:ext uri="{FF2B5EF4-FFF2-40B4-BE49-F238E27FC236}">
                  <a16:creationId xmlns:a16="http://schemas.microsoft.com/office/drawing/2014/main" id="{4B50A309-8C2E-47CB-935C-372DE6B5032B}"/>
                </a:ext>
              </a:extLst>
            </p:cNvPr>
            <p:cNvSpPr>
              <a:spLocks noChangeAspect="1"/>
            </p:cNvSpPr>
            <p:nvPr>
              <p:custDataLst>
                <p:tags r:id="rId66"/>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87" name="Harvey 4/4 [4]" hidden="1">
              <a:extLst>
                <a:ext uri="{FF2B5EF4-FFF2-40B4-BE49-F238E27FC236}">
                  <a16:creationId xmlns:a16="http://schemas.microsoft.com/office/drawing/2014/main" id="{3E4CE4AA-ACC7-435A-81A5-E8411629D818}"/>
                </a:ext>
              </a:extLst>
            </p:cNvPr>
            <p:cNvSpPr>
              <a:spLocks noChangeAspect="1"/>
            </p:cNvSpPr>
            <p:nvPr>
              <p:custDataLst>
                <p:tags r:id="rId67"/>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chemeClr val="accent3"/>
            </a:solid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grpSp>
        <p:nvGrpSpPr>
          <p:cNvPr id="188" name="Harvey 8" hidden="1">
            <a:extLst>
              <a:ext uri="{FF2B5EF4-FFF2-40B4-BE49-F238E27FC236}">
                <a16:creationId xmlns:a16="http://schemas.microsoft.com/office/drawing/2014/main" id="{A3CCA266-548E-40B5-BDD0-8797B8330CC8}"/>
              </a:ext>
            </a:extLst>
          </p:cNvPr>
          <p:cNvGrpSpPr>
            <a:grpSpLocks/>
          </p:cNvGrpSpPr>
          <p:nvPr userDrawn="1">
            <p:custDataLst>
              <p:tags r:id="rId53"/>
            </p:custDataLst>
          </p:nvPr>
        </p:nvGrpSpPr>
        <p:grpSpPr>
          <a:xfrm>
            <a:off x="12379150" y="1083917"/>
            <a:ext cx="266133" cy="266007"/>
            <a:chOff x="0" y="0"/>
            <a:chExt cx="914400" cy="914400"/>
          </a:xfrm>
          <a:solidFill>
            <a:schemeClr val="accent3"/>
          </a:solidFill>
        </p:grpSpPr>
        <p:sp>
          <p:nvSpPr>
            <p:cNvPr id="189" name="Harvey 0/8 [0]" hidden="1">
              <a:extLst>
                <a:ext uri="{FF2B5EF4-FFF2-40B4-BE49-F238E27FC236}">
                  <a16:creationId xmlns:a16="http://schemas.microsoft.com/office/drawing/2014/main" id="{C9215DEE-7F32-4EEC-B144-FC55203C4902}"/>
                </a:ext>
              </a:extLst>
            </p:cNvPr>
            <p:cNvSpPr>
              <a:spLocks noChangeAspect="1"/>
            </p:cNvSpPr>
            <p:nvPr>
              <p:custDataLst>
                <p:tags r:id="rId54"/>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0" name="Harvey 1/8 [1]" hidden="1">
              <a:extLst>
                <a:ext uri="{FF2B5EF4-FFF2-40B4-BE49-F238E27FC236}">
                  <a16:creationId xmlns:a16="http://schemas.microsoft.com/office/drawing/2014/main" id="{821D8941-759A-4C03-B3B3-A54F82EF46AB}"/>
                </a:ext>
              </a:extLst>
            </p:cNvPr>
            <p:cNvSpPr>
              <a:spLocks noChangeAspect="1"/>
            </p:cNvSpPr>
            <p:nvPr>
              <p:custDataLst>
                <p:tags r:id="rId55"/>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1" name="Harvey 2/8 [2]" hidden="1">
              <a:extLst>
                <a:ext uri="{FF2B5EF4-FFF2-40B4-BE49-F238E27FC236}">
                  <a16:creationId xmlns:a16="http://schemas.microsoft.com/office/drawing/2014/main" id="{54FE8F70-C5FD-4398-BA80-98F4EB35D8AC}"/>
                </a:ext>
              </a:extLst>
            </p:cNvPr>
            <p:cNvSpPr>
              <a:spLocks noChangeAspect="1"/>
            </p:cNvSpPr>
            <p:nvPr>
              <p:custDataLst>
                <p:tags r:id="rId56"/>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2" name="Harvey 3/8 [3]" hidden="1">
              <a:extLst>
                <a:ext uri="{FF2B5EF4-FFF2-40B4-BE49-F238E27FC236}">
                  <a16:creationId xmlns:a16="http://schemas.microsoft.com/office/drawing/2014/main" id="{586D95AD-2B00-4AC4-9CC9-5C9E614CB82B}"/>
                </a:ext>
              </a:extLst>
            </p:cNvPr>
            <p:cNvSpPr>
              <a:spLocks noChangeAspect="1"/>
            </p:cNvSpPr>
            <p:nvPr>
              <p:custDataLst>
                <p:tags r:id="rId57"/>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3" name="Harvey 4/8 [4]" hidden="1">
              <a:extLst>
                <a:ext uri="{FF2B5EF4-FFF2-40B4-BE49-F238E27FC236}">
                  <a16:creationId xmlns:a16="http://schemas.microsoft.com/office/drawing/2014/main" id="{4EDBCC16-44E4-4086-9F81-290CB47529AE}"/>
                </a:ext>
              </a:extLst>
            </p:cNvPr>
            <p:cNvSpPr>
              <a:spLocks noChangeAspect="1"/>
            </p:cNvSpPr>
            <p:nvPr>
              <p:custDataLst>
                <p:tags r:id="rId5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4" name="Harvey 5/8 [5]" hidden="1">
              <a:extLst>
                <a:ext uri="{FF2B5EF4-FFF2-40B4-BE49-F238E27FC236}">
                  <a16:creationId xmlns:a16="http://schemas.microsoft.com/office/drawing/2014/main" id="{1375336E-393D-4BB8-AECD-D32E285CB3FE}"/>
                </a:ext>
              </a:extLst>
            </p:cNvPr>
            <p:cNvSpPr>
              <a:spLocks noChangeAspect="1"/>
            </p:cNvSpPr>
            <p:nvPr>
              <p:custDataLst>
                <p:tags r:id="rId59"/>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5" name="Harvey 6/8 [6]" hidden="1">
              <a:extLst>
                <a:ext uri="{FF2B5EF4-FFF2-40B4-BE49-F238E27FC236}">
                  <a16:creationId xmlns:a16="http://schemas.microsoft.com/office/drawing/2014/main" id="{F01FD478-F62D-456B-AE0B-93A60DA6B1FF}"/>
                </a:ext>
              </a:extLst>
            </p:cNvPr>
            <p:cNvSpPr>
              <a:spLocks noChangeAspect="1"/>
            </p:cNvSpPr>
            <p:nvPr>
              <p:custDataLst>
                <p:tags r:id="rId60"/>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6" name="Harvey 7/8 [7]" hidden="1">
              <a:extLst>
                <a:ext uri="{FF2B5EF4-FFF2-40B4-BE49-F238E27FC236}">
                  <a16:creationId xmlns:a16="http://schemas.microsoft.com/office/drawing/2014/main" id="{9C49FE5F-6264-407A-9542-84509BDF380B}"/>
                </a:ext>
              </a:extLst>
            </p:cNvPr>
            <p:cNvSpPr>
              <a:spLocks noChangeAspect="1"/>
            </p:cNvSpPr>
            <p:nvPr>
              <p:custDataLst>
                <p:tags r:id="rId61"/>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97" name="Harvey 8/8 [8]" hidden="1">
              <a:extLst>
                <a:ext uri="{FF2B5EF4-FFF2-40B4-BE49-F238E27FC236}">
                  <a16:creationId xmlns:a16="http://schemas.microsoft.com/office/drawing/2014/main" id="{7012898F-FF76-4915-93D8-9A6812EA706C}"/>
                </a:ext>
              </a:extLst>
            </p:cNvPr>
            <p:cNvSpPr>
              <a:spLocks noChangeAspect="1"/>
            </p:cNvSpPr>
            <p:nvPr>
              <p:custDataLst>
                <p:tags r:id="rId62"/>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spTree>
    <p:extLst>
      <p:ext uri="{BB962C8B-B14F-4D97-AF65-F5344CB8AC3E}">
        <p14:creationId xmlns:p14="http://schemas.microsoft.com/office/powerpoint/2010/main" val="2741421756"/>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 id="2147483741" r:id="rId29"/>
    <p:sldLayoutId id="2147483742" r:id="rId30"/>
    <p:sldLayoutId id="2147483743" r:id="rId31"/>
    <p:sldLayoutId id="2147483744" r:id="rId32"/>
    <p:sldLayoutId id="2147483745" r:id="rId33"/>
    <p:sldLayoutId id="2147483746" r:id="rId34"/>
    <p:sldLayoutId id="2147483747" r:id="rId35"/>
    <p:sldLayoutId id="2147483748" r:id="rId36"/>
    <p:sldLayoutId id="2147483749" r:id="rId37"/>
    <p:sldLayoutId id="2147483750" r:id="rId38"/>
    <p:sldLayoutId id="2147483751" r:id="rId39"/>
    <p:sldLayoutId id="2147483752" r:id="rId40"/>
    <p:sldLayoutId id="2147483753" r:id="rId41"/>
    <p:sldLayoutId id="2147483754" r:id="rId42"/>
    <p:sldLayoutId id="2147483755" r:id="rId43"/>
    <p:sldLayoutId id="2147483758" r:id="rId44"/>
    <p:sldLayoutId id="2147483759" r:id="rId45"/>
    <p:sldLayoutId id="2147483760" r:id="rId46"/>
  </p:sldLayoutIdLst>
  <p:hf hdr="0" ftr="0" dt="0"/>
  <p:txStyles>
    <p:titleStyle>
      <a:lvl1pPr algn="l" defTabSz="914105" rtl="0" eaLnBrk="1" latinLnBrk="0" hangingPunct="1">
        <a:spcBef>
          <a:spcPct val="0"/>
        </a:spcBef>
        <a:buNone/>
        <a:defRPr lang="en-US" sz="2545" b="0" kern="1200" baseline="0" dirty="0">
          <a:solidFill>
            <a:schemeClr val="tx1"/>
          </a:solidFill>
          <a:latin typeface="+mn-lt"/>
          <a:ea typeface="+mn-ea"/>
          <a:cs typeface="+mj-cs"/>
        </a:defRPr>
      </a:lvl1pPr>
    </p:titleStyle>
    <p:bodyStyle>
      <a:lvl1pPr marL="166256" marR="0" indent="-166256" algn="l" defTabSz="914105" rtl="0" eaLnBrk="1" fontAlgn="auto" latinLnBrk="0" hangingPunct="1">
        <a:lnSpc>
          <a:spcPct val="100000"/>
        </a:lnSpc>
        <a:spcBef>
          <a:spcPts val="727"/>
        </a:spcBef>
        <a:spcAft>
          <a:spcPts val="0"/>
        </a:spcAft>
        <a:buClr>
          <a:schemeClr val="tx1"/>
        </a:buClr>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
          <a:schemeClr val="tx1"/>
        </a:buClr>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
          <a:schemeClr val="tx1"/>
        </a:buClr>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Tx/>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6" y="0"/>
            <a:ext cx="11139261" cy="858694"/>
          </a:xfrm>
          <a:prstGeom prst="rect">
            <a:avLst/>
          </a:prstGeom>
        </p:spPr>
        <p:txBody>
          <a:bodyPr vert="horz" lIns="0" tIns="0" rIns="0" bIns="0" rtlCol="0" anchor="b" anchorCtr="0">
            <a:noAutofit/>
          </a:bodyPr>
          <a:lstStyle/>
          <a:p>
            <a:r>
              <a:rPr lang="en-US" dirty="0"/>
              <a:t>&lt;&lt;Page heading&gt;&gt;</a:t>
            </a:r>
            <a:endParaRPr lang="en-US"/>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5" y="1689968"/>
            <a:ext cx="11138394" cy="4356965"/>
          </a:xfrm>
          <a:prstGeom prst="rect">
            <a:avLst/>
          </a:prstGeom>
        </p:spPr>
        <p:txBody>
          <a:bodyPr vert="horz" lIns="0" tIns="0" rIns="0" bIns="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p:txBody>
      </p:sp>
      <p:sp>
        <p:nvSpPr>
          <p:cNvPr id="41" name="TextBox 11" hidden="1">
            <a:extLst>
              <a:ext uri="{FF2B5EF4-FFF2-40B4-BE49-F238E27FC236}">
                <a16:creationId xmlns:a16="http://schemas.microsoft.com/office/drawing/2014/main" id="{96C2B65A-09A3-4419-A4C5-2BC915D1B473}"/>
              </a:ext>
            </a:extLst>
          </p:cNvPr>
          <p:cNvSpPr txBox="1">
            <a:spLocks/>
          </p:cNvSpPr>
          <p:nvPr userDrawn="1"/>
        </p:nvSpPr>
        <p:spPr>
          <a:xfrm>
            <a:off x="3269" y="66375"/>
            <a:ext cx="507277" cy="976636"/>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5 Light" panose="020B0603020202020204" pitchFamily="34" charset="0"/>
                <a:cs typeface="Albany WT" panose="020B0604020202020204" pitchFamily="34" charset="0"/>
              </a:rPr>
              <a:t>Add text</a:t>
            </a:r>
            <a:endParaRPr lang="en-US" sz="1455"/>
          </a:p>
        </p:txBody>
      </p:sp>
      <p:sp>
        <p:nvSpPr>
          <p:cNvPr id="42" name="TextBox 9" hidden="1">
            <a:extLst>
              <a:ext uri="{FF2B5EF4-FFF2-40B4-BE49-F238E27FC236}">
                <a16:creationId xmlns:a16="http://schemas.microsoft.com/office/drawing/2014/main" id="{F25A13A5-9755-4AA3-88FE-5AD947DBF3A4}"/>
              </a:ext>
            </a:extLst>
          </p:cNvPr>
          <p:cNvSpPr txBox="1">
            <a:spLocks/>
          </p:cNvSpPr>
          <p:nvPr userDrawn="1"/>
        </p:nvSpPr>
        <p:spPr>
          <a:xfrm>
            <a:off x="35784" y="1181318"/>
            <a:ext cx="474063" cy="508649"/>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7 Light CN" panose="020B0503030202020204" pitchFamily="34" charset="0"/>
              </a:rPr>
              <a:t>Add text</a:t>
            </a:r>
            <a:endParaRPr lang="en-US" sz="1455"/>
          </a:p>
        </p:txBody>
      </p:sp>
      <p:sp>
        <p:nvSpPr>
          <p:cNvPr id="43" name="TextBox 10" hidden="1">
            <a:extLst>
              <a:ext uri="{FF2B5EF4-FFF2-40B4-BE49-F238E27FC236}">
                <a16:creationId xmlns:a16="http://schemas.microsoft.com/office/drawing/2014/main" id="{ACA412C3-C86B-48B5-BAF0-0E9E493AFF58}"/>
              </a:ext>
            </a:extLst>
          </p:cNvPr>
          <p:cNvSpPr txBox="1">
            <a:spLocks/>
          </p:cNvSpPr>
          <p:nvPr userDrawn="1"/>
        </p:nvSpPr>
        <p:spPr>
          <a:xfrm>
            <a:off x="2889" y="291511"/>
            <a:ext cx="230055" cy="768818"/>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Tx/>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Monotype Sorts" panose="01010601010101010101" pitchFamily="2" charset="2"/>
              </a:rPr>
              <a:t>Add text</a:t>
            </a:r>
            <a:endParaRPr lang="en-US" sz="1455"/>
          </a:p>
        </p:txBody>
      </p:sp>
      <p:graphicFrame>
        <p:nvGraphicFramePr>
          <p:cNvPr id="44" name="Object 43" hidden="1">
            <a:extLst>
              <a:ext uri="{FF2B5EF4-FFF2-40B4-BE49-F238E27FC236}">
                <a16:creationId xmlns:a16="http://schemas.microsoft.com/office/drawing/2014/main" id="{667FF95E-E01D-4F04-90A9-D9069000C04E}"/>
              </a:ext>
            </a:extLst>
          </p:cNvPr>
          <p:cNvGraphicFramePr>
            <a:graphicFrameLocks noChangeAspect="1"/>
          </p:cNvGraphicFramePr>
          <p:nvPr userDrawn="1">
            <p:custDataLst>
              <p:tags r:id="rId22"/>
            </p:custDataLst>
            <p:extLst>
              <p:ext uri="{D42A27DB-BD31-4B8C-83A1-F6EECF244321}">
                <p14:modId xmlns:p14="http://schemas.microsoft.com/office/powerpoint/2010/main" val="967032089"/>
              </p:ext>
            </p:extLst>
          </p:nvPr>
        </p:nvGraphicFramePr>
        <p:xfrm>
          <a:off x="1444" y="1443"/>
          <a:ext cx="1444" cy="1444"/>
        </p:xfrm>
        <a:graphic>
          <a:graphicData uri="http://schemas.openxmlformats.org/presentationml/2006/ole">
            <mc:AlternateContent xmlns:mc="http://schemas.openxmlformats.org/markup-compatibility/2006">
              <mc:Choice xmlns:v="urn:schemas-microsoft-com:vml" Requires="v">
                <p:oleObj name="think-cell Slide" r:id="rId45" imgW="286" imgH="286" progId="TCLayout.ActiveDocument.1">
                  <p:embed/>
                </p:oleObj>
              </mc:Choice>
              <mc:Fallback>
                <p:oleObj name="think-cell Slide" r:id="rId45" imgW="286" imgH="286" progId="TCLayout.ActiveDocument.1">
                  <p:embed/>
                  <p:pic>
                    <p:nvPicPr>
                      <p:cNvPr id="44" name="Object 43" hidden="1">
                        <a:extLst>
                          <a:ext uri="{FF2B5EF4-FFF2-40B4-BE49-F238E27FC236}">
                            <a16:creationId xmlns:a16="http://schemas.microsoft.com/office/drawing/2014/main" id="{667FF95E-E01D-4F04-90A9-D9069000C04E}"/>
                          </a:ext>
                        </a:extLst>
                      </p:cNvPr>
                      <p:cNvPicPr/>
                      <p:nvPr/>
                    </p:nvPicPr>
                    <p:blipFill>
                      <a:blip r:embed="rId46"/>
                      <a:stretch>
                        <a:fillRect/>
                      </a:stretch>
                    </p:blipFill>
                    <p:spPr>
                      <a:xfrm>
                        <a:off x="1444" y="1443"/>
                        <a:ext cx="1444" cy="1444"/>
                      </a:xfrm>
                      <a:prstGeom prst="rect">
                        <a:avLst/>
                      </a:prstGeom>
                    </p:spPr>
                  </p:pic>
                </p:oleObj>
              </mc:Fallback>
            </mc:AlternateContent>
          </a:graphicData>
        </a:graphic>
      </p:graphicFrame>
      <p:sp>
        <p:nvSpPr>
          <p:cNvPr id="45" name="Rectangle 44" hidden="1">
            <a:extLst>
              <a:ext uri="{FF2B5EF4-FFF2-40B4-BE49-F238E27FC236}">
                <a16:creationId xmlns:a16="http://schemas.microsoft.com/office/drawing/2014/main" id="{2BC5CA40-1CDF-4C75-A3DB-87386198D526}"/>
              </a:ext>
            </a:extLst>
          </p:cNvPr>
          <p:cNvSpPr/>
          <p:nvPr userDrawn="1">
            <p:custDataLst>
              <p:tags r:id="rId23"/>
            </p:custDataLst>
          </p:nvPr>
        </p:nvSpPr>
        <p:spPr>
          <a:xfrm>
            <a:off x="0" y="0"/>
            <a:ext cx="144387"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err="1">
              <a:solidFill>
                <a:schemeClr val="tx1"/>
              </a:solidFill>
              <a:latin typeface="Frutiger 45 Light" panose="020B0603020202020204" pitchFamily="34" charset="0"/>
              <a:ea typeface="Arial Unicode MS" panose="020B0604020202020204" pitchFamily="34" charset="-128"/>
              <a:cs typeface="+mj-cs"/>
              <a:sym typeface="Frutiger 45 Light" panose="020B0603020202020204" pitchFamily="34" charset="0"/>
            </a:endParaRPr>
          </a:p>
        </p:txBody>
      </p:sp>
      <p:grpSp>
        <p:nvGrpSpPr>
          <p:cNvPr id="49" name="Harvey 8" hidden="1">
            <a:extLst>
              <a:ext uri="{FF2B5EF4-FFF2-40B4-BE49-F238E27FC236}">
                <a16:creationId xmlns:a16="http://schemas.microsoft.com/office/drawing/2014/main" id="{61D2928A-6908-4C9C-AEFA-43AAC42250E8}"/>
              </a:ext>
            </a:extLst>
          </p:cNvPr>
          <p:cNvGrpSpPr>
            <a:grpSpLocks/>
          </p:cNvGrpSpPr>
          <p:nvPr userDrawn="1">
            <p:custDataLst>
              <p:tags r:id="rId24"/>
            </p:custDataLst>
          </p:nvPr>
        </p:nvGrpSpPr>
        <p:grpSpPr>
          <a:xfrm>
            <a:off x="12338934" y="0"/>
            <a:ext cx="266133" cy="266007"/>
            <a:chOff x="0" y="0"/>
            <a:chExt cx="914400" cy="914400"/>
          </a:xfrm>
          <a:solidFill>
            <a:schemeClr val="tx1"/>
          </a:solidFill>
        </p:grpSpPr>
        <p:sp>
          <p:nvSpPr>
            <p:cNvPr id="50" name="Harvey 0/8 [0]" hidden="1">
              <a:extLst>
                <a:ext uri="{FF2B5EF4-FFF2-40B4-BE49-F238E27FC236}">
                  <a16:creationId xmlns:a16="http://schemas.microsoft.com/office/drawing/2014/main" id="{5AFAD39A-6565-4496-B221-990B73E3C740}"/>
                </a:ext>
              </a:extLst>
            </p:cNvPr>
            <p:cNvSpPr>
              <a:spLocks noChangeAspect="1"/>
            </p:cNvSpPr>
            <p:nvPr>
              <p:custDataLst>
                <p:tags r:id="rId3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86" name="Harvey 1/8 [1]" hidden="1">
              <a:extLst>
                <a:ext uri="{FF2B5EF4-FFF2-40B4-BE49-F238E27FC236}">
                  <a16:creationId xmlns:a16="http://schemas.microsoft.com/office/drawing/2014/main" id="{059B8E01-FB1E-44D6-B654-E7120E613E7B}"/>
                </a:ext>
              </a:extLst>
            </p:cNvPr>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87" name="Harvey 2/8 [2]" hidden="1">
              <a:extLst>
                <a:ext uri="{FF2B5EF4-FFF2-40B4-BE49-F238E27FC236}">
                  <a16:creationId xmlns:a16="http://schemas.microsoft.com/office/drawing/2014/main" id="{BDB9B075-017B-4FB3-8656-81EC3B3C1A7C}"/>
                </a:ext>
              </a:extLst>
            </p:cNvPr>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88" name="Harvey 3/8 [3]" hidden="1">
              <a:extLst>
                <a:ext uri="{FF2B5EF4-FFF2-40B4-BE49-F238E27FC236}">
                  <a16:creationId xmlns:a16="http://schemas.microsoft.com/office/drawing/2014/main" id="{7361EAC4-7040-46EE-BF1D-2E615AF29CD0}"/>
                </a:ext>
              </a:extLst>
            </p:cNvPr>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89" name="Harvey 4/8 [4]" hidden="1">
              <a:extLst>
                <a:ext uri="{FF2B5EF4-FFF2-40B4-BE49-F238E27FC236}">
                  <a16:creationId xmlns:a16="http://schemas.microsoft.com/office/drawing/2014/main" id="{938B4FD6-1B57-46E7-9226-6D79A5BD50E2}"/>
                </a:ext>
              </a:extLst>
            </p:cNvPr>
            <p:cNvSpPr>
              <a:spLocks noChangeAspect="1"/>
            </p:cNvSpPr>
            <p:nvPr>
              <p:custDataLst>
                <p:tags r:id="rId40"/>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0" name="Harvey 5/8 [5]" hidden="1">
              <a:extLst>
                <a:ext uri="{FF2B5EF4-FFF2-40B4-BE49-F238E27FC236}">
                  <a16:creationId xmlns:a16="http://schemas.microsoft.com/office/drawing/2014/main" id="{C07DDB29-3A60-47F5-911A-5C4BB271CAD5}"/>
                </a:ext>
              </a:extLst>
            </p:cNvPr>
            <p:cNvSpPr>
              <a:spLocks noChangeAspect="1"/>
            </p:cNvSpPr>
            <p:nvPr>
              <p:custDataLst>
                <p:tags r:id="rId41"/>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1" name="Harvey 6/8 [6]" hidden="1">
              <a:extLst>
                <a:ext uri="{FF2B5EF4-FFF2-40B4-BE49-F238E27FC236}">
                  <a16:creationId xmlns:a16="http://schemas.microsoft.com/office/drawing/2014/main" id="{8E59F2D4-6565-4B73-A057-16446ED984EC}"/>
                </a:ext>
              </a:extLst>
            </p:cNvPr>
            <p:cNvSpPr>
              <a:spLocks noChangeAspect="1"/>
            </p:cNvSpPr>
            <p:nvPr>
              <p:custDataLst>
                <p:tags r:id="rId42"/>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2" name="Harvey 7/8 [7]" hidden="1">
              <a:extLst>
                <a:ext uri="{FF2B5EF4-FFF2-40B4-BE49-F238E27FC236}">
                  <a16:creationId xmlns:a16="http://schemas.microsoft.com/office/drawing/2014/main" id="{E7371E42-2EEC-4BCD-BC07-064665A55D33}"/>
                </a:ext>
              </a:extLst>
            </p:cNvPr>
            <p:cNvSpPr>
              <a:spLocks noChangeAspect="1"/>
            </p:cNvSpPr>
            <p:nvPr>
              <p:custDataLst>
                <p:tags r:id="rId43"/>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3" name="Harvey 8/8 [8]" hidden="1">
              <a:extLst>
                <a:ext uri="{FF2B5EF4-FFF2-40B4-BE49-F238E27FC236}">
                  <a16:creationId xmlns:a16="http://schemas.microsoft.com/office/drawing/2014/main" id="{81978465-9F49-45F6-B672-E5E3DAE2EB38}"/>
                </a:ext>
              </a:extLst>
            </p:cNvPr>
            <p:cNvSpPr>
              <a:spLocks noChangeAspect="1"/>
            </p:cNvSpPr>
            <p:nvPr>
              <p:custDataLst>
                <p:tags r:id="rId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grpSp>
        <p:nvGrpSpPr>
          <p:cNvPr id="94" name="Harvey 4" hidden="1">
            <a:extLst>
              <a:ext uri="{FF2B5EF4-FFF2-40B4-BE49-F238E27FC236}">
                <a16:creationId xmlns:a16="http://schemas.microsoft.com/office/drawing/2014/main" id="{D055E34E-8EB3-4FEE-8769-AEF245FE58E1}"/>
              </a:ext>
            </a:extLst>
          </p:cNvPr>
          <p:cNvGrpSpPr>
            <a:grpSpLocks/>
          </p:cNvGrpSpPr>
          <p:nvPr userDrawn="1">
            <p:custDataLst>
              <p:tags r:id="rId25"/>
            </p:custDataLst>
          </p:nvPr>
        </p:nvGrpSpPr>
        <p:grpSpPr>
          <a:xfrm>
            <a:off x="12338934" y="0"/>
            <a:ext cx="266133" cy="266007"/>
            <a:chOff x="0" y="0"/>
            <a:chExt cx="914400" cy="914400"/>
          </a:xfrm>
          <a:solidFill>
            <a:schemeClr val="tx1"/>
          </a:solidFill>
        </p:grpSpPr>
        <p:sp>
          <p:nvSpPr>
            <p:cNvPr id="95" name="Harvey 0/4 [0]" hidden="1">
              <a:extLst>
                <a:ext uri="{FF2B5EF4-FFF2-40B4-BE49-F238E27FC236}">
                  <a16:creationId xmlns:a16="http://schemas.microsoft.com/office/drawing/2014/main" id="{3BC8482D-565E-4CED-A4FC-2EE7A5AD510F}"/>
                </a:ext>
              </a:extLst>
            </p:cNvPr>
            <p:cNvSpPr>
              <a:spLocks noChangeAspect="1"/>
            </p:cNvSpPr>
            <p:nvPr>
              <p:custDataLst>
                <p:tags r:id="rId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6" name="Harvey 1/4 [1]" hidden="1">
              <a:extLst>
                <a:ext uri="{FF2B5EF4-FFF2-40B4-BE49-F238E27FC236}">
                  <a16:creationId xmlns:a16="http://schemas.microsoft.com/office/drawing/2014/main" id="{663DA7EE-E09C-4148-984F-74CA2C952911}"/>
                </a:ext>
              </a:extLst>
            </p:cNvPr>
            <p:cNvSpPr>
              <a:spLocks noChangeAspect="1"/>
            </p:cNvSpPr>
            <p:nvPr>
              <p:custDataLst>
                <p:tags r:id="rId32"/>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7" name="Harvey 2/4 [2]" hidden="1">
              <a:extLst>
                <a:ext uri="{FF2B5EF4-FFF2-40B4-BE49-F238E27FC236}">
                  <a16:creationId xmlns:a16="http://schemas.microsoft.com/office/drawing/2014/main" id="{D61D0706-6226-46DA-AB32-BE31FCD638F4}"/>
                </a:ext>
              </a:extLst>
            </p:cNvPr>
            <p:cNvSpPr>
              <a:spLocks noChangeAspect="1"/>
            </p:cNvSpPr>
            <p:nvPr>
              <p:custDataLst>
                <p:tags r:id="rId33"/>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8" name="Harvey 3/4 [3]" hidden="1">
              <a:extLst>
                <a:ext uri="{FF2B5EF4-FFF2-40B4-BE49-F238E27FC236}">
                  <a16:creationId xmlns:a16="http://schemas.microsoft.com/office/drawing/2014/main" id="{88882F66-4845-40C3-9EC6-DB6D876FE3FB}"/>
                </a:ext>
              </a:extLst>
            </p:cNvPr>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99" name="Harvey 4/4 [4]" hidden="1">
              <a:extLst>
                <a:ext uri="{FF2B5EF4-FFF2-40B4-BE49-F238E27FC236}">
                  <a16:creationId xmlns:a16="http://schemas.microsoft.com/office/drawing/2014/main" id="{67EA1916-98FD-4092-882E-CBBF246943AC}"/>
                </a:ext>
              </a:extLst>
            </p:cNvPr>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grpSp>
        <p:nvGrpSpPr>
          <p:cNvPr id="100" name="Harvey 3" hidden="1">
            <a:extLst>
              <a:ext uri="{FF2B5EF4-FFF2-40B4-BE49-F238E27FC236}">
                <a16:creationId xmlns:a16="http://schemas.microsoft.com/office/drawing/2014/main" id="{8BF1264F-99EE-4F4B-99CC-771CB197B197}"/>
              </a:ext>
            </a:extLst>
          </p:cNvPr>
          <p:cNvGrpSpPr>
            <a:grpSpLocks/>
          </p:cNvGrpSpPr>
          <p:nvPr userDrawn="1">
            <p:custDataLst>
              <p:tags r:id="rId26"/>
            </p:custDataLst>
          </p:nvPr>
        </p:nvGrpSpPr>
        <p:grpSpPr>
          <a:xfrm>
            <a:off x="12338934" y="0"/>
            <a:ext cx="266133" cy="266007"/>
            <a:chOff x="0" y="0"/>
            <a:chExt cx="914400" cy="914400"/>
          </a:xfrm>
          <a:solidFill>
            <a:schemeClr val="tx1"/>
          </a:solidFill>
        </p:grpSpPr>
        <p:sp>
          <p:nvSpPr>
            <p:cNvPr id="101" name="Harvey 0/3 [0]" hidden="1">
              <a:extLst>
                <a:ext uri="{FF2B5EF4-FFF2-40B4-BE49-F238E27FC236}">
                  <a16:creationId xmlns:a16="http://schemas.microsoft.com/office/drawing/2014/main" id="{40404413-D4BE-4561-B866-DD27412E789C}"/>
                </a:ext>
              </a:extLst>
            </p:cNvPr>
            <p:cNvSpPr>
              <a:spLocks noChangeAspect="1"/>
            </p:cNvSpPr>
            <p:nvPr>
              <p:custDataLst>
                <p:tags r:id="rId2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02" name="Harvey 1/3 [1]" hidden="1">
              <a:extLst>
                <a:ext uri="{FF2B5EF4-FFF2-40B4-BE49-F238E27FC236}">
                  <a16:creationId xmlns:a16="http://schemas.microsoft.com/office/drawing/2014/main" id="{121C5EE8-3C0F-4031-82D3-DBBC0EA4CADB}"/>
                </a:ext>
              </a:extLst>
            </p:cNvPr>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03" name="Harvey 2/3 [2]" hidden="1">
              <a:extLst>
                <a:ext uri="{FF2B5EF4-FFF2-40B4-BE49-F238E27FC236}">
                  <a16:creationId xmlns:a16="http://schemas.microsoft.com/office/drawing/2014/main" id="{0B6538BB-3B4A-414A-817D-4E6C1198DAEE}"/>
                </a:ext>
              </a:extLst>
            </p:cNvPr>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sp>
          <p:nvSpPr>
            <p:cNvPr id="104" name="Harvey 3/3 [3]" hidden="1">
              <a:extLst>
                <a:ext uri="{FF2B5EF4-FFF2-40B4-BE49-F238E27FC236}">
                  <a16:creationId xmlns:a16="http://schemas.microsoft.com/office/drawing/2014/main" id="{B4A517F8-C9E1-4124-9E68-A2EF7F673B33}"/>
                </a:ext>
              </a:extLst>
            </p:cNvPr>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a:solidFill>
                  <a:schemeClr val="tx1"/>
                </a:solidFill>
              </a:endParaRPr>
            </a:p>
          </p:txBody>
        </p:sp>
      </p:grpSp>
      <p:sp>
        <p:nvSpPr>
          <p:cNvPr id="105" name="Content [Comment]" hidden="1">
            <a:extLst>
              <a:ext uri="{FF2B5EF4-FFF2-40B4-BE49-F238E27FC236}">
                <a16:creationId xmlns:a16="http://schemas.microsoft.com/office/drawing/2014/main" id="{48DEC18E-8176-489E-B2EE-EF7CB590F51D}"/>
              </a:ext>
            </a:extLst>
          </p:cNvPr>
          <p:cNvSpPr/>
          <p:nvPr userDrawn="1"/>
        </p:nvSpPr>
        <p:spPr>
          <a:xfrm>
            <a:off x="11986971" y="105946"/>
            <a:ext cx="2054705"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a:t>
            </a:r>
            <a:r>
              <a:rPr lang="en-US" sz="1000" dirty="0" err="1">
                <a:solidFill>
                  <a:srgbClr val="000000"/>
                </a:solidFill>
              </a:rPr>
              <a:t>hh:mm</a:t>
            </a:r>
            <a:r>
              <a:rPr lang="en-US" sz="1000" dirty="0">
                <a:solidFill>
                  <a:srgbClr val="000000"/>
                </a:solidFill>
              </a:rPr>
              <a:t>&lt;/date&gt;:</a:t>
            </a:r>
            <a:endParaRPr lang="en-US" sz="1636"/>
          </a:p>
        </p:txBody>
      </p:sp>
      <p:sp>
        <p:nvSpPr>
          <p:cNvPr id="106" name="Formatting [Comment]" hidden="1">
            <a:extLst>
              <a:ext uri="{FF2B5EF4-FFF2-40B4-BE49-F238E27FC236}">
                <a16:creationId xmlns:a16="http://schemas.microsoft.com/office/drawing/2014/main" id="{C2C54103-D8F1-4A87-8B81-EDD4F0E74E5D}"/>
              </a:ext>
            </a:extLst>
          </p:cNvPr>
          <p:cNvSpPr/>
          <p:nvPr userDrawn="1"/>
        </p:nvSpPr>
        <p:spPr>
          <a:xfrm>
            <a:off x="11986971" y="105946"/>
            <a:ext cx="2054705"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&lt;initials&gt;, &lt;date&gt;yyyy.MM.dd </a:t>
            </a:r>
            <a:r>
              <a:rPr lang="en-US" sz="1000" dirty="0" err="1">
                <a:solidFill>
                  <a:schemeClr val="tx1"/>
                </a:solidFill>
              </a:rPr>
              <a:t>hh:mm</a:t>
            </a:r>
            <a:r>
              <a:rPr lang="en-US" sz="1000" dirty="0">
                <a:solidFill>
                  <a:schemeClr val="tx1"/>
                </a:solidFill>
              </a:rPr>
              <a:t>&lt;/date&gt;:</a:t>
            </a:r>
            <a:endParaRPr lang="en-US" sz="1636"/>
          </a:p>
        </p:txBody>
      </p:sp>
      <p:sp>
        <p:nvSpPr>
          <p:cNvPr id="107" name="Dummy [Sticker]" hidden="1">
            <a:extLst>
              <a:ext uri="{FF2B5EF4-FFF2-40B4-BE49-F238E27FC236}">
                <a16:creationId xmlns:a16="http://schemas.microsoft.com/office/drawing/2014/main" id="{0CF943AE-F0EE-463D-BA8E-EFA4A84587D4}"/>
              </a:ext>
            </a:extLst>
          </p:cNvPr>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endParaRPr lang="en-US" sz="1636"/>
          </a:p>
        </p:txBody>
      </p:sp>
      <p:sp>
        <p:nvSpPr>
          <p:cNvPr id="108" name="Update [Sticker]" hidden="1">
            <a:extLst>
              <a:ext uri="{FF2B5EF4-FFF2-40B4-BE49-F238E27FC236}">
                <a16:creationId xmlns:a16="http://schemas.microsoft.com/office/drawing/2014/main" id="{89A67C9D-9D4D-4798-AFE0-B6C02726C360}"/>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endParaRPr lang="en-US" sz="1636"/>
          </a:p>
        </p:txBody>
      </p:sp>
      <p:sp>
        <p:nvSpPr>
          <p:cNvPr id="109" name="Responsible [Sticker]" hidden="1">
            <a:extLst>
              <a:ext uri="{FF2B5EF4-FFF2-40B4-BE49-F238E27FC236}">
                <a16:creationId xmlns:a16="http://schemas.microsoft.com/office/drawing/2014/main" id="{E102CFD9-D3B3-4080-A711-34260638B2EF}"/>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endParaRPr lang="en-US" sz="1636"/>
          </a:p>
          <a:p>
            <a:pPr algn="ctr"/>
            <a:endParaRPr lang="en-US" sz="1636" dirty="0">
              <a:solidFill>
                <a:srgbClr val="FFFFFF"/>
              </a:solidFill>
            </a:endParaRPr>
          </a:p>
        </p:txBody>
      </p:sp>
      <p:sp>
        <p:nvSpPr>
          <p:cNvPr id="110" name="Final [Sticker]" hidden="1">
            <a:extLst>
              <a:ext uri="{FF2B5EF4-FFF2-40B4-BE49-F238E27FC236}">
                <a16:creationId xmlns:a16="http://schemas.microsoft.com/office/drawing/2014/main" id="{6007D6CD-3EBE-48F1-A224-08DB162D0F78}"/>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endParaRPr lang="en-US" sz="1636"/>
          </a:p>
        </p:txBody>
      </p:sp>
      <p:sp>
        <p:nvSpPr>
          <p:cNvPr id="111" name="Draft [Sticker]" hidden="1">
            <a:extLst>
              <a:ext uri="{FF2B5EF4-FFF2-40B4-BE49-F238E27FC236}">
                <a16:creationId xmlns:a16="http://schemas.microsoft.com/office/drawing/2014/main" id="{F466A5A8-3B9E-4658-9207-248DDAA0CAA9}"/>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endParaRPr lang="en-US" sz="1636"/>
          </a:p>
        </p:txBody>
      </p:sp>
      <p:sp>
        <p:nvSpPr>
          <p:cNvPr id="112" name="Discussion [Sticker]" hidden="1">
            <a:extLst>
              <a:ext uri="{FF2B5EF4-FFF2-40B4-BE49-F238E27FC236}">
                <a16:creationId xmlns:a16="http://schemas.microsoft.com/office/drawing/2014/main" id="{1C623066-8E5D-43D9-9803-373DDD084F09}"/>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endParaRPr lang="en-US" sz="1636"/>
          </a:p>
        </p:txBody>
      </p:sp>
      <p:sp>
        <p:nvSpPr>
          <p:cNvPr id="113" name="Internal [Sticker]" hidden="1">
            <a:extLst>
              <a:ext uri="{FF2B5EF4-FFF2-40B4-BE49-F238E27FC236}">
                <a16:creationId xmlns:a16="http://schemas.microsoft.com/office/drawing/2014/main" id="{3F981BBA-50CE-4CDA-A04F-2BF2A3AE2EA5}"/>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endParaRPr lang="en-US" sz="1636"/>
          </a:p>
          <a:p>
            <a:pPr algn="ctr">
              <a:spcBef>
                <a:spcPts val="0"/>
              </a:spcBef>
            </a:pPr>
            <a:r>
              <a:rPr lang="en-US" sz="1636" dirty="0">
                <a:solidFill>
                  <a:srgbClr val="FFFFFF"/>
                </a:solidFill>
              </a:rPr>
              <a:t>only</a:t>
            </a:r>
            <a:endParaRPr lang="en-US" sz="1636"/>
          </a:p>
        </p:txBody>
      </p:sp>
      <p:sp>
        <p:nvSpPr>
          <p:cNvPr id="114" name="Backup [Sticker]" hidden="1">
            <a:extLst>
              <a:ext uri="{FF2B5EF4-FFF2-40B4-BE49-F238E27FC236}">
                <a16:creationId xmlns:a16="http://schemas.microsoft.com/office/drawing/2014/main" id="{6C8A9B29-912F-485D-A5EA-2F9D00D915D4}"/>
              </a:ext>
            </a:extLst>
          </p:cNvPr>
          <p:cNvSpPr>
            <a:spLocks/>
          </p:cNvSpPr>
          <p:nvPr userDrawn="1"/>
        </p:nvSpPr>
        <p:spPr>
          <a:xfrm>
            <a:off x="12358565" y="171988"/>
            <a:ext cx="1625096"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endParaRPr lang="en-US" sz="1636"/>
          </a:p>
        </p:txBody>
      </p:sp>
      <p:sp>
        <p:nvSpPr>
          <p:cNvPr id="115" name="Footnote [Placeholder]" hidden="1">
            <a:extLst>
              <a:ext uri="{FF2B5EF4-FFF2-40B4-BE49-F238E27FC236}">
                <a16:creationId xmlns:a16="http://schemas.microsoft.com/office/drawing/2014/main" id="{1A430137-AF35-4521-9184-7A0A09394365}"/>
              </a:ext>
            </a:extLst>
          </p:cNvPr>
          <p:cNvSpPr/>
          <p:nvPr userDrawn="1"/>
        </p:nvSpPr>
        <p:spPr>
          <a:xfrm>
            <a:off x="1581476" y="6450534"/>
            <a:ext cx="9148332" cy="139910"/>
          </a:xfrm>
          <a:prstGeom prst="rect">
            <a:avLst/>
          </a:prstGeom>
        </p:spPr>
        <p:txBody>
          <a:bodyPr wrap="square" lIns="0" tIns="0" rIns="0" bIns="0" anchor="b" anchorCtr="0">
            <a:spAutoFit/>
          </a:bodyPr>
          <a:lstStyle/>
          <a:p>
            <a:pPr lvl="0" defTabSz="914105" eaLnBrk="1" fontAlgn="auto" hangingPunct="1">
              <a:spcBef>
                <a:spcPts val="0"/>
              </a:spcBef>
              <a:spcAft>
                <a:spcPts val="0"/>
              </a:spcAft>
            </a:pPr>
            <a:r>
              <a:rPr lang="en-US" sz="909" dirty="0">
                <a:solidFill>
                  <a:prstClr val="black"/>
                </a:solidFill>
                <a:latin typeface="+mn-lt"/>
              </a:rPr>
              <a:t>(n)</a:t>
            </a:r>
          </a:p>
        </p:txBody>
      </p:sp>
    </p:spTree>
    <p:extLst>
      <p:ext uri="{BB962C8B-B14F-4D97-AF65-F5344CB8AC3E}">
        <p14:creationId xmlns:p14="http://schemas.microsoft.com/office/powerpoint/2010/main" val="4130950300"/>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 id="2147483781" r:id="rId20"/>
  </p:sldLayoutIdLst>
  <p:hf hdr="0" ftr="0" dt="0"/>
  <p:txStyles>
    <p:titleStyle>
      <a:lvl1pPr algn="l" defTabSz="914105" rtl="0" eaLnBrk="1" latinLnBrk="0" hangingPunct="1">
        <a:spcBef>
          <a:spcPct val="0"/>
        </a:spcBef>
        <a:buNone/>
        <a:defRPr lang="en-US" sz="2545" b="0" kern="1200" baseline="0" dirty="0">
          <a:solidFill>
            <a:schemeClr val="tx1"/>
          </a:solidFill>
          <a:latin typeface="+mn-lt"/>
          <a:ea typeface="+mn-ea"/>
          <a:cs typeface="+mj-cs"/>
        </a:defRPr>
      </a:lvl1pPr>
    </p:titleStyle>
    <p:bodyStyle>
      <a:lvl1pPr marL="166256" marR="0" indent="-166256" algn="l" defTabSz="914105" rtl="0" eaLnBrk="1" fontAlgn="auto" latinLnBrk="0" hangingPunct="1">
        <a:lnSpc>
          <a:spcPct val="100000"/>
        </a:lnSpc>
        <a:spcBef>
          <a:spcPts val="727"/>
        </a:spcBef>
        <a:spcAft>
          <a:spcPts val="0"/>
        </a:spcAft>
        <a:buClr>
          <a:schemeClr val="tx1"/>
        </a:buClr>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
          <a:schemeClr val="tx1"/>
        </a:buClr>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
          <a:schemeClr val="tx1"/>
        </a:buClr>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Tx/>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797374-E0D3-CFB5-E465-10C27B302A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7E5C60-20E7-701A-2DDA-1B5E5B654B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04D1BE-8F60-91B7-3DCB-FDD0A6CF84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1CF732-A4F8-4C7E-89A8-EF5F390B38B6}" type="datetimeFigureOut">
              <a:rPr lang="en-US" smtClean="0"/>
              <a:t>10/26/2022</a:t>
            </a:fld>
            <a:endParaRPr lang="en-US"/>
          </a:p>
        </p:txBody>
      </p:sp>
      <p:sp>
        <p:nvSpPr>
          <p:cNvPr id="5" name="Footer Placeholder 4">
            <a:extLst>
              <a:ext uri="{FF2B5EF4-FFF2-40B4-BE49-F238E27FC236}">
                <a16:creationId xmlns:a16="http://schemas.microsoft.com/office/drawing/2014/main" id="{BEE7FDA1-0333-3666-8763-F62D31872F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5187633-A0D9-0D1E-3087-10EAD58ECF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D71C93-EEAA-4C98-8393-3B9FB8E964E4}" type="slidenum">
              <a:rPr lang="en-US" smtClean="0"/>
              <a:t>‹#›</a:t>
            </a:fld>
            <a:endParaRPr lang="en-US"/>
          </a:p>
        </p:txBody>
      </p:sp>
    </p:spTree>
    <p:extLst>
      <p:ext uri="{BB962C8B-B14F-4D97-AF65-F5344CB8AC3E}">
        <p14:creationId xmlns:p14="http://schemas.microsoft.com/office/powerpoint/2010/main" val="1522505274"/>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28.xml"/><Relationship Id="rId1" Type="http://schemas.openxmlformats.org/officeDocument/2006/relationships/tags" Target="../tags/tag82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tags" Target="../tags/tag845.xml"/><Relationship Id="rId1" Type="http://schemas.openxmlformats.org/officeDocument/2006/relationships/tags" Target="../tags/tag84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tags" Target="../tags/tag848.xml"/><Relationship Id="rId7" Type="http://schemas.openxmlformats.org/officeDocument/2006/relationships/chart" Target="../charts/chart6.xml"/><Relationship Id="rId2" Type="http://schemas.openxmlformats.org/officeDocument/2006/relationships/tags" Target="../tags/tag847.xml"/><Relationship Id="rId1" Type="http://schemas.openxmlformats.org/officeDocument/2006/relationships/tags" Target="../tags/tag846.xml"/><Relationship Id="rId6" Type="http://schemas.openxmlformats.org/officeDocument/2006/relationships/notesSlide" Target="../notesSlides/notesSlide7.xml"/><Relationship Id="rId5" Type="http://schemas.openxmlformats.org/officeDocument/2006/relationships/slideLayout" Target="../slideLayouts/slideLayout111.xml"/><Relationship Id="rId4" Type="http://schemas.openxmlformats.org/officeDocument/2006/relationships/tags" Target="../tags/tag849.xml"/></Relationships>
</file>

<file path=ppt/slides/_rels/slide13.xml.rels><?xml version="1.0" encoding="UTF-8" standalone="yes"?>
<Relationships xmlns="http://schemas.openxmlformats.org/package/2006/relationships"><Relationship Id="rId3" Type="http://schemas.openxmlformats.org/officeDocument/2006/relationships/tags" Target="../tags/tag852.xml"/><Relationship Id="rId2" Type="http://schemas.openxmlformats.org/officeDocument/2006/relationships/tags" Target="../tags/tag851.xml"/><Relationship Id="rId1" Type="http://schemas.openxmlformats.org/officeDocument/2006/relationships/tags" Target="../tags/tag850.xml"/><Relationship Id="rId6" Type="http://schemas.openxmlformats.org/officeDocument/2006/relationships/chart" Target="../charts/chart8.xml"/><Relationship Id="rId5" Type="http://schemas.openxmlformats.org/officeDocument/2006/relationships/notesSlide" Target="../notesSlides/notesSlide8.xml"/><Relationship Id="rId4" Type="http://schemas.openxmlformats.org/officeDocument/2006/relationships/slideLayout" Target="../slideLayouts/slideLayout111.xml"/></Relationships>
</file>

<file path=ppt/slides/_rels/slide14.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tags" Target="../tags/tag855.xml"/><Relationship Id="rId7" Type="http://schemas.openxmlformats.org/officeDocument/2006/relationships/chart" Target="../charts/chart9.xml"/><Relationship Id="rId2" Type="http://schemas.openxmlformats.org/officeDocument/2006/relationships/tags" Target="../tags/tag854.xml"/><Relationship Id="rId1" Type="http://schemas.openxmlformats.org/officeDocument/2006/relationships/tags" Target="../tags/tag853.xml"/><Relationship Id="rId6" Type="http://schemas.openxmlformats.org/officeDocument/2006/relationships/notesSlide" Target="../notesSlides/notesSlide9.xml"/><Relationship Id="rId5" Type="http://schemas.openxmlformats.org/officeDocument/2006/relationships/slideLayout" Target="../slideLayouts/slideLayout112.xml"/><Relationship Id="rId4" Type="http://schemas.openxmlformats.org/officeDocument/2006/relationships/tags" Target="../tags/tag856.xml"/><Relationship Id="rId9" Type="http://schemas.openxmlformats.org/officeDocument/2006/relationships/chart" Target="../charts/chart11.xml"/></Relationships>
</file>

<file path=ppt/slides/_rels/slide15.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tags" Target="../tags/tag859.xml"/><Relationship Id="rId7" Type="http://schemas.openxmlformats.org/officeDocument/2006/relationships/chart" Target="../charts/chart12.xml"/><Relationship Id="rId2" Type="http://schemas.openxmlformats.org/officeDocument/2006/relationships/tags" Target="../tags/tag858.xml"/><Relationship Id="rId1" Type="http://schemas.openxmlformats.org/officeDocument/2006/relationships/tags" Target="../tags/tag857.xml"/><Relationship Id="rId6" Type="http://schemas.openxmlformats.org/officeDocument/2006/relationships/notesSlide" Target="../notesSlides/notesSlide10.xml"/><Relationship Id="rId5" Type="http://schemas.openxmlformats.org/officeDocument/2006/relationships/slideLayout" Target="../slideLayouts/slideLayout111.xml"/><Relationship Id="rId4" Type="http://schemas.openxmlformats.org/officeDocument/2006/relationships/tags" Target="../tags/tag860.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tags" Target="../tags/tag863.xml"/><Relationship Id="rId7" Type="http://schemas.openxmlformats.org/officeDocument/2006/relationships/image" Target="../media/image14.emf"/><Relationship Id="rId2" Type="http://schemas.openxmlformats.org/officeDocument/2006/relationships/tags" Target="../tags/tag862.xml"/><Relationship Id="rId1" Type="http://schemas.openxmlformats.org/officeDocument/2006/relationships/tags" Target="../tags/tag861.xml"/><Relationship Id="rId6" Type="http://schemas.openxmlformats.org/officeDocument/2006/relationships/oleObject" Target="../embeddings/oleObject88.bin"/><Relationship Id="rId5" Type="http://schemas.openxmlformats.org/officeDocument/2006/relationships/notesSlide" Target="../notesSlides/notesSlide12.xml"/><Relationship Id="rId4"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tags" Target="../tags/tag865.xml"/><Relationship Id="rId1" Type="http://schemas.openxmlformats.org/officeDocument/2006/relationships/tags" Target="../tags/tag86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tags" Target="../tags/tag866.xml"/><Relationship Id="rId21" Type="http://schemas.openxmlformats.org/officeDocument/2006/relationships/image" Target="../media/image28.png"/><Relationship Id="rId7" Type="http://schemas.openxmlformats.org/officeDocument/2006/relationships/tags" Target="../tags/tag870.xml"/><Relationship Id="rId12" Type="http://schemas.openxmlformats.org/officeDocument/2006/relationships/image" Target="../media/image19.sv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customXml" Target="../../customXml/item1.xml"/><Relationship Id="rId16" Type="http://schemas.openxmlformats.org/officeDocument/2006/relationships/image" Target="../media/image23.svg"/><Relationship Id="rId20" Type="http://schemas.openxmlformats.org/officeDocument/2006/relationships/image" Target="../media/image27.svg"/><Relationship Id="rId29" Type="http://schemas.openxmlformats.org/officeDocument/2006/relationships/image" Target="../media/image36.png"/><Relationship Id="rId1" Type="http://schemas.openxmlformats.org/officeDocument/2006/relationships/customXml" Target="../../customXml/item2.xml"/><Relationship Id="rId6" Type="http://schemas.openxmlformats.org/officeDocument/2006/relationships/tags" Target="../tags/tag869.xml"/><Relationship Id="rId11" Type="http://schemas.openxmlformats.org/officeDocument/2006/relationships/image" Target="../media/image18.png"/><Relationship Id="rId24" Type="http://schemas.openxmlformats.org/officeDocument/2006/relationships/image" Target="../media/image31.svg"/><Relationship Id="rId5" Type="http://schemas.openxmlformats.org/officeDocument/2006/relationships/tags" Target="../tags/tag868.xml"/><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svg"/><Relationship Id="rId10" Type="http://schemas.openxmlformats.org/officeDocument/2006/relationships/image" Target="../media/image17.emf"/><Relationship Id="rId19" Type="http://schemas.openxmlformats.org/officeDocument/2006/relationships/image" Target="../media/image26.png"/><Relationship Id="rId4" Type="http://schemas.openxmlformats.org/officeDocument/2006/relationships/tags" Target="../tags/tag867.xml"/><Relationship Id="rId9" Type="http://schemas.openxmlformats.org/officeDocument/2006/relationships/oleObject" Target="../embeddings/oleObject89.bin"/><Relationship Id="rId14" Type="http://schemas.openxmlformats.org/officeDocument/2006/relationships/image" Target="../media/image21.svg"/><Relationship Id="rId22" Type="http://schemas.openxmlformats.org/officeDocument/2006/relationships/image" Target="../media/image29.svg"/><Relationship Id="rId27" Type="http://schemas.openxmlformats.org/officeDocument/2006/relationships/image" Target="../media/image34.png"/><Relationship Id="rId30" Type="http://schemas.openxmlformats.org/officeDocument/2006/relationships/image" Target="../media/image37.sv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tags" Target="../tags/tag871.xml"/><Relationship Id="rId6" Type="http://schemas.openxmlformats.org/officeDocument/2006/relationships/hyperlink" Target="https://www.ubs.com/global/en/wealth-management/chief-investment-office/disclaimer.html" TargetMode="External"/><Relationship Id="rId5" Type="http://schemas.openxmlformats.org/officeDocument/2006/relationships/hyperlink" Target="http://www.ubs.com/workingwithus" TargetMode="External"/><Relationship Id="rId4" Type="http://schemas.openxmlformats.org/officeDocument/2006/relationships/hyperlink" Target="http://www.ubs.com/cio-disclaimer"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4.xml"/><Relationship Id="rId1" Type="http://schemas.openxmlformats.org/officeDocument/2006/relationships/tags" Target="../tags/tag87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5.xml"/><Relationship Id="rId1" Type="http://schemas.openxmlformats.org/officeDocument/2006/relationships/tags" Target="../tags/tag873.xml"/><Relationship Id="rId4" Type="http://schemas.openxmlformats.org/officeDocument/2006/relationships/hyperlink" Target="http://www.ubs.com/research"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6.xml"/><Relationship Id="rId1" Type="http://schemas.openxmlformats.org/officeDocument/2006/relationships/tags" Target="../tags/tag874.xml"/><Relationship Id="rId5" Type="http://schemas.openxmlformats.org/officeDocument/2006/relationships/hyperlink" Target="https://www.ubs.com/global/en/wealth-management/chief-investment-office/country-disclaimer-gr.html" TargetMode="External"/><Relationship Id="rId4" Type="http://schemas.openxmlformats.org/officeDocument/2006/relationships/hyperlink" Target="https://www.theocc.com/about/publications/character-risks.js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tags" Target="../tags/tag831.xml"/><Relationship Id="rId7" Type="http://schemas.openxmlformats.org/officeDocument/2006/relationships/chart" Target="../charts/chart1.xml"/><Relationship Id="rId2" Type="http://schemas.openxmlformats.org/officeDocument/2006/relationships/tags" Target="../tags/tag830.xml"/><Relationship Id="rId1" Type="http://schemas.openxmlformats.org/officeDocument/2006/relationships/tags" Target="../tags/tag829.xml"/><Relationship Id="rId6" Type="http://schemas.openxmlformats.org/officeDocument/2006/relationships/image" Target="../media/image7.emf"/><Relationship Id="rId5" Type="http://schemas.openxmlformats.org/officeDocument/2006/relationships/oleObject" Target="../embeddings/oleObject83.bin"/><Relationship Id="rId4"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834.xml"/><Relationship Id="rId7" Type="http://schemas.openxmlformats.org/officeDocument/2006/relationships/oleObject" Target="../embeddings/oleObject85.bin"/><Relationship Id="rId2" Type="http://schemas.openxmlformats.org/officeDocument/2006/relationships/tags" Target="../tags/tag833.xml"/><Relationship Id="rId1" Type="http://schemas.openxmlformats.org/officeDocument/2006/relationships/tags" Target="../tags/tag832.xml"/><Relationship Id="rId6" Type="http://schemas.openxmlformats.org/officeDocument/2006/relationships/image" Target="../media/image7.emf"/><Relationship Id="rId5" Type="http://schemas.openxmlformats.org/officeDocument/2006/relationships/oleObject" Target="../embeddings/oleObject84.bin"/><Relationship Id="rId10" Type="http://schemas.openxmlformats.org/officeDocument/2006/relationships/image" Target="../media/image9.emf"/><Relationship Id="rId4" Type="http://schemas.openxmlformats.org/officeDocument/2006/relationships/slideLayout" Target="../slideLayouts/slideLayout51.xml"/><Relationship Id="rId9" Type="http://schemas.openxmlformats.org/officeDocument/2006/relationships/oleObject" Target="../embeddings/oleObject86.bin"/></Relationships>
</file>

<file path=ppt/slides/_rels/slide6.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837.xml"/><Relationship Id="rId7" Type="http://schemas.openxmlformats.org/officeDocument/2006/relationships/image" Target="../media/image7.emf"/><Relationship Id="rId2" Type="http://schemas.openxmlformats.org/officeDocument/2006/relationships/tags" Target="../tags/tag836.xml"/><Relationship Id="rId1" Type="http://schemas.openxmlformats.org/officeDocument/2006/relationships/tags" Target="../tags/tag835.xml"/><Relationship Id="rId6" Type="http://schemas.openxmlformats.org/officeDocument/2006/relationships/oleObject" Target="../embeddings/oleObject87.bin"/><Relationship Id="rId5" Type="http://schemas.openxmlformats.org/officeDocument/2006/relationships/notesSlide" Target="../notesSlides/notesSlide3.xml"/><Relationship Id="rId4" Type="http://schemas.openxmlformats.org/officeDocument/2006/relationships/slideLayout" Target="../slideLayouts/slideLayout8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tags" Target="../tags/tag840.xml"/><Relationship Id="rId7" Type="http://schemas.openxmlformats.org/officeDocument/2006/relationships/chart" Target="../charts/chart4.xml"/><Relationship Id="rId2" Type="http://schemas.openxmlformats.org/officeDocument/2006/relationships/tags" Target="../tags/tag839.xml"/><Relationship Id="rId1" Type="http://schemas.openxmlformats.org/officeDocument/2006/relationships/tags" Target="../tags/tag838.xml"/><Relationship Id="rId6" Type="http://schemas.openxmlformats.org/officeDocument/2006/relationships/notesSlide" Target="../notesSlides/notesSlide5.xml"/><Relationship Id="rId5" Type="http://schemas.openxmlformats.org/officeDocument/2006/relationships/slideLayout" Target="../slideLayouts/slideLayout124.xml"/><Relationship Id="rId4" Type="http://schemas.openxmlformats.org/officeDocument/2006/relationships/tags" Target="../tags/tag84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tags" Target="../tags/tag843.xml"/><Relationship Id="rId1" Type="http://schemas.openxmlformats.org/officeDocument/2006/relationships/tags" Target="../tags/tag84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eys"/>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9000" y="4067086"/>
            <a:ext cx="2303806" cy="2497678"/>
          </a:xfrm>
          <a:prstGeom prst="rect">
            <a:avLst/>
          </a:prstGeom>
        </p:spPr>
      </p:pic>
      <p:sp>
        <p:nvSpPr>
          <p:cNvPr id="13" name="PRESENTATION TITLE"/>
          <p:cNvSpPr txBox="1">
            <a:spLocks/>
          </p:cNvSpPr>
          <p:nvPr>
            <p:custDataLst>
              <p:tags r:id="rId1"/>
            </p:custDataLst>
          </p:nvPr>
        </p:nvSpPr>
        <p:spPr>
          <a:xfrm>
            <a:off x="11093438" y="1615403"/>
            <a:ext cx="6775443" cy="908866"/>
          </a:xfrm>
          <a:prstGeom prst="rect">
            <a:avLst/>
          </a:prstGeom>
        </p:spPr>
        <p:txBody>
          <a:bodyPr vert="horz" lIns="0" tIns="0" rIns="0" bIns="0" rtlCol="0" anchor="b" anchorCtr="0">
            <a:noAutofit/>
          </a:bodyPr>
          <a:lstStyle>
            <a:lvl1pPr algn="l" defTabSz="906205" rtl="0" eaLnBrk="1" latinLnBrk="0" hangingPunct="1">
              <a:lnSpc>
                <a:spcPts val="3818"/>
              </a:lnSpc>
              <a:spcBef>
                <a:spcPts val="3818"/>
              </a:spcBef>
              <a:buNone/>
              <a:defRPr sz="3600" kern="1200" baseline="0">
                <a:solidFill>
                  <a:schemeClr val="tx1"/>
                </a:solidFill>
                <a:latin typeface="Frutiger 45 Light"/>
                <a:ea typeface="Arial Unicode MS" pitchFamily="34" charset="-128"/>
                <a:cs typeface="+mj-cs"/>
              </a:defRPr>
            </a:lvl1pPr>
          </a:lstStyle>
          <a:p>
            <a:pPr marL="0" marR="0" lvl="0" indent="0" algn="l" defTabSz="906205" rtl="0" eaLnBrk="1" fontAlgn="auto" latinLnBrk="0" hangingPunct="1">
              <a:lnSpc>
                <a:spcPts val="3818"/>
              </a:lnSpc>
              <a:spcBef>
                <a:spcPts val="3818"/>
              </a:spcBef>
              <a:spcAft>
                <a:spcPts val="0"/>
              </a:spcAft>
              <a:buClrTx/>
              <a:buSzTx/>
              <a:buFontTx/>
              <a:buNone/>
              <a:tabLst/>
              <a:defRPr/>
            </a:pPr>
            <a:endParaRPr kumimoji="0" lang="de-CH" sz="2545" b="0" i="0" u="none" strike="noStrike" kern="1200" cap="none" spc="0" normalizeH="0" baseline="0" noProof="0" dirty="0">
              <a:ln>
                <a:noFill/>
              </a:ln>
              <a:solidFill>
                <a:prstClr val="black"/>
              </a:solidFill>
              <a:effectLst/>
              <a:uLnTx/>
              <a:uFillTx/>
              <a:latin typeface="Frutiger 45 Light"/>
              <a:ea typeface="Arial Unicode MS" pitchFamily="34" charset="-128"/>
              <a:cs typeface="+mj-cs"/>
            </a:endParaRPr>
          </a:p>
        </p:txBody>
      </p:sp>
      <p:sp>
        <p:nvSpPr>
          <p:cNvPr id="14" name="Title 4"/>
          <p:cNvSpPr>
            <a:spLocks noGrp="1"/>
          </p:cNvSpPr>
          <p:nvPr>
            <p:ph type="ctrTitle"/>
          </p:nvPr>
        </p:nvSpPr>
        <p:spPr>
          <a:xfrm>
            <a:off x="4603435" y="2058078"/>
            <a:ext cx="8096305" cy="855805"/>
          </a:xfrm>
        </p:spPr>
        <p:txBody>
          <a:bodyPr/>
          <a:lstStyle/>
          <a:p>
            <a:pPr>
              <a:lnSpc>
                <a:spcPct val="100000"/>
              </a:lnSpc>
              <a:spcBef>
                <a:spcPts val="5400"/>
              </a:spcBef>
              <a:spcAft>
                <a:spcPts val="3000"/>
              </a:spcAft>
            </a:pPr>
            <a:r>
              <a:rPr lang="de-CH" sz="2400" dirty="0"/>
              <a:t>Global CIO livestream</a:t>
            </a:r>
            <a:br>
              <a:rPr lang="de-CH" sz="4000" dirty="0"/>
            </a:br>
            <a:r>
              <a:rPr lang="de-CH" sz="4000" dirty="0" err="1"/>
              <a:t>When</a:t>
            </a:r>
            <a:r>
              <a:rPr lang="de-CH" sz="4000" dirty="0"/>
              <a:t> will </a:t>
            </a:r>
            <a:r>
              <a:rPr lang="de-CH" sz="4000" dirty="0" err="1"/>
              <a:t>the</a:t>
            </a:r>
            <a:r>
              <a:rPr lang="de-CH" sz="4000" dirty="0"/>
              <a:t> </a:t>
            </a:r>
            <a:r>
              <a:rPr lang="de-CH" sz="4000" dirty="0" err="1"/>
              <a:t>market</a:t>
            </a:r>
            <a:r>
              <a:rPr lang="de-CH" sz="4000" dirty="0"/>
              <a:t> turn?</a:t>
            </a:r>
          </a:p>
        </p:txBody>
      </p:sp>
      <p:sp>
        <p:nvSpPr>
          <p:cNvPr id="15" name="Text Placeholder 5"/>
          <p:cNvSpPr>
            <a:spLocks noGrp="1"/>
          </p:cNvSpPr>
          <p:nvPr>
            <p:ph type="body" sz="quarter" idx="12"/>
          </p:nvPr>
        </p:nvSpPr>
        <p:spPr>
          <a:xfrm>
            <a:off x="4562573" y="3172149"/>
            <a:ext cx="7775205" cy="627912"/>
          </a:xfrm>
        </p:spPr>
        <p:txBody>
          <a:bodyPr>
            <a:normAutofit/>
          </a:bodyPr>
          <a:lstStyle/>
          <a:p>
            <a:r>
              <a:rPr lang="de-CH" dirty="0"/>
              <a:t>26 </a:t>
            </a:r>
            <a:r>
              <a:rPr lang="de-CH" dirty="0" err="1"/>
              <a:t>October</a:t>
            </a:r>
            <a:r>
              <a:rPr lang="de-CH" dirty="0"/>
              <a:t> 5pm CEST / 4pm BST / 11am EDT / 8am PDT</a:t>
            </a:r>
            <a:endParaRPr lang="en-US" sz="1600" dirty="0"/>
          </a:p>
        </p:txBody>
      </p:sp>
      <p:sp>
        <p:nvSpPr>
          <p:cNvPr id="4" name="Subtitle 3"/>
          <p:cNvSpPr>
            <a:spLocks noGrp="1"/>
          </p:cNvSpPr>
          <p:nvPr>
            <p:ph type="subTitle" idx="1"/>
          </p:nvPr>
        </p:nvSpPr>
        <p:spPr>
          <a:xfrm>
            <a:off x="4707002" y="4285747"/>
            <a:ext cx="6287310" cy="1417005"/>
          </a:xfrm>
        </p:spPr>
        <p:txBody>
          <a:bodyPr/>
          <a:lstStyle/>
          <a:p>
            <a:pPr fontAlgn="base">
              <a:spcBef>
                <a:spcPts val="0"/>
              </a:spcBef>
            </a:pPr>
            <a:r>
              <a:rPr lang="en-US" sz="1600" b="1" dirty="0">
                <a:latin typeface="Frutiger 45 Light" panose="020B0603020202020204" pitchFamily="34" charset="0"/>
              </a:rPr>
              <a:t>Mark Haefele, </a:t>
            </a:r>
            <a:r>
              <a:rPr lang="en-US" sz="1600" dirty="0">
                <a:latin typeface="Frutiger 45 Light" panose="020B0603020202020204" pitchFamily="34" charset="0"/>
              </a:rPr>
              <a:t>Chief Investment Officer</a:t>
            </a:r>
          </a:p>
          <a:p>
            <a:pPr fontAlgn="base">
              <a:spcBef>
                <a:spcPts val="0"/>
              </a:spcBef>
            </a:pPr>
            <a:r>
              <a:rPr lang="en-US" sz="1600" b="1" dirty="0">
                <a:latin typeface="Frutiger 45 Light" panose="020B0603020202020204" pitchFamily="34" charset="0"/>
              </a:rPr>
              <a:t>Mark Andersen</a:t>
            </a:r>
            <a:r>
              <a:rPr lang="en-US" sz="1600" dirty="0">
                <a:latin typeface="Frutiger 45 Light" panose="020B0603020202020204" pitchFamily="34" charset="0"/>
              </a:rPr>
              <a:t>,</a:t>
            </a:r>
            <a:r>
              <a:rPr lang="en-US" sz="1600" b="1" dirty="0">
                <a:latin typeface="Frutiger 45 Light" panose="020B0603020202020204" pitchFamily="34" charset="0"/>
              </a:rPr>
              <a:t> </a:t>
            </a:r>
            <a:r>
              <a:rPr lang="en-US" sz="1600" dirty="0">
                <a:latin typeface="Frutiger 45 Light" panose="020B0603020202020204" pitchFamily="34" charset="0"/>
              </a:rPr>
              <a:t>Co-Head Global Asset Allocation</a:t>
            </a:r>
          </a:p>
          <a:p>
            <a:pPr fontAlgn="base">
              <a:spcBef>
                <a:spcPts val="0"/>
              </a:spcBef>
            </a:pPr>
            <a:r>
              <a:rPr lang="en-US" sz="1600" b="1" dirty="0">
                <a:latin typeface="Frutiger 45 Light" panose="020B0603020202020204" pitchFamily="34" charset="0"/>
              </a:rPr>
              <a:t>Dean Turner</a:t>
            </a:r>
            <a:r>
              <a:rPr lang="en-US" sz="1600" dirty="0">
                <a:latin typeface="Frutiger 45 Light" panose="020B0603020202020204" pitchFamily="34" charset="0"/>
              </a:rPr>
              <a:t>, European Economist</a:t>
            </a:r>
          </a:p>
          <a:p>
            <a:pPr fontAlgn="base">
              <a:spcBef>
                <a:spcPts val="0"/>
              </a:spcBef>
            </a:pPr>
            <a:r>
              <a:rPr lang="en-US" sz="1600" b="1" dirty="0">
                <a:latin typeface="Frutiger 45 Light" panose="020B0603020202020204" pitchFamily="34" charset="0"/>
              </a:rPr>
              <a:t>Nadia Lovell</a:t>
            </a:r>
            <a:r>
              <a:rPr lang="en-US" sz="1600" dirty="0">
                <a:latin typeface="Frutiger 45 Light" panose="020B0603020202020204" pitchFamily="34" charset="0"/>
              </a:rPr>
              <a:t>, Senior Equity Strategist</a:t>
            </a:r>
            <a:endParaRPr lang="de-CH" sz="1599" dirty="0">
              <a:latin typeface="Frutiger 45 Light" panose="020B0603020202020204" pitchFamily="34" charset="0"/>
            </a:endParaRPr>
          </a:p>
          <a:p>
            <a:pPr fontAlgn="base">
              <a:spcBef>
                <a:spcPts val="0"/>
              </a:spcBef>
            </a:pPr>
            <a:endParaRPr lang="de-CH" sz="1599" dirty="0">
              <a:latin typeface="Frutiger 45 Light" panose="020B0603020202020204" pitchFamily="34" charset="0"/>
            </a:endParaRPr>
          </a:p>
        </p:txBody>
      </p:sp>
      <p:sp>
        <p:nvSpPr>
          <p:cNvPr id="12" name="Subtitle 4">
            <a:extLst>
              <a:ext uri="{FF2B5EF4-FFF2-40B4-BE49-F238E27FC236}">
                <a16:creationId xmlns:a16="http://schemas.microsoft.com/office/drawing/2014/main" id="{6D2868FC-1B52-4C48-9760-0276B96E5441}"/>
              </a:ext>
            </a:extLst>
          </p:cNvPr>
          <p:cNvSpPr txBox="1">
            <a:spLocks/>
          </p:cNvSpPr>
          <p:nvPr/>
        </p:nvSpPr>
        <p:spPr>
          <a:xfrm>
            <a:off x="7809943" y="6388330"/>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endParaRPr kumimoji="0" lang="de-CH" sz="1273" b="0" i="0" u="none" strike="noStrike" kern="1200" cap="none" spc="0" normalizeH="0" baseline="0" noProof="0" dirty="0">
              <a:ln>
                <a:noFill/>
              </a:ln>
              <a:solidFill>
                <a:prstClr val="black"/>
              </a:solidFill>
              <a:effectLst/>
              <a:uLnTx/>
              <a:uFillTx/>
              <a:latin typeface="Frutiger 45 Light"/>
              <a:ea typeface="Arial Unicode MS" pitchFamily="34" charset="-128"/>
              <a:cs typeface="+mn-cs"/>
            </a:endParaRPr>
          </a:p>
        </p:txBody>
      </p:sp>
      <p:pic>
        <p:nvPicPr>
          <p:cNvPr id="10" name="Picture 9">
            <a:extLst>
              <a:ext uri="{FF2B5EF4-FFF2-40B4-BE49-F238E27FC236}">
                <a16:creationId xmlns:a16="http://schemas.microsoft.com/office/drawing/2014/main" id="{AFDD10BB-3E4A-6993-DD1D-BC3A3F15592C}"/>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7210" t="19020" r="26117" b="29129"/>
          <a:stretch/>
        </p:blipFill>
        <p:spPr>
          <a:xfrm rot="5400000">
            <a:off x="-1651571" y="1651570"/>
            <a:ext cx="6858000" cy="3554858"/>
          </a:xfrm>
          <a:prstGeom prst="rect">
            <a:avLst/>
          </a:prstGeom>
        </p:spPr>
      </p:pic>
    </p:spTree>
    <p:extLst>
      <p:ext uri="{BB962C8B-B14F-4D97-AF65-F5344CB8AC3E}">
        <p14:creationId xmlns:p14="http://schemas.microsoft.com/office/powerpoint/2010/main" val="2821708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7692B3E-64C0-E16E-9388-C4FA40BF2565}"/>
              </a:ext>
            </a:extLst>
          </p:cNvPr>
          <p:cNvSpPr txBox="1"/>
          <p:nvPr>
            <p:custDataLst>
              <p:tags r:id="rId1"/>
            </p:custDataLst>
          </p:nvPr>
        </p:nvSpPr>
        <p:spPr>
          <a:xfrm>
            <a:off x="665780" y="1290929"/>
            <a:ext cx="3871052" cy="401082"/>
          </a:xfrm>
          <a:prstGeom prst="rect">
            <a:avLst/>
          </a:prstGeom>
          <a:noFill/>
        </p:spPr>
        <p:txBody>
          <a:bodyPr vert="horz" wrap="square" lIns="0" tIns="0" rIns="0" bIns="0" rtlCol="0" anchor="t">
            <a:noAutofit/>
          </a:bodyPr>
          <a:lstStyle/>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US" sz="1600" b="0" i="0" u="none" strike="noStrike" kern="0" cap="none" spc="-45" normalizeH="0" baseline="0" noProof="0" dirty="0">
                <a:ln>
                  <a:noFill/>
                </a:ln>
                <a:solidFill>
                  <a:prstClr val="black"/>
                </a:solidFill>
                <a:effectLst/>
                <a:uLnTx/>
                <a:uFillTx/>
                <a:latin typeface="Frutiger 45 Light" panose="020B0603020202020204" pitchFamily="34" charset="0"/>
                <a:ea typeface="+mn-ea"/>
                <a:cs typeface="+mn-cs"/>
              </a:rPr>
              <a:t>GBPUSD</a:t>
            </a:r>
          </a:p>
        </p:txBody>
      </p:sp>
      <p:sp>
        <p:nvSpPr>
          <p:cNvPr id="6" name="TextBox 5">
            <a:extLst>
              <a:ext uri="{FF2B5EF4-FFF2-40B4-BE49-F238E27FC236}">
                <a16:creationId xmlns:a16="http://schemas.microsoft.com/office/drawing/2014/main" id="{F75C4AFD-0BF1-9898-49AE-9CC856DEC14F}"/>
              </a:ext>
            </a:extLst>
          </p:cNvPr>
          <p:cNvSpPr txBox="1">
            <a:spLocks noChangeArrowheads="1"/>
          </p:cNvSpPr>
          <p:nvPr/>
        </p:nvSpPr>
        <p:spPr bwMode="auto">
          <a:xfrm>
            <a:off x="1380310" y="622157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defTabSz="993775" rtl="0" eaLnBrk="0" fontAlgn="base" latinLnBrk="0" hangingPunct="0">
              <a:lnSpc>
                <a:spcPct val="100000"/>
              </a:lnSpc>
              <a:spcBef>
                <a:spcPct val="50000"/>
              </a:spcBef>
              <a:spcAft>
                <a:spcPct val="0"/>
              </a:spcAft>
              <a:buClrTx/>
              <a:buSzTx/>
              <a:buFontTx/>
              <a:buNone/>
              <a:tabLst/>
              <a:defRPr/>
            </a:pPr>
            <a:r>
              <a:rPr kumimoji="0" lang="en-US" altLang="en-US" sz="727" b="0" i="0" u="none" strike="noStrike" kern="1200" cap="none" spc="0" normalizeH="0" baseline="0" noProof="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Source: Refinitiv, UBS, as of October 2022</a:t>
            </a:r>
            <a:br>
              <a:rPr kumimoji="0" lang="en-US" altLang="en-US" sz="727" b="0" i="0" u="none" strike="noStrike" kern="1200" cap="none" spc="0" normalizeH="0" baseline="0" noProof="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br>
            <a:r>
              <a:rPr kumimoji="0" lang="en-US" altLang="en-US" sz="727" b="0" i="0" u="none" strike="noStrike" kern="1200" cap="none" spc="0" normalizeH="0" baseline="0" noProof="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Please see important disclaimer at the end of the document.</a:t>
            </a:r>
            <a:endPar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endParaRPr>
          </a:p>
        </p:txBody>
      </p:sp>
      <p:pic>
        <p:nvPicPr>
          <p:cNvPr id="5" name="Picture 4">
            <a:extLst>
              <a:ext uri="{FF2B5EF4-FFF2-40B4-BE49-F238E27FC236}">
                <a16:creationId xmlns:a16="http://schemas.microsoft.com/office/drawing/2014/main" id="{AFC897BF-095A-AAFB-8E85-6337B10AB839}"/>
              </a:ext>
            </a:extLst>
          </p:cNvPr>
          <p:cNvPicPr>
            <a:picLocks noChangeAspect="1"/>
          </p:cNvPicPr>
          <p:nvPr/>
        </p:nvPicPr>
        <p:blipFill>
          <a:blip r:embed="rId4"/>
          <a:stretch>
            <a:fillRect/>
          </a:stretch>
        </p:blipFill>
        <p:spPr>
          <a:xfrm>
            <a:off x="512495" y="1711266"/>
            <a:ext cx="7135005" cy="4290516"/>
          </a:xfrm>
          <a:prstGeom prst="rect">
            <a:avLst/>
          </a:prstGeom>
        </p:spPr>
      </p:pic>
      <p:sp>
        <p:nvSpPr>
          <p:cNvPr id="9" name="Title 6">
            <a:extLst>
              <a:ext uri="{FF2B5EF4-FFF2-40B4-BE49-F238E27FC236}">
                <a16:creationId xmlns:a16="http://schemas.microsoft.com/office/drawing/2014/main" id="{94D37073-BEE4-FF59-2D15-0B1B0447BC56}"/>
              </a:ext>
            </a:extLst>
          </p:cNvPr>
          <p:cNvSpPr txBox="1">
            <a:spLocks/>
          </p:cNvSpPr>
          <p:nvPr>
            <p:custDataLst>
              <p:tags r:id="rId2"/>
            </p:custDataLst>
          </p:nvPr>
        </p:nvSpPr>
        <p:spPr>
          <a:xfrm>
            <a:off x="512495" y="7"/>
            <a:ext cx="11101091" cy="857455"/>
          </a:xfrm>
          <a:prstGeom prst="rect">
            <a:avLst/>
          </a:prstGeom>
        </p:spPr>
        <p:txBody>
          <a:bodyPr vert="horz" lIns="0" tIns="0" rIns="0" bIns="0" rtlCol="0" anchor="b" anchorCtr="0">
            <a:normAutofit/>
          </a:bodyPr>
          <a:lstStyle>
            <a:lvl1pPr algn="l" defTabSz="914105" rtl="0" eaLnBrk="1" latinLnBrk="0" hangingPunct="1">
              <a:spcBef>
                <a:spcPct val="0"/>
              </a:spcBef>
              <a:buNone/>
              <a:defRPr lang="en-US" sz="2545" b="0" kern="1200" baseline="0">
                <a:solidFill>
                  <a:schemeClr val="tx1"/>
                </a:solidFill>
                <a:latin typeface="Frutiger 45 Light"/>
                <a:ea typeface="+mn-ea"/>
                <a:cs typeface="+mj-cs"/>
              </a:defRPr>
            </a:lvl1pPr>
          </a:lstStyle>
          <a:p>
            <a:pPr marL="0" marR="0" lvl="0" indent="0" defTabSz="914105" rtl="0" eaLnBrk="1" fontAlgn="auto" latinLnBrk="0" hangingPunct="1">
              <a:lnSpc>
                <a:spcPct val="100000"/>
              </a:lnSpc>
              <a:spcBef>
                <a:spcPct val="0"/>
              </a:spcBef>
              <a:spcAft>
                <a:spcPct val="0"/>
              </a:spcAft>
              <a:buClrTx/>
              <a:buSzTx/>
              <a:buFontTx/>
              <a:buNone/>
              <a:tabLst/>
              <a:defRPr/>
            </a:pPr>
            <a:r>
              <a:rPr lang="en-GB" sz="2000" dirty="0">
                <a:solidFill>
                  <a:srgbClr val="FF0000"/>
                </a:solidFill>
              </a:rPr>
              <a:t>British pound: </a:t>
            </a:r>
            <a:r>
              <a:rPr lang="en-GB" sz="2000" dirty="0"/>
              <a:t>likely to remain volatile, a recovery will only come when the focus turns away from the US hiking cycle</a:t>
            </a:r>
            <a:endParaRPr kumimoji="0" lang="en-US" sz="2400" b="0" i="0" u="none" strike="noStrike" kern="1200" cap="none" spc="0" normalizeH="0" baseline="0" noProof="0" dirty="0">
              <a:ln>
                <a:noFill/>
              </a:ln>
              <a:solidFill>
                <a:sysClr val="windowText" lastClr="000000">
                  <a:lumMod val="100000"/>
                </a:sysClr>
              </a:solidFill>
              <a:effectLst/>
              <a:uLnTx/>
              <a:uFillTx/>
              <a:latin typeface="Frutiger 45 Light" panose="020B0603020202020204" pitchFamily="34" charset="0"/>
              <a:cs typeface="+mj-cs"/>
            </a:endParaRPr>
          </a:p>
        </p:txBody>
      </p:sp>
    </p:spTree>
    <p:extLst>
      <p:ext uri="{BB962C8B-B14F-4D97-AF65-F5344CB8AC3E}">
        <p14:creationId xmlns:p14="http://schemas.microsoft.com/office/powerpoint/2010/main" val="4114513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Nadia Lovell</a:t>
            </a:r>
          </a:p>
          <a:p>
            <a:pPr defTabSz="813932">
              <a:buClr>
                <a:srgbClr val="E60000"/>
              </a:buClr>
              <a:defRPr/>
            </a:pPr>
            <a:r>
              <a:rPr lang="en-GB" sz="2400" dirty="0">
                <a:solidFill>
                  <a:sysClr val="windowText" lastClr="000000"/>
                </a:solidFill>
              </a:rPr>
              <a:t>Senior Equity Strategist, </a:t>
            </a:r>
            <a:br>
              <a:rPr lang="en-GB" sz="2400" dirty="0">
                <a:solidFill>
                  <a:sysClr val="windowText" lastClr="000000"/>
                </a:solidFill>
              </a:rPr>
            </a:br>
            <a:r>
              <a:rPr lang="en-GB" sz="2400" dirty="0">
                <a:solidFill>
                  <a:sysClr val="windowText" lastClr="000000"/>
                </a:solidFill>
              </a:rPr>
              <a:t>UBS Global Wealth Management</a:t>
            </a:r>
          </a:p>
        </p:txBody>
      </p:sp>
      <p:pic>
        <p:nvPicPr>
          <p:cNvPr id="7" name="Picture 6">
            <a:extLst>
              <a:ext uri="{FF2B5EF4-FFF2-40B4-BE49-F238E27FC236}">
                <a16:creationId xmlns:a16="http://schemas.microsoft.com/office/drawing/2014/main" id="{BC4FC6A2-E8C7-6449-9268-4FE76F8D7F8E}"/>
              </a:ext>
            </a:extLst>
          </p:cNvPr>
          <p:cNvPicPr>
            <a:picLocks noChangeAspect="1"/>
          </p:cNvPicPr>
          <p:nvPr/>
        </p:nvPicPr>
        <p:blipFill rotWithShape="1">
          <a:blip r:embed="rId3"/>
          <a:srcRect l="8425" t="8640" b="8744"/>
          <a:stretch/>
        </p:blipFill>
        <p:spPr>
          <a:xfrm>
            <a:off x="0" y="0"/>
            <a:ext cx="5009218" cy="6858000"/>
          </a:xfrm>
          <a:prstGeom prst="rect">
            <a:avLst/>
          </a:prstGeom>
        </p:spPr>
      </p:pic>
    </p:spTree>
    <p:extLst>
      <p:ext uri="{BB962C8B-B14F-4D97-AF65-F5344CB8AC3E}">
        <p14:creationId xmlns:p14="http://schemas.microsoft.com/office/powerpoint/2010/main" val="3154830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GB" sz="2500" dirty="0">
                <a:latin typeface="Frutiger 45 Light" panose="020B0603020202020204" pitchFamily="34" charset="0"/>
              </a:rPr>
              <a:t>We have moved </a:t>
            </a:r>
            <a:r>
              <a:rPr lang="en-GB" sz="2500" dirty="0">
                <a:solidFill>
                  <a:srgbClr val="FF0000"/>
                </a:solidFill>
                <a:latin typeface="Frutiger 45 Light" panose="020B0603020202020204" pitchFamily="34" charset="0"/>
              </a:rPr>
              <a:t>US equities </a:t>
            </a:r>
            <a:r>
              <a:rPr lang="en-GB" sz="2500" dirty="0">
                <a:latin typeface="Frutiger 45 Light" panose="020B0603020202020204" pitchFamily="34" charset="0"/>
              </a:rPr>
              <a:t>to least preferred</a:t>
            </a:r>
            <a:endParaRPr lang="en-US" sz="25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defTabSz="903441" eaLnBrk="0" fontAlgn="base" hangingPunct="0">
              <a:spcBef>
                <a:spcPct val="50000"/>
              </a:spcBef>
              <a:spcAft>
                <a:spcPct val="0"/>
              </a:spcAft>
            </a:pPr>
            <a:r>
              <a:rPr lang="en-US" altLang="en-US" sz="727" b="0" dirty="0">
                <a:solidFill>
                  <a:srgbClr val="000000"/>
                </a:solidFill>
                <a:latin typeface="Frutiger 45 Light" panose="020B0603020202020204" pitchFamily="34" charset="0"/>
              </a:rPr>
              <a:t>Source: Bloomberg, UBS, as of October 2022</a:t>
            </a:r>
            <a:br>
              <a:rPr lang="en-US" altLang="en-US" sz="727" b="0" dirty="0">
                <a:solidFill>
                  <a:srgbClr val="000000"/>
                </a:solidFill>
                <a:latin typeface="Frutiger 45 Light" panose="020B0603020202020204" pitchFamily="34" charset="0"/>
              </a:rPr>
            </a:br>
            <a:r>
              <a:rPr lang="en-US" altLang="en-US" sz="727" b="0" dirty="0">
                <a:solidFill>
                  <a:srgbClr val="000000"/>
                </a:solidFill>
                <a:latin typeface="Frutiger 45 Light" panose="020B0603020202020204" pitchFamily="34" charset="0"/>
              </a:rPr>
              <a:t>Please see important disclaimer at the end of the document.</a:t>
            </a:r>
          </a:p>
        </p:txBody>
      </p:sp>
      <p:graphicFrame>
        <p:nvGraphicFramePr>
          <p:cNvPr id="11" name="Chart 10">
            <a:extLst>
              <a:ext uri="{FF2B5EF4-FFF2-40B4-BE49-F238E27FC236}">
                <a16:creationId xmlns:a16="http://schemas.microsoft.com/office/drawing/2014/main" id="{35662D1B-5413-4B55-B6AF-A5774EF98128}"/>
              </a:ext>
            </a:extLst>
          </p:cNvPr>
          <p:cNvGraphicFramePr>
            <a:graphicFrameLocks/>
          </p:cNvGraphicFramePr>
          <p:nvPr/>
        </p:nvGraphicFramePr>
        <p:xfrm>
          <a:off x="6063270" y="1923378"/>
          <a:ext cx="5027079" cy="3829516"/>
        </p:xfrm>
        <a:graphic>
          <a:graphicData uri="http://schemas.openxmlformats.org/drawingml/2006/chart">
            <c:chart xmlns:c="http://schemas.openxmlformats.org/drawingml/2006/chart" xmlns:r="http://schemas.openxmlformats.org/officeDocument/2006/relationships" r:id="rId7"/>
          </a:graphicData>
        </a:graphic>
      </p:graphicFrame>
      <p:sp>
        <p:nvSpPr>
          <p:cNvPr id="12" name="TextBox 11">
            <a:extLst>
              <a:ext uri="{FF2B5EF4-FFF2-40B4-BE49-F238E27FC236}">
                <a16:creationId xmlns:a16="http://schemas.microsoft.com/office/drawing/2014/main" id="{D46E9031-F3A1-945A-60F2-77A543CF561A}"/>
              </a:ext>
            </a:extLst>
          </p:cNvPr>
          <p:cNvSpPr txBox="1"/>
          <p:nvPr>
            <p:custDataLst>
              <p:tags r:id="rId3"/>
            </p:custDataLst>
          </p:nvPr>
        </p:nvSpPr>
        <p:spPr>
          <a:xfrm>
            <a:off x="6096501" y="1098343"/>
            <a:ext cx="4536115" cy="891859"/>
          </a:xfrm>
          <a:prstGeom prst="rect">
            <a:avLst/>
          </a:prstGeom>
          <a:noFill/>
        </p:spPr>
        <p:txBody>
          <a:bodyPr vert="horz" wrap="square" lIns="0" tIns="0" rIns="0" bIns="0" rtlCol="0" anchor="t">
            <a:noAutofit/>
          </a:bodyPr>
          <a:lstStyle/>
          <a:p>
            <a:pPr defTabSz="830874" eaLnBrk="0" fontAlgn="base" hangingPunct="0">
              <a:spcBef>
                <a:spcPct val="50000"/>
              </a:spcBef>
              <a:spcAft>
                <a:spcPts val="545"/>
              </a:spcAft>
            </a:pPr>
            <a:r>
              <a:rPr lang="fr-CH" sz="1271" b="1" kern="0" dirty="0">
                <a:solidFill>
                  <a:prstClr val="black"/>
                </a:solidFill>
                <a:latin typeface="Frutiger 45 Light" panose="020B0603020202020204" pitchFamily="34" charset="0"/>
              </a:rPr>
              <a:t>The US one of </a:t>
            </a:r>
            <a:r>
              <a:rPr lang="fr-CH" sz="1271" b="1" kern="0" dirty="0" err="1">
                <a:solidFill>
                  <a:prstClr val="black"/>
                </a:solidFill>
                <a:latin typeface="Frutiger 45 Light" panose="020B0603020202020204" pitchFamily="34" charset="0"/>
              </a:rPr>
              <a:t>most</a:t>
            </a:r>
            <a:r>
              <a:rPr lang="fr-CH" sz="1271" b="1" kern="0" dirty="0">
                <a:solidFill>
                  <a:prstClr val="black"/>
                </a:solidFill>
                <a:latin typeface="Frutiger 45 Light" panose="020B0603020202020204" pitchFamily="34" charset="0"/>
              </a:rPr>
              <a:t> </a:t>
            </a:r>
            <a:r>
              <a:rPr lang="fr-CH" sz="1271" b="1" kern="0" dirty="0" err="1">
                <a:solidFill>
                  <a:prstClr val="black"/>
                </a:solidFill>
                <a:latin typeface="Frutiger 45 Light" panose="020B0603020202020204" pitchFamily="34" charset="0"/>
              </a:rPr>
              <a:t>expensive</a:t>
            </a:r>
            <a:r>
              <a:rPr lang="fr-CH" sz="1271" b="1" kern="0" dirty="0">
                <a:solidFill>
                  <a:prstClr val="black"/>
                </a:solidFill>
                <a:latin typeface="Frutiger 45 Light" panose="020B0603020202020204" pitchFamily="34" charset="0"/>
              </a:rPr>
              <a:t> </a:t>
            </a:r>
            <a:r>
              <a:rPr lang="fr-CH" sz="1271" b="1" kern="0" dirty="0" err="1">
                <a:solidFill>
                  <a:prstClr val="black"/>
                </a:solidFill>
                <a:latin typeface="Frutiger 45 Light" panose="020B0603020202020204" pitchFamily="34" charset="0"/>
              </a:rPr>
              <a:t>market</a:t>
            </a:r>
            <a:endParaRPr lang="en-GB" sz="1273" dirty="0">
              <a:solidFill>
                <a:prstClr val="black"/>
              </a:solidFill>
              <a:latin typeface="Frutiger 45 Light"/>
            </a:endParaRPr>
          </a:p>
          <a:p>
            <a:pPr defTabSz="830874" eaLnBrk="0" fontAlgn="base" hangingPunct="0">
              <a:spcBef>
                <a:spcPct val="50000"/>
              </a:spcBef>
              <a:spcAft>
                <a:spcPts val="545"/>
              </a:spcAft>
            </a:pPr>
            <a:r>
              <a:rPr lang="en-GB" sz="1273" dirty="0" err="1">
                <a:solidFill>
                  <a:prstClr val="black"/>
                </a:solidFill>
                <a:latin typeface="Frutiger 45 Light"/>
              </a:rPr>
              <a:t>Fwd</a:t>
            </a:r>
            <a:r>
              <a:rPr lang="en-GB" sz="1273" dirty="0">
                <a:solidFill>
                  <a:prstClr val="black"/>
                </a:solidFill>
                <a:latin typeface="Frutiger 45 Light"/>
              </a:rPr>
              <a:t> P/Es, current percentile vs past 20 years</a:t>
            </a:r>
            <a:endParaRPr lang="en-US" sz="1273" dirty="0">
              <a:solidFill>
                <a:prstClr val="black"/>
              </a:solidFill>
              <a:latin typeface="Frutiger 45 Light"/>
            </a:endParaRPr>
          </a:p>
        </p:txBody>
      </p:sp>
      <p:graphicFrame>
        <p:nvGraphicFramePr>
          <p:cNvPr id="3" name="Chart 2">
            <a:extLst>
              <a:ext uri="{FF2B5EF4-FFF2-40B4-BE49-F238E27FC236}">
                <a16:creationId xmlns:a16="http://schemas.microsoft.com/office/drawing/2014/main" id="{00000000-0008-0000-0200-000003000000}"/>
              </a:ext>
            </a:extLst>
          </p:cNvPr>
          <p:cNvGraphicFramePr>
            <a:graphicFrameLocks/>
          </p:cNvGraphicFramePr>
          <p:nvPr/>
        </p:nvGraphicFramePr>
        <p:xfrm>
          <a:off x="512495" y="1759724"/>
          <a:ext cx="5153891" cy="3561360"/>
        </p:xfrm>
        <a:graphic>
          <a:graphicData uri="http://schemas.openxmlformats.org/drawingml/2006/chart">
            <c:chart xmlns:c="http://schemas.openxmlformats.org/drawingml/2006/chart" xmlns:r="http://schemas.openxmlformats.org/officeDocument/2006/relationships" r:id="rId8"/>
          </a:graphicData>
        </a:graphic>
      </p:graphicFrame>
      <p:sp>
        <p:nvSpPr>
          <p:cNvPr id="4" name="TextBox 19">
            <a:extLst>
              <a:ext uri="{FF2B5EF4-FFF2-40B4-BE49-F238E27FC236}">
                <a16:creationId xmlns:a16="http://schemas.microsoft.com/office/drawing/2014/main" id="{00000000-0008-0000-0200-000014000000}"/>
              </a:ext>
            </a:extLst>
          </p:cNvPr>
          <p:cNvSpPr txBox="1"/>
          <p:nvPr/>
        </p:nvSpPr>
        <p:spPr>
          <a:xfrm>
            <a:off x="1091322" y="4151680"/>
            <a:ext cx="4550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+12%</a:t>
            </a:r>
          </a:p>
        </p:txBody>
      </p:sp>
      <p:sp>
        <p:nvSpPr>
          <p:cNvPr id="5" name="TextBox 20">
            <a:extLst>
              <a:ext uri="{FF2B5EF4-FFF2-40B4-BE49-F238E27FC236}">
                <a16:creationId xmlns:a16="http://schemas.microsoft.com/office/drawing/2014/main" id="{00000000-0008-0000-0200-000015000000}"/>
              </a:ext>
            </a:extLst>
          </p:cNvPr>
          <p:cNvSpPr txBox="1"/>
          <p:nvPr/>
        </p:nvSpPr>
        <p:spPr>
          <a:xfrm>
            <a:off x="1742789" y="3627118"/>
            <a:ext cx="4550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+23%</a:t>
            </a:r>
          </a:p>
        </p:txBody>
      </p:sp>
      <p:sp>
        <p:nvSpPr>
          <p:cNvPr id="7" name="TextBox 21">
            <a:extLst>
              <a:ext uri="{FF2B5EF4-FFF2-40B4-BE49-F238E27FC236}">
                <a16:creationId xmlns:a16="http://schemas.microsoft.com/office/drawing/2014/main" id="{00000000-0008-0000-0200-000016000000}"/>
              </a:ext>
            </a:extLst>
          </p:cNvPr>
          <p:cNvSpPr txBox="1"/>
          <p:nvPr/>
        </p:nvSpPr>
        <p:spPr>
          <a:xfrm>
            <a:off x="2400558" y="3627118"/>
            <a:ext cx="4550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+0%</a:t>
            </a:r>
          </a:p>
        </p:txBody>
      </p:sp>
      <p:sp>
        <p:nvSpPr>
          <p:cNvPr id="8" name="TextBox 22">
            <a:extLst>
              <a:ext uri="{FF2B5EF4-FFF2-40B4-BE49-F238E27FC236}">
                <a16:creationId xmlns:a16="http://schemas.microsoft.com/office/drawing/2014/main" id="{00000000-0008-0000-0200-000017000000}"/>
              </a:ext>
            </a:extLst>
          </p:cNvPr>
          <p:cNvSpPr txBox="1"/>
          <p:nvPr/>
        </p:nvSpPr>
        <p:spPr>
          <a:xfrm>
            <a:off x="3055176" y="3988025"/>
            <a:ext cx="4550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-13%</a:t>
            </a:r>
          </a:p>
        </p:txBody>
      </p:sp>
      <p:sp>
        <p:nvSpPr>
          <p:cNvPr id="9" name="TextBox 23">
            <a:extLst>
              <a:ext uri="{FF2B5EF4-FFF2-40B4-BE49-F238E27FC236}">
                <a16:creationId xmlns:a16="http://schemas.microsoft.com/office/drawing/2014/main" id="{00000000-0008-0000-0200-000018000000}"/>
              </a:ext>
            </a:extLst>
          </p:cNvPr>
          <p:cNvSpPr txBox="1"/>
          <p:nvPr/>
        </p:nvSpPr>
        <p:spPr>
          <a:xfrm>
            <a:off x="3677064" y="2776114"/>
            <a:ext cx="4550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+47%</a:t>
            </a:r>
          </a:p>
        </p:txBody>
      </p:sp>
      <p:sp>
        <p:nvSpPr>
          <p:cNvPr id="10" name="TextBox 9">
            <a:extLst>
              <a:ext uri="{FF2B5EF4-FFF2-40B4-BE49-F238E27FC236}">
                <a16:creationId xmlns:a16="http://schemas.microsoft.com/office/drawing/2014/main" id="{00000000-0008-0000-0200-00000A000000}"/>
              </a:ext>
            </a:extLst>
          </p:cNvPr>
          <p:cNvSpPr txBox="1"/>
          <p:nvPr/>
        </p:nvSpPr>
        <p:spPr>
          <a:xfrm>
            <a:off x="4263069" y="2514267"/>
            <a:ext cx="332509"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+7%</a:t>
            </a:r>
          </a:p>
        </p:txBody>
      </p:sp>
      <p:sp>
        <p:nvSpPr>
          <p:cNvPr id="13" name="TextBox 1">
            <a:extLst>
              <a:ext uri="{FF2B5EF4-FFF2-40B4-BE49-F238E27FC236}">
                <a16:creationId xmlns:a16="http://schemas.microsoft.com/office/drawing/2014/main" id="{73EDABC4-975A-4A85-BCDB-07B228C31F0E}"/>
              </a:ext>
            </a:extLst>
          </p:cNvPr>
          <p:cNvSpPr txBox="1"/>
          <p:nvPr/>
        </p:nvSpPr>
        <p:spPr>
          <a:xfrm>
            <a:off x="4557648" y="2547865"/>
            <a:ext cx="290945" cy="166255"/>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+6%</a:t>
            </a:r>
          </a:p>
        </p:txBody>
      </p:sp>
      <p:sp>
        <p:nvSpPr>
          <p:cNvPr id="14" name="TextBox 18">
            <a:extLst>
              <a:ext uri="{FF2B5EF4-FFF2-40B4-BE49-F238E27FC236}">
                <a16:creationId xmlns:a16="http://schemas.microsoft.com/office/drawing/2014/main" id="{00000000-0008-0000-0200-000013000000}"/>
              </a:ext>
            </a:extLst>
          </p:cNvPr>
          <p:cNvSpPr txBox="1"/>
          <p:nvPr/>
        </p:nvSpPr>
        <p:spPr>
          <a:xfrm>
            <a:off x="4949509" y="2678789"/>
            <a:ext cx="249382" cy="164522"/>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-4%</a:t>
            </a:r>
          </a:p>
        </p:txBody>
      </p:sp>
      <p:sp>
        <p:nvSpPr>
          <p:cNvPr id="15" name="TextBox 3">
            <a:extLst>
              <a:ext uri="{FF2B5EF4-FFF2-40B4-BE49-F238E27FC236}">
                <a16:creationId xmlns:a16="http://schemas.microsoft.com/office/drawing/2014/main" id="{92AFF9D0-1631-41B2-B821-062CF41EE64E}"/>
              </a:ext>
            </a:extLst>
          </p:cNvPr>
          <p:cNvSpPr txBox="1"/>
          <p:nvPr/>
        </p:nvSpPr>
        <p:spPr>
          <a:xfrm>
            <a:off x="5217941" y="2316149"/>
            <a:ext cx="290945" cy="166255"/>
          </a:xfrm>
          <a:prstGeom prst="rect">
            <a:avLst/>
          </a:prstGeom>
          <a:solidFill>
            <a:sysClr val="window" lastClr="FFFFFF"/>
          </a:solidFill>
        </p:spPr>
        <p:txBody>
          <a:bodyPr wrap="square" lIns="0" tIns="0" rIns="0" bIns="0" rtlCol="0" anchor="b">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831281" eaLnBrk="0" fontAlgn="base" hangingPunct="0">
              <a:spcBef>
                <a:spcPct val="50000"/>
              </a:spcBef>
              <a:spcAft>
                <a:spcPct val="0"/>
              </a:spcAft>
            </a:pPr>
            <a:r>
              <a:rPr lang="en-US" sz="1000" b="1" i="1" dirty="0">
                <a:solidFill>
                  <a:prstClr val="black"/>
                </a:solidFill>
                <a:latin typeface="Frutiger 45 Light" panose="020B0603020202020204" pitchFamily="34" charset="0"/>
              </a:rPr>
              <a:t>+6%</a:t>
            </a:r>
          </a:p>
        </p:txBody>
      </p:sp>
      <p:sp>
        <p:nvSpPr>
          <p:cNvPr id="19" name="TextBox 18">
            <a:extLst>
              <a:ext uri="{FF2B5EF4-FFF2-40B4-BE49-F238E27FC236}">
                <a16:creationId xmlns:a16="http://schemas.microsoft.com/office/drawing/2014/main" id="{23B27EE5-2522-CB4B-7310-70D22C2A6B95}"/>
              </a:ext>
            </a:extLst>
          </p:cNvPr>
          <p:cNvSpPr txBox="1"/>
          <p:nvPr>
            <p:custDataLst>
              <p:tags r:id="rId4"/>
            </p:custDataLst>
          </p:nvPr>
        </p:nvSpPr>
        <p:spPr>
          <a:xfrm>
            <a:off x="597207" y="1098343"/>
            <a:ext cx="4536115" cy="891859"/>
          </a:xfrm>
          <a:prstGeom prst="rect">
            <a:avLst/>
          </a:prstGeom>
          <a:noFill/>
        </p:spPr>
        <p:txBody>
          <a:bodyPr vert="horz" wrap="square" lIns="0" tIns="0" rIns="0" bIns="0" rtlCol="0" anchor="t">
            <a:noAutofit/>
          </a:bodyPr>
          <a:lstStyle/>
          <a:p>
            <a:pPr defTabSz="830874" eaLnBrk="0" fontAlgn="base" hangingPunct="0">
              <a:spcBef>
                <a:spcPct val="50000"/>
              </a:spcBef>
              <a:spcAft>
                <a:spcPts val="545"/>
              </a:spcAft>
            </a:pPr>
            <a:r>
              <a:rPr lang="en-US" sz="1271" b="1" kern="0" dirty="0">
                <a:solidFill>
                  <a:prstClr val="black"/>
                </a:solidFill>
                <a:latin typeface="Frutiger 45 Light" panose="020B0603020202020204" pitchFamily="34" charset="0"/>
              </a:rPr>
              <a:t>Earnings growth likely to contract next year</a:t>
            </a:r>
            <a:endParaRPr lang="en-GB" sz="1273" dirty="0">
              <a:solidFill>
                <a:prstClr val="black"/>
              </a:solidFill>
              <a:latin typeface="Frutiger 45 Light"/>
            </a:endParaRPr>
          </a:p>
          <a:p>
            <a:pPr defTabSz="830874" eaLnBrk="0" fontAlgn="base" hangingPunct="0">
              <a:spcBef>
                <a:spcPct val="50000"/>
              </a:spcBef>
              <a:spcAft>
                <a:spcPts val="545"/>
              </a:spcAft>
            </a:pPr>
            <a:r>
              <a:rPr lang="en-GB" sz="1273" dirty="0">
                <a:solidFill>
                  <a:prstClr val="black"/>
                </a:solidFill>
                <a:latin typeface="Frutiger 45 Light"/>
              </a:rPr>
              <a:t>S&amp;P 500 Annual EPS, Actuals and UBS CIO (grey) and Consensus (blue) estimates</a:t>
            </a:r>
            <a:endParaRPr lang="en-US" sz="1273" dirty="0">
              <a:solidFill>
                <a:prstClr val="black"/>
              </a:solidFill>
              <a:latin typeface="Frutiger 45 Light"/>
            </a:endParaRPr>
          </a:p>
        </p:txBody>
      </p:sp>
    </p:spTree>
    <p:custDataLst>
      <p:tags r:id="rId1"/>
    </p:custDataLst>
    <p:extLst>
      <p:ext uri="{BB962C8B-B14F-4D97-AF65-F5344CB8AC3E}">
        <p14:creationId xmlns:p14="http://schemas.microsoft.com/office/powerpoint/2010/main" val="1135470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GB" sz="2500" dirty="0">
                <a:latin typeface="Frutiger 45 Light" panose="020B0603020202020204" pitchFamily="34" charset="0"/>
              </a:rPr>
              <a:t>We have moved </a:t>
            </a:r>
            <a:r>
              <a:rPr lang="en-GB" sz="2500" dirty="0">
                <a:solidFill>
                  <a:srgbClr val="FF0000"/>
                </a:solidFill>
                <a:latin typeface="Frutiger 45 Light" panose="020B0603020202020204" pitchFamily="34" charset="0"/>
              </a:rPr>
              <a:t>tech</a:t>
            </a:r>
            <a:r>
              <a:rPr lang="en-GB" sz="2500" dirty="0">
                <a:latin typeface="Frutiger 45 Light" panose="020B0603020202020204" pitchFamily="34" charset="0"/>
              </a:rPr>
              <a:t> to least preferred</a:t>
            </a:r>
            <a:endParaRPr lang="en-US" sz="25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defTabSz="903441" eaLnBrk="0" fontAlgn="base" hangingPunct="0">
              <a:spcBef>
                <a:spcPct val="50000"/>
              </a:spcBef>
              <a:spcAft>
                <a:spcPct val="0"/>
              </a:spcAft>
            </a:pPr>
            <a:r>
              <a:rPr lang="en-US" altLang="en-US" sz="727" b="0" dirty="0">
                <a:solidFill>
                  <a:srgbClr val="000000"/>
                </a:solidFill>
                <a:latin typeface="Frutiger 45 Light" panose="020B0603020202020204" pitchFamily="34" charset="0"/>
              </a:rPr>
              <a:t>Source: Bloomberg, UBS, as of October 2022</a:t>
            </a:r>
            <a:br>
              <a:rPr lang="en-US" altLang="en-US" sz="727" b="0" dirty="0">
                <a:solidFill>
                  <a:srgbClr val="000000"/>
                </a:solidFill>
                <a:latin typeface="Frutiger 45 Light" panose="020B0603020202020204" pitchFamily="34" charset="0"/>
              </a:rPr>
            </a:br>
            <a:r>
              <a:rPr lang="en-US" altLang="en-US" sz="727"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defTabSz="831281" eaLnBrk="0" fontAlgn="base" hangingPunct="0">
              <a:spcBef>
                <a:spcPct val="50000"/>
              </a:spcBef>
              <a:spcAft>
                <a:spcPct val="0"/>
              </a:spcAft>
            </a:pPr>
            <a:endParaRPr lang="en-US" sz="1455" dirty="0" err="1">
              <a:solidFill>
                <a:prstClr val="black"/>
              </a:solidFill>
              <a:latin typeface="Frutiger 45 Light"/>
            </a:endParaRPr>
          </a:p>
        </p:txBody>
      </p:sp>
      <p:sp>
        <p:nvSpPr>
          <p:cNvPr id="8" name="TextBox 7">
            <a:extLst>
              <a:ext uri="{FF2B5EF4-FFF2-40B4-BE49-F238E27FC236}">
                <a16:creationId xmlns:a16="http://schemas.microsoft.com/office/drawing/2014/main" id="{EAB2DEB4-D0C2-262F-1B9A-30E256F0DBC2}"/>
              </a:ext>
            </a:extLst>
          </p:cNvPr>
          <p:cNvSpPr txBox="1"/>
          <p:nvPr>
            <p:custDataLst>
              <p:tags r:id="rId3"/>
            </p:custDataLst>
          </p:nvPr>
        </p:nvSpPr>
        <p:spPr>
          <a:xfrm>
            <a:off x="515600" y="1346525"/>
            <a:ext cx="4536115" cy="891859"/>
          </a:xfrm>
          <a:prstGeom prst="rect">
            <a:avLst/>
          </a:prstGeom>
          <a:noFill/>
        </p:spPr>
        <p:txBody>
          <a:bodyPr vert="horz" wrap="square" lIns="0" tIns="0" rIns="0" bIns="0" rtlCol="0" anchor="t">
            <a:noAutofit/>
          </a:bodyPr>
          <a:lstStyle/>
          <a:p>
            <a:pPr defTabSz="830874" eaLnBrk="0" fontAlgn="base" hangingPunct="0">
              <a:spcBef>
                <a:spcPct val="50000"/>
              </a:spcBef>
              <a:spcAft>
                <a:spcPts val="545"/>
              </a:spcAft>
            </a:pPr>
            <a:r>
              <a:rPr lang="en-GB" sz="1271" b="1" kern="0" dirty="0">
                <a:solidFill>
                  <a:prstClr val="black"/>
                </a:solidFill>
                <a:latin typeface="Frutiger 45 Light" panose="020B0603020202020204" pitchFamily="34" charset="0"/>
              </a:rPr>
              <a:t>Global Tech's multiples contract on higher real rates</a:t>
            </a:r>
          </a:p>
          <a:p>
            <a:pPr defTabSz="830874" eaLnBrk="0" fontAlgn="base" hangingPunct="0">
              <a:spcBef>
                <a:spcPct val="50000"/>
              </a:spcBef>
              <a:spcAft>
                <a:spcPts val="545"/>
              </a:spcAft>
            </a:pPr>
            <a:r>
              <a:rPr lang="en-GB" sz="1273" dirty="0">
                <a:solidFill>
                  <a:prstClr val="black"/>
                </a:solidFill>
                <a:latin typeface="Frutiger 45 Light"/>
              </a:rPr>
              <a:t>MSCI ACWI Tech 12-month </a:t>
            </a:r>
            <a:r>
              <a:rPr lang="en-GB" sz="1273" dirty="0" err="1">
                <a:solidFill>
                  <a:prstClr val="black"/>
                </a:solidFill>
                <a:latin typeface="Frutiger 45 Light"/>
              </a:rPr>
              <a:t>fwd</a:t>
            </a:r>
            <a:r>
              <a:rPr lang="en-GB" sz="1273" dirty="0">
                <a:solidFill>
                  <a:prstClr val="black"/>
                </a:solidFill>
                <a:latin typeface="Frutiger 45 Light"/>
              </a:rPr>
              <a:t> P/E, US real rates, inverted (rhs)</a:t>
            </a:r>
            <a:endParaRPr lang="en-US" sz="1273" dirty="0">
              <a:solidFill>
                <a:prstClr val="black"/>
              </a:solidFill>
              <a:latin typeface="Frutiger 45 Light"/>
            </a:endParaRPr>
          </a:p>
        </p:txBody>
      </p:sp>
      <p:graphicFrame>
        <p:nvGraphicFramePr>
          <p:cNvPr id="11" name="Chart 10"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HasChartTitle&quot;:true},&quot;Stacked&quot;:null,&quot;HasChartTitle&quot;:true},&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E0734076-75AA-4FA5-A115-64D10E2D4C65}"/>
              </a:ext>
            </a:extLst>
          </p:cNvPr>
          <p:cNvGraphicFramePr>
            <a:graphicFrameLocks/>
          </p:cNvGraphicFramePr>
          <p:nvPr/>
        </p:nvGraphicFramePr>
        <p:xfrm>
          <a:off x="515600" y="2331763"/>
          <a:ext cx="10686422" cy="3904095"/>
        </p:xfrm>
        <a:graphic>
          <a:graphicData uri="http://schemas.openxmlformats.org/drawingml/2006/chart">
            <c:chart xmlns:c="http://schemas.openxmlformats.org/drawingml/2006/chart" xmlns:r="http://schemas.openxmlformats.org/officeDocument/2006/relationships" r:id="rId6"/>
          </a:graphicData>
        </a:graphic>
      </p:graphicFrame>
      <p:sp>
        <p:nvSpPr>
          <p:cNvPr id="4" name="Oval 3">
            <a:extLst>
              <a:ext uri="{FF2B5EF4-FFF2-40B4-BE49-F238E27FC236}">
                <a16:creationId xmlns:a16="http://schemas.microsoft.com/office/drawing/2014/main" id="{E770D440-8151-B698-6BD1-229EC49AEA3C}"/>
              </a:ext>
            </a:extLst>
          </p:cNvPr>
          <p:cNvSpPr/>
          <p:nvPr/>
        </p:nvSpPr>
        <p:spPr>
          <a:xfrm>
            <a:off x="9696400" y="3199884"/>
            <a:ext cx="589156" cy="2258433"/>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31281" eaLnBrk="0" fontAlgn="base" hangingPunct="0">
              <a:spcBef>
                <a:spcPct val="50000"/>
              </a:spcBef>
              <a:spcAft>
                <a:spcPct val="0"/>
              </a:spcAft>
            </a:pPr>
            <a:endParaRPr lang="en-US" sz="1455" dirty="0" err="1">
              <a:solidFill>
                <a:prstClr val="black"/>
              </a:solidFill>
              <a:latin typeface="Frutiger 45 Light"/>
            </a:endParaRPr>
          </a:p>
        </p:txBody>
      </p:sp>
    </p:spTree>
    <p:custDataLst>
      <p:tags r:id="rId1"/>
    </p:custDataLst>
    <p:extLst>
      <p:ext uri="{BB962C8B-B14F-4D97-AF65-F5344CB8AC3E}">
        <p14:creationId xmlns:p14="http://schemas.microsoft.com/office/powerpoint/2010/main" val="1056826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A6DB2F-6117-405D-A5C8-CA2E5D94835F}"/>
              </a:ext>
            </a:extLst>
          </p:cNvPr>
          <p:cNvSpPr>
            <a:spLocks noGrp="1"/>
          </p:cNvSpPr>
          <p:nvPr>
            <p:ph type="title"/>
          </p:nvPr>
        </p:nvSpPr>
        <p:spPr>
          <a:xfrm>
            <a:off x="527918" y="1624"/>
            <a:ext cx="11136165" cy="855805"/>
          </a:xfrm>
        </p:spPr>
        <p:txBody>
          <a:bodyPr/>
          <a:lstStyle/>
          <a:p>
            <a:r>
              <a:rPr lang="en-GB" sz="2500" dirty="0">
                <a:solidFill>
                  <a:schemeClr val="tx1">
                    <a:lumMod val="100000"/>
                  </a:schemeClr>
                </a:solidFill>
              </a:rPr>
              <a:t>Invest in </a:t>
            </a:r>
            <a:r>
              <a:rPr lang="en-GB" sz="2500" dirty="0">
                <a:solidFill>
                  <a:schemeClr val="tx2"/>
                </a:solidFill>
              </a:rPr>
              <a:t>value</a:t>
            </a:r>
          </a:p>
        </p:txBody>
      </p:sp>
      <p:sp>
        <p:nvSpPr>
          <p:cNvPr id="4" name="TextBox 3">
            <a:extLst>
              <a:ext uri="{FF2B5EF4-FFF2-40B4-BE49-F238E27FC236}">
                <a16:creationId xmlns:a16="http://schemas.microsoft.com/office/drawing/2014/main" id="{35859AFF-F4C1-4364-B700-6A70B832C329}"/>
              </a:ext>
            </a:extLst>
          </p:cNvPr>
          <p:cNvSpPr txBox="1"/>
          <p:nvPr>
            <p:custDataLst>
              <p:tags r:id="rId1"/>
            </p:custDataLst>
          </p:nvPr>
        </p:nvSpPr>
        <p:spPr>
          <a:xfrm>
            <a:off x="1700775" y="6308957"/>
            <a:ext cx="9690304" cy="327118"/>
          </a:xfrm>
          <a:prstGeom prst="rect">
            <a:avLst/>
          </a:prstGeom>
          <a:noFill/>
        </p:spPr>
        <p:txBody>
          <a:bodyPr vert="horz" wrap="square" lIns="0" tIns="0" rIns="0" bIns="0" rtlCol="0" anchor="b" anchorCtr="0">
            <a:noAutofit/>
          </a:bodyPr>
          <a:lstStyle/>
          <a:p>
            <a:pPr defTabSz="831281" fontAlgn="base" hangingPunct="0">
              <a:spcAft>
                <a:spcPts val="545"/>
              </a:spcAft>
            </a:pPr>
            <a:r>
              <a:rPr lang="en-GB" sz="727" kern="0" dirty="0">
                <a:solidFill>
                  <a:prstClr val="black"/>
                </a:solidFill>
                <a:latin typeface="Frutiger 45 Light" panose="020B0603020202020204" pitchFamily="34" charset="0"/>
              </a:rPr>
              <a:t>Source: Bloomberg, UBS, as of October 2022</a:t>
            </a:r>
            <a:br>
              <a:rPr lang="en-GB" sz="727" kern="0" dirty="0">
                <a:solidFill>
                  <a:prstClr val="black"/>
                </a:solidFill>
                <a:latin typeface="Frutiger 45 Light" panose="020B0603020202020204" pitchFamily="34" charset="0"/>
              </a:rPr>
            </a:br>
            <a:r>
              <a:rPr lang="en-GB" sz="727" kern="0" dirty="0">
                <a:solidFill>
                  <a:prstClr val="black"/>
                </a:solidFill>
                <a:latin typeface="Frutiger 45 Light" panose="020B0603020202020204" pitchFamily="34" charset="0"/>
              </a:rPr>
              <a:t>Charts and scenarios are for illustrative purposes only. Historical performance and forecasts are no guarantee for future performance.</a:t>
            </a:r>
            <a:br>
              <a:rPr lang="en-GB" sz="727" kern="0" dirty="0">
                <a:solidFill>
                  <a:prstClr val="black"/>
                </a:solidFill>
                <a:latin typeface="Frutiger 45 Light" panose="020B0603020202020204" pitchFamily="34" charset="0"/>
              </a:rPr>
            </a:br>
            <a:r>
              <a:rPr lang="en-GB" sz="727" kern="0" dirty="0">
                <a:solidFill>
                  <a:prstClr val="black"/>
                </a:solidFill>
                <a:latin typeface="Frutiger 45 Light" panose="020B0603020202020204" pitchFamily="34" charset="0"/>
              </a:rPr>
              <a:t>Please see important disclaimer at the end of the document.</a:t>
            </a:r>
          </a:p>
        </p:txBody>
      </p:sp>
      <p:sp>
        <p:nvSpPr>
          <p:cNvPr id="5" name="TextBox 4">
            <a:extLst>
              <a:ext uri="{FF2B5EF4-FFF2-40B4-BE49-F238E27FC236}">
                <a16:creationId xmlns:a16="http://schemas.microsoft.com/office/drawing/2014/main" id="{AF2FAAE2-CC1F-4FCF-B68E-18FC81E36A36}"/>
              </a:ext>
            </a:extLst>
          </p:cNvPr>
          <p:cNvSpPr txBox="1"/>
          <p:nvPr>
            <p:custDataLst>
              <p:tags r:id="rId2"/>
            </p:custDataLst>
          </p:nvPr>
        </p:nvSpPr>
        <p:spPr>
          <a:xfrm>
            <a:off x="4434243" y="1064840"/>
            <a:ext cx="3323516" cy="332352"/>
          </a:xfrm>
          <a:prstGeom prst="rect">
            <a:avLst/>
          </a:prstGeom>
          <a:noFill/>
        </p:spPr>
        <p:txBody>
          <a:bodyPr vert="horz" wrap="square" lIns="0" tIns="0" rIns="0" bIns="0" rtlCol="0" anchor="t">
            <a:noAutofit/>
          </a:bodyPr>
          <a:lstStyle/>
          <a:p>
            <a:pPr defTabSz="831281" fontAlgn="base" hangingPunct="0">
              <a:spcAft>
                <a:spcPts val="545"/>
              </a:spcAft>
            </a:pPr>
            <a:r>
              <a:rPr lang="en-GB" sz="1272" b="1" kern="0" dirty="0">
                <a:solidFill>
                  <a:prstClr val="black"/>
                </a:solidFill>
                <a:latin typeface="Frutiger 45 Light" panose="020B0603020202020204" pitchFamily="34" charset="0"/>
              </a:rPr>
              <a:t>Energy stocks to benefit from oil’s upside</a:t>
            </a:r>
          </a:p>
          <a:p>
            <a:pPr defTabSz="831281" fontAlgn="base" hangingPunct="0">
              <a:spcAft>
                <a:spcPts val="545"/>
              </a:spcAft>
            </a:pPr>
            <a:r>
              <a:rPr lang="en-GB" sz="1272" kern="0" dirty="0">
                <a:solidFill>
                  <a:prstClr val="black"/>
                </a:solidFill>
                <a:latin typeface="Frutiger 45 Light" panose="020B0603020202020204" pitchFamily="34" charset="0"/>
              </a:rPr>
              <a:t>Brent crude, in USD/</a:t>
            </a:r>
            <a:r>
              <a:rPr lang="en-GB" sz="1272" kern="0" dirty="0" err="1">
                <a:solidFill>
                  <a:prstClr val="black"/>
                </a:solidFill>
                <a:latin typeface="Frutiger 45 Light" panose="020B0603020202020204" pitchFamily="34" charset="0"/>
              </a:rPr>
              <a:t>bbl</a:t>
            </a:r>
            <a:r>
              <a:rPr lang="en-GB" sz="1272" kern="0" dirty="0">
                <a:solidFill>
                  <a:prstClr val="black"/>
                </a:solidFill>
                <a:latin typeface="Frutiger 45 Light" panose="020B0603020202020204" pitchFamily="34" charset="0"/>
              </a:rPr>
              <a:t>, including CIO’s June 2023 forecast (</a:t>
            </a:r>
            <a:r>
              <a:rPr lang="en-GB" sz="1272" kern="0" dirty="0" err="1">
                <a:solidFill>
                  <a:prstClr val="black"/>
                </a:solidFill>
                <a:latin typeface="Frutiger 45 Light" panose="020B0603020202020204" pitchFamily="34" charset="0"/>
              </a:rPr>
              <a:t>lhs</a:t>
            </a:r>
            <a:r>
              <a:rPr lang="en-GB" sz="1272" kern="0" dirty="0">
                <a:solidFill>
                  <a:prstClr val="black"/>
                </a:solidFill>
                <a:latin typeface="Frutiger 45 Light" panose="020B0603020202020204" pitchFamily="34" charset="0"/>
              </a:rPr>
              <a:t>), MSCI ACWI Energy (rhs)</a:t>
            </a:r>
            <a:endParaRPr lang="en-US" sz="1272" kern="0" dirty="0">
              <a:solidFill>
                <a:prstClr val="black"/>
              </a:solidFill>
              <a:latin typeface="Frutiger 45 Light" panose="020B0603020202020204" pitchFamily="34" charset="0"/>
            </a:endParaRPr>
          </a:p>
        </p:txBody>
      </p:sp>
      <p:sp>
        <p:nvSpPr>
          <p:cNvPr id="12" name="TextBox 11">
            <a:extLst>
              <a:ext uri="{FF2B5EF4-FFF2-40B4-BE49-F238E27FC236}">
                <a16:creationId xmlns:a16="http://schemas.microsoft.com/office/drawing/2014/main" id="{F6753ACB-2FBE-2E4C-A081-01AE91C0C04E}"/>
              </a:ext>
            </a:extLst>
          </p:cNvPr>
          <p:cNvSpPr txBox="1">
            <a:spLocks/>
          </p:cNvSpPr>
          <p:nvPr>
            <p:custDataLst>
              <p:tags r:id="rId3"/>
            </p:custDataLst>
          </p:nvPr>
        </p:nvSpPr>
        <p:spPr>
          <a:xfrm>
            <a:off x="527918" y="1064840"/>
            <a:ext cx="3323516" cy="332352"/>
          </a:xfrm>
          <a:prstGeom prst="rect">
            <a:avLst/>
          </a:prstGeom>
          <a:noFill/>
        </p:spPr>
        <p:txBody>
          <a:bodyPr vert="horz" wrap="square" lIns="0" tIns="0" rIns="0" bIns="0" rtlCol="0" anchor="t">
            <a:noAutofit/>
          </a:bodyPr>
          <a:lstStyle/>
          <a:p>
            <a:pPr defTabSz="831281" fontAlgn="base" hangingPunct="0">
              <a:spcAft>
                <a:spcPts val="545"/>
              </a:spcAft>
            </a:pPr>
            <a:r>
              <a:rPr lang="en-GB" sz="1272" b="1" kern="0" dirty="0">
                <a:solidFill>
                  <a:prstClr val="black"/>
                </a:solidFill>
                <a:latin typeface="Frutiger 45 Light" panose="020B0603020202020204" pitchFamily="34" charset="0"/>
              </a:rPr>
              <a:t>Value stocks have outperformed growth stocks after the Fed stopped hiking </a:t>
            </a:r>
          </a:p>
          <a:p>
            <a:pPr defTabSz="831281" fontAlgn="base" hangingPunct="0">
              <a:spcAft>
                <a:spcPts val="545"/>
              </a:spcAft>
            </a:pPr>
            <a:r>
              <a:rPr lang="en-GB" sz="1272" kern="0" dirty="0">
                <a:solidFill>
                  <a:prstClr val="black"/>
                </a:solidFill>
                <a:latin typeface="Frutiger 45 Light" panose="020B0603020202020204" pitchFamily="34" charset="0"/>
              </a:rPr>
              <a:t>Value and growth stocks (Russell indices), 12-month forward returns after the Fed stopped hiking vs. all periods. Data since 1979.</a:t>
            </a:r>
            <a:endParaRPr lang="en-US" sz="1272" kern="0" dirty="0">
              <a:solidFill>
                <a:prstClr val="black"/>
              </a:solidFill>
              <a:latin typeface="Frutiger 45 Light" panose="020B0603020202020204" pitchFamily="34" charset="0"/>
            </a:endParaRPr>
          </a:p>
        </p:txBody>
      </p:sp>
      <p:sp>
        <p:nvSpPr>
          <p:cNvPr id="13" name="TextBox 12">
            <a:extLst>
              <a:ext uri="{FF2B5EF4-FFF2-40B4-BE49-F238E27FC236}">
                <a16:creationId xmlns:a16="http://schemas.microsoft.com/office/drawing/2014/main" id="{4D9AD96D-D772-D8D8-EEBD-A9B50D1EAC74}"/>
              </a:ext>
            </a:extLst>
          </p:cNvPr>
          <p:cNvSpPr txBox="1"/>
          <p:nvPr>
            <p:custDataLst>
              <p:tags r:id="rId4"/>
            </p:custDataLst>
          </p:nvPr>
        </p:nvSpPr>
        <p:spPr>
          <a:xfrm>
            <a:off x="8340567" y="1064840"/>
            <a:ext cx="3323516" cy="332352"/>
          </a:xfrm>
          <a:prstGeom prst="rect">
            <a:avLst/>
          </a:prstGeom>
          <a:noFill/>
        </p:spPr>
        <p:txBody>
          <a:bodyPr vert="horz" wrap="square" lIns="0" tIns="0" rIns="0" bIns="0" rtlCol="0" anchor="t">
            <a:noAutofit/>
          </a:bodyPr>
          <a:lstStyle/>
          <a:p>
            <a:pPr defTabSz="831281" fontAlgn="base" hangingPunct="0">
              <a:spcAft>
                <a:spcPts val="545"/>
              </a:spcAft>
            </a:pPr>
            <a:r>
              <a:rPr lang="en-GB" sz="1272" b="1" kern="0" dirty="0">
                <a:solidFill>
                  <a:prstClr val="black"/>
                </a:solidFill>
                <a:latin typeface="Frutiger 45 Light" panose="020B0603020202020204" pitchFamily="34" charset="0"/>
              </a:rPr>
              <a:t>UK stocks are benefiting from their exposure to energy and defensive sectors</a:t>
            </a:r>
          </a:p>
          <a:p>
            <a:pPr defTabSz="831281" fontAlgn="base" hangingPunct="0">
              <a:spcAft>
                <a:spcPts val="545"/>
              </a:spcAft>
            </a:pPr>
            <a:r>
              <a:rPr lang="en-GB" sz="1272" kern="0" spc="-55" dirty="0">
                <a:solidFill>
                  <a:prstClr val="black"/>
                </a:solidFill>
                <a:latin typeface="Frutiger 45 Light" panose="020B0603020202020204" pitchFamily="34" charset="0"/>
              </a:rPr>
              <a:t>FTSE 100, </a:t>
            </a:r>
            <a:r>
              <a:rPr lang="en-GB" sz="1272" kern="0" spc="-55" dirty="0" err="1">
                <a:solidFill>
                  <a:prstClr val="black"/>
                </a:solidFill>
                <a:latin typeface="Frutiger 45 Light" panose="020B0603020202020204" pitchFamily="34" charset="0"/>
              </a:rPr>
              <a:t>ytd</a:t>
            </a:r>
            <a:r>
              <a:rPr lang="en-GB" sz="1272" kern="0" spc="-55" dirty="0">
                <a:solidFill>
                  <a:prstClr val="black"/>
                </a:solidFill>
                <a:latin typeface="Frutiger 45 Light" panose="020B0603020202020204" pitchFamily="34" charset="0"/>
              </a:rPr>
              <a:t> sector performance, total return, in %</a:t>
            </a:r>
            <a:endParaRPr lang="en-US" sz="1272" kern="0" spc="-55" dirty="0">
              <a:solidFill>
                <a:prstClr val="black"/>
              </a:solidFill>
              <a:latin typeface="Frutiger 45 Light" panose="020B0603020202020204" pitchFamily="34" charset="0"/>
            </a:endParaRPr>
          </a:p>
        </p:txBody>
      </p:sp>
      <p:graphicFrame>
        <p:nvGraphicFramePr>
          <p:cNvPr id="16" name="Chart 15"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A84EF71C-6BB5-CAAD-D743-1FB68281514C}"/>
              </a:ext>
            </a:extLst>
          </p:cNvPr>
          <p:cNvGraphicFramePr>
            <a:graphicFrameLocks/>
          </p:cNvGraphicFramePr>
          <p:nvPr/>
        </p:nvGraphicFramePr>
        <p:xfrm>
          <a:off x="527917" y="2325855"/>
          <a:ext cx="3020055" cy="365615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 name="Chart 1">
            <a:extLst>
              <a:ext uri="{FF2B5EF4-FFF2-40B4-BE49-F238E27FC236}">
                <a16:creationId xmlns:a16="http://schemas.microsoft.com/office/drawing/2014/main" id="{59FD7504-7DF8-A238-F52D-25DD8074AD21}"/>
              </a:ext>
            </a:extLst>
          </p:cNvPr>
          <p:cNvGraphicFramePr>
            <a:graphicFrameLocks/>
          </p:cNvGraphicFramePr>
          <p:nvPr/>
        </p:nvGraphicFramePr>
        <p:xfrm>
          <a:off x="8340566" y="1857915"/>
          <a:ext cx="3324900" cy="412409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7" name="Chart 6"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00000000-0008-0000-0000-000003000000}"/>
              </a:ext>
            </a:extLst>
          </p:cNvPr>
          <p:cNvGraphicFramePr>
            <a:graphicFrameLocks/>
          </p:cNvGraphicFramePr>
          <p:nvPr/>
        </p:nvGraphicFramePr>
        <p:xfrm>
          <a:off x="4432858" y="1862971"/>
          <a:ext cx="3324900" cy="4119039"/>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153437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GB" sz="2500" dirty="0">
                <a:solidFill>
                  <a:schemeClr val="tx1">
                    <a:lumMod val="100000"/>
                  </a:schemeClr>
                </a:solidFill>
              </a:rPr>
              <a:t>Add </a:t>
            </a:r>
            <a:r>
              <a:rPr lang="en-GB" sz="2500" dirty="0">
                <a:solidFill>
                  <a:schemeClr val="tx2"/>
                </a:solidFill>
              </a:rPr>
              <a:t>defensive</a:t>
            </a:r>
            <a:r>
              <a:rPr lang="en-GB" sz="2500" dirty="0">
                <a:solidFill>
                  <a:schemeClr val="tx1">
                    <a:lumMod val="100000"/>
                  </a:schemeClr>
                </a:solidFill>
              </a:rPr>
              <a:t> exposure</a:t>
            </a:r>
            <a:endParaRPr lang="en-US" sz="25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defTabSz="903441" eaLnBrk="0" fontAlgn="base" hangingPunct="0">
              <a:spcBef>
                <a:spcPct val="50000"/>
              </a:spcBef>
              <a:spcAft>
                <a:spcPct val="0"/>
              </a:spcAft>
            </a:pPr>
            <a:r>
              <a:rPr lang="en-US" altLang="en-US" sz="727" b="0" dirty="0">
                <a:solidFill>
                  <a:srgbClr val="000000"/>
                </a:solidFill>
                <a:latin typeface="Frutiger 45 Light" panose="020B0603020202020204" pitchFamily="34" charset="0"/>
              </a:rPr>
              <a:t>Source: Bloomberg, UBS, as of October 2022</a:t>
            </a:r>
            <a:br>
              <a:rPr lang="en-US" altLang="en-US" sz="727" b="0" dirty="0">
                <a:solidFill>
                  <a:srgbClr val="000000"/>
                </a:solidFill>
                <a:latin typeface="Frutiger 45 Light" panose="020B0603020202020204" pitchFamily="34" charset="0"/>
              </a:rPr>
            </a:br>
            <a:r>
              <a:rPr lang="en-US" altLang="en-US" sz="727" b="0" dirty="0">
                <a:solidFill>
                  <a:srgbClr val="000000"/>
                </a:solidFill>
                <a:latin typeface="Frutiger 45 Light" panose="020B0603020202020204" pitchFamily="34" charset="0"/>
              </a:rPr>
              <a:t>Please see important disclaimer at the end of the document.</a:t>
            </a:r>
          </a:p>
        </p:txBody>
      </p:sp>
      <p:graphicFrame>
        <p:nvGraphicFramePr>
          <p:cNvPr id="9" name="Chart 8">
            <a:extLst>
              <a:ext uri="{FF2B5EF4-FFF2-40B4-BE49-F238E27FC236}">
                <a16:creationId xmlns:a16="http://schemas.microsoft.com/office/drawing/2014/main" id="{19E1CD76-CBF9-588A-2A6F-880EF4EBA952}"/>
              </a:ext>
            </a:extLst>
          </p:cNvPr>
          <p:cNvGraphicFramePr>
            <a:graphicFrameLocks/>
          </p:cNvGraphicFramePr>
          <p:nvPr>
            <p:extLst>
              <p:ext uri="{D42A27DB-BD31-4B8C-83A1-F6EECF244321}">
                <p14:modId xmlns:p14="http://schemas.microsoft.com/office/powerpoint/2010/main" val="1624717987"/>
              </p:ext>
            </p:extLst>
          </p:nvPr>
        </p:nvGraphicFramePr>
        <p:xfrm>
          <a:off x="512496" y="2283420"/>
          <a:ext cx="4648589" cy="3686558"/>
        </p:xfrm>
        <a:graphic>
          <a:graphicData uri="http://schemas.openxmlformats.org/drawingml/2006/chart">
            <c:chart xmlns:c="http://schemas.openxmlformats.org/drawingml/2006/chart" xmlns:r="http://schemas.openxmlformats.org/officeDocument/2006/relationships" r:id="rId7"/>
          </a:graphicData>
        </a:graphic>
      </p:graphicFrame>
      <p:sp>
        <p:nvSpPr>
          <p:cNvPr id="5" name="TextBox 4">
            <a:extLst>
              <a:ext uri="{FF2B5EF4-FFF2-40B4-BE49-F238E27FC236}">
                <a16:creationId xmlns:a16="http://schemas.microsoft.com/office/drawing/2014/main" id="{1A3589DC-27AB-1530-123E-328BF81CCF3F}"/>
              </a:ext>
            </a:extLst>
          </p:cNvPr>
          <p:cNvSpPr txBox="1"/>
          <p:nvPr>
            <p:custDataLst>
              <p:tags r:id="rId3"/>
            </p:custDataLst>
          </p:nvPr>
        </p:nvSpPr>
        <p:spPr>
          <a:xfrm>
            <a:off x="512496" y="1236030"/>
            <a:ext cx="4536115" cy="891859"/>
          </a:xfrm>
          <a:prstGeom prst="rect">
            <a:avLst/>
          </a:prstGeom>
          <a:noFill/>
        </p:spPr>
        <p:txBody>
          <a:bodyPr vert="horz" wrap="square" lIns="0" tIns="0" rIns="0" bIns="0" rtlCol="0" anchor="t">
            <a:noAutofit/>
          </a:bodyPr>
          <a:lstStyle/>
          <a:p>
            <a:pPr defTabSz="830874" eaLnBrk="0" fontAlgn="base" hangingPunct="0">
              <a:spcBef>
                <a:spcPct val="50000"/>
              </a:spcBef>
              <a:spcAft>
                <a:spcPts val="545"/>
              </a:spcAft>
            </a:pPr>
            <a:r>
              <a:rPr lang="fr-CH" sz="1271" b="1" kern="0" dirty="0">
                <a:solidFill>
                  <a:prstClr val="black"/>
                </a:solidFill>
                <a:latin typeface="Frutiger 45 Light" panose="020B0603020202020204" pitchFamily="34" charset="0"/>
              </a:rPr>
              <a:t>Global Healthcare and Consumer </a:t>
            </a:r>
            <a:r>
              <a:rPr lang="fr-CH" sz="1271" b="1" kern="0" dirty="0" err="1">
                <a:solidFill>
                  <a:prstClr val="black"/>
                </a:solidFill>
                <a:latin typeface="Frutiger 45 Light" panose="020B0603020202020204" pitchFamily="34" charset="0"/>
              </a:rPr>
              <a:t>Staples</a:t>
            </a:r>
            <a:r>
              <a:rPr lang="fr-CH" sz="1271" b="1" kern="0" dirty="0">
                <a:solidFill>
                  <a:prstClr val="black"/>
                </a:solidFill>
                <a:latin typeface="Frutiger 45 Light" panose="020B0603020202020204" pitchFamily="34" charset="0"/>
              </a:rPr>
              <a:t> are </a:t>
            </a:r>
            <a:r>
              <a:rPr lang="fr-CH" sz="1271" b="1" kern="0" dirty="0" err="1">
                <a:solidFill>
                  <a:prstClr val="black"/>
                </a:solidFill>
                <a:latin typeface="Frutiger 45 Light" panose="020B0603020202020204" pitchFamily="34" charset="0"/>
              </a:rPr>
              <a:t>less</a:t>
            </a:r>
            <a:r>
              <a:rPr lang="fr-CH" sz="1271" b="1" kern="0" dirty="0">
                <a:solidFill>
                  <a:prstClr val="black"/>
                </a:solidFill>
                <a:latin typeface="Frutiger 45 Light" panose="020B0603020202020204" pitchFamily="34" charset="0"/>
              </a:rPr>
              <a:t> </a:t>
            </a:r>
            <a:r>
              <a:rPr lang="fr-CH" sz="1271" b="1" kern="0" dirty="0" err="1">
                <a:solidFill>
                  <a:prstClr val="black"/>
                </a:solidFill>
                <a:latin typeface="Frutiger 45 Light" panose="020B0603020202020204" pitchFamily="34" charset="0"/>
              </a:rPr>
              <a:t>cyclical</a:t>
            </a:r>
            <a:endParaRPr lang="en-GB" sz="1273" dirty="0">
              <a:solidFill>
                <a:prstClr val="black"/>
              </a:solidFill>
              <a:latin typeface="Frutiger 45 Light"/>
            </a:endParaRPr>
          </a:p>
          <a:p>
            <a:pPr defTabSz="831281" eaLnBrk="0" fontAlgn="base" hangingPunct="0">
              <a:spcBef>
                <a:spcPct val="50000"/>
              </a:spcBef>
              <a:spcAft>
                <a:spcPct val="0"/>
              </a:spcAft>
            </a:pPr>
            <a:r>
              <a:rPr lang="en-GB" sz="1273" dirty="0">
                <a:solidFill>
                  <a:prstClr val="black"/>
                </a:solidFill>
                <a:latin typeface="Frutiger 45 Light"/>
              </a:rPr>
              <a:t>Correlation of select S&amp;P 500 sectors (y/y change, %) with the ISM Manuf.(y/y change), data since 1990</a:t>
            </a:r>
            <a:endParaRPr lang="en-US" sz="1273" dirty="0">
              <a:solidFill>
                <a:prstClr val="black"/>
              </a:solidFill>
              <a:latin typeface="Frutiger 45 Light"/>
            </a:endParaRPr>
          </a:p>
        </p:txBody>
      </p:sp>
      <p:sp>
        <p:nvSpPr>
          <p:cNvPr id="4" name="TextBox 3">
            <a:extLst>
              <a:ext uri="{FF2B5EF4-FFF2-40B4-BE49-F238E27FC236}">
                <a16:creationId xmlns:a16="http://schemas.microsoft.com/office/drawing/2014/main" id="{F577DFFD-5645-F112-EC7E-ACE8F0B03003}"/>
              </a:ext>
            </a:extLst>
          </p:cNvPr>
          <p:cNvSpPr txBox="1"/>
          <p:nvPr>
            <p:custDataLst>
              <p:tags r:id="rId4"/>
            </p:custDataLst>
          </p:nvPr>
        </p:nvSpPr>
        <p:spPr>
          <a:xfrm>
            <a:off x="5980113" y="1236029"/>
            <a:ext cx="3323516" cy="365587"/>
          </a:xfrm>
          <a:prstGeom prst="rect">
            <a:avLst/>
          </a:prstGeom>
          <a:noFill/>
        </p:spPr>
        <p:txBody>
          <a:bodyPr vert="horz" wrap="square" lIns="0" tIns="0" rIns="0" bIns="0" rtlCol="0" anchor="t">
            <a:noAutofit/>
          </a:bodyPr>
          <a:lstStyle/>
          <a:p>
            <a:pPr defTabSz="831281" fontAlgn="base" hangingPunct="0">
              <a:spcAft>
                <a:spcPts val="545"/>
              </a:spcAft>
            </a:pPr>
            <a:r>
              <a:rPr lang="en-GB" sz="1272" b="1" kern="0" dirty="0">
                <a:solidFill>
                  <a:prstClr val="black"/>
                </a:solidFill>
                <a:latin typeface="Frutiger 45 Light" panose="020B0603020202020204" pitchFamily="34" charset="0"/>
              </a:rPr>
              <a:t>Cons. Staples and Healthcare tend to be less sensitive to the overall market</a:t>
            </a:r>
          </a:p>
          <a:p>
            <a:pPr defTabSz="831281" fontAlgn="base" hangingPunct="0">
              <a:spcAft>
                <a:spcPts val="545"/>
              </a:spcAft>
            </a:pPr>
            <a:r>
              <a:rPr lang="en-GB" sz="1272" kern="0" dirty="0">
                <a:solidFill>
                  <a:prstClr val="black"/>
                </a:solidFill>
                <a:latin typeface="Frutiger 45 Light" panose="020B0603020202020204" pitchFamily="34" charset="0"/>
              </a:rPr>
              <a:t>MSCI ACWI sectors, beta</a:t>
            </a:r>
            <a:endParaRPr lang="en-US" sz="1272" kern="0" dirty="0">
              <a:solidFill>
                <a:prstClr val="black"/>
              </a:solidFill>
              <a:latin typeface="Frutiger 45 Light" panose="020B0603020202020204" pitchFamily="34" charset="0"/>
            </a:endParaRPr>
          </a:p>
        </p:txBody>
      </p:sp>
      <p:graphicFrame>
        <p:nvGraphicFramePr>
          <p:cNvPr id="10" name="Chart 9">
            <a:extLst>
              <a:ext uri="{FF2B5EF4-FFF2-40B4-BE49-F238E27FC236}">
                <a16:creationId xmlns:a16="http://schemas.microsoft.com/office/drawing/2014/main" id="{BFE20F0E-7515-3EC3-BE55-3D5C67A9F66A}"/>
              </a:ext>
            </a:extLst>
          </p:cNvPr>
          <p:cNvGraphicFramePr>
            <a:graphicFrameLocks/>
          </p:cNvGraphicFramePr>
          <p:nvPr>
            <p:extLst>
              <p:ext uri="{D42A27DB-BD31-4B8C-83A1-F6EECF244321}">
                <p14:modId xmlns:p14="http://schemas.microsoft.com/office/powerpoint/2010/main" val="722525439"/>
              </p:ext>
            </p:extLst>
          </p:nvPr>
        </p:nvGraphicFramePr>
        <p:xfrm>
          <a:off x="5785338" y="1929360"/>
          <a:ext cx="5320686" cy="3943902"/>
        </p:xfrm>
        <a:graphic>
          <a:graphicData uri="http://schemas.openxmlformats.org/drawingml/2006/chart">
            <c:chart xmlns:c="http://schemas.openxmlformats.org/drawingml/2006/chart" xmlns:r="http://schemas.openxmlformats.org/officeDocument/2006/relationships" r:id="rId8"/>
          </a:graphicData>
        </a:graphic>
      </p:graphicFrame>
    </p:spTree>
    <p:custDataLst>
      <p:tags r:id="rId1"/>
    </p:custDataLst>
    <p:extLst>
      <p:ext uri="{BB962C8B-B14F-4D97-AF65-F5344CB8AC3E}">
        <p14:creationId xmlns:p14="http://schemas.microsoft.com/office/powerpoint/2010/main" val="2704364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Mark Andersen</a:t>
            </a:r>
          </a:p>
          <a:p>
            <a:pPr defTabSz="813932">
              <a:buClr>
                <a:srgbClr val="E60000"/>
              </a:buClr>
              <a:defRPr/>
            </a:pPr>
            <a:r>
              <a:rPr lang="en-GB" sz="2400" dirty="0">
                <a:solidFill>
                  <a:sysClr val="windowText" lastClr="000000"/>
                </a:solidFill>
              </a:rPr>
              <a:t>Co-Head Global Asset Allocation, </a:t>
            </a:r>
            <a:br>
              <a:rPr lang="en-GB" sz="2400" dirty="0">
                <a:solidFill>
                  <a:sysClr val="windowText" lastClr="000000"/>
                </a:solidFill>
              </a:rPr>
            </a:br>
            <a:r>
              <a:rPr lang="en-GB" sz="2400" dirty="0">
                <a:solidFill>
                  <a:sysClr val="windowText" lastClr="000000"/>
                </a:solidFill>
              </a:rPr>
              <a:t>UBS Global Wealth Management</a:t>
            </a:r>
          </a:p>
        </p:txBody>
      </p:sp>
      <p:pic>
        <p:nvPicPr>
          <p:cNvPr id="4" name="Picture 3">
            <a:extLst>
              <a:ext uri="{FF2B5EF4-FFF2-40B4-BE49-F238E27FC236}">
                <a16:creationId xmlns:a16="http://schemas.microsoft.com/office/drawing/2014/main" id="{7C063DA5-5460-4E11-B149-7F2FE4ADCFEB}"/>
              </a:ext>
            </a:extLst>
          </p:cNvPr>
          <p:cNvPicPr>
            <a:picLocks noChangeAspect="1"/>
          </p:cNvPicPr>
          <p:nvPr/>
        </p:nvPicPr>
        <p:blipFill rotWithShape="1">
          <a:blip r:embed="rId3"/>
          <a:srcRect l="3035" r="2937"/>
          <a:stretch/>
        </p:blipFill>
        <p:spPr>
          <a:xfrm>
            <a:off x="0" y="0"/>
            <a:ext cx="5009218" cy="6858001"/>
          </a:xfrm>
          <a:prstGeom prst="rect">
            <a:avLst/>
          </a:prstGeom>
        </p:spPr>
      </p:pic>
    </p:spTree>
    <p:extLst>
      <p:ext uri="{BB962C8B-B14F-4D97-AF65-F5344CB8AC3E}">
        <p14:creationId xmlns:p14="http://schemas.microsoft.com/office/powerpoint/2010/main" val="1341639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73106C6F-FFB8-4130-BD6A-61F0F944ADAB}"/>
              </a:ext>
            </a:extLst>
          </p:cNvPr>
          <p:cNvGraphicFramePr>
            <a:graphicFrameLocks noChangeAspect="1"/>
          </p:cNvGraphicFramePr>
          <p:nvPr>
            <p:custDataLst>
              <p:tags r:id="rId2"/>
            </p:custDataLst>
          </p:nvPr>
        </p:nvGraphicFramePr>
        <p:xfrm>
          <a:off x="1525443" y="1443"/>
          <a:ext cx="1444" cy="1444"/>
        </p:xfrm>
        <a:graphic>
          <a:graphicData uri="http://schemas.openxmlformats.org/presentationml/2006/ole">
            <mc:AlternateContent xmlns:mc="http://schemas.openxmlformats.org/markup-compatibility/2006">
              <mc:Choice xmlns:v="urn:schemas-microsoft-com:vml" Requires="v">
                <p:oleObj name="think-cell Slide" r:id="rId6" imgW="286" imgH="286" progId="TCLayout.ActiveDocument.1">
                  <p:embed/>
                </p:oleObj>
              </mc:Choice>
              <mc:Fallback>
                <p:oleObj name="think-cell Slide" r:id="rId6" imgW="286" imgH="286" progId="TCLayout.ActiveDocument.1">
                  <p:embed/>
                  <p:pic>
                    <p:nvPicPr>
                      <p:cNvPr id="7" name="Object 6" hidden="1">
                        <a:extLst>
                          <a:ext uri="{FF2B5EF4-FFF2-40B4-BE49-F238E27FC236}">
                            <a16:creationId xmlns:a16="http://schemas.microsoft.com/office/drawing/2014/main" id="{73106C6F-FFB8-4130-BD6A-61F0F944ADAB}"/>
                          </a:ext>
                        </a:extLst>
                      </p:cNvPr>
                      <p:cNvPicPr/>
                      <p:nvPr/>
                    </p:nvPicPr>
                    <p:blipFill>
                      <a:blip r:embed="rId7"/>
                      <a:stretch>
                        <a:fillRect/>
                      </a:stretch>
                    </p:blipFill>
                    <p:spPr>
                      <a:xfrm>
                        <a:off x="1525443" y="1443"/>
                        <a:ext cx="1444" cy="1444"/>
                      </a:xfrm>
                      <a:prstGeom prst="rect">
                        <a:avLst/>
                      </a:prstGeom>
                    </p:spPr>
                  </p:pic>
                </p:oleObj>
              </mc:Fallback>
            </mc:AlternateContent>
          </a:graphicData>
        </a:graphic>
      </p:graphicFrame>
      <p:sp>
        <p:nvSpPr>
          <p:cNvPr id="2" name="PAGE HEADING"/>
          <p:cNvSpPr>
            <a:spLocks noGrp="1"/>
          </p:cNvSpPr>
          <p:nvPr>
            <p:ph type="title"/>
            <p:custDataLst>
              <p:tags r:id="rId3"/>
            </p:custDataLst>
          </p:nvPr>
        </p:nvSpPr>
        <p:spPr/>
        <p:txBody>
          <a:bodyPr vert="horz">
            <a:normAutofit/>
          </a:bodyPr>
          <a:lstStyle/>
          <a:p>
            <a:r>
              <a:rPr lang="en-US" sz="2500" dirty="0">
                <a:solidFill>
                  <a:srgbClr val="FF0000"/>
                </a:solidFill>
              </a:rPr>
              <a:t>Bonds: </a:t>
            </a:r>
            <a:r>
              <a:rPr lang="en-GB" sz="2500" dirty="0"/>
              <a:t>Yield levels are more attractive. Go for higher quality.</a:t>
            </a:r>
            <a:endParaRPr lang="en-US" sz="2500" spc="-55" dirty="0">
              <a:latin typeface="Frutiger 45 Light" panose="020B0603020202020204" pitchFamily="34" charset="0"/>
            </a:endParaRPr>
          </a:p>
        </p:txBody>
      </p:sp>
      <p:sp>
        <p:nvSpPr>
          <p:cNvPr id="4" name="Text Placeholder 3"/>
          <p:cNvSpPr>
            <a:spLocks noGrp="1"/>
          </p:cNvSpPr>
          <p:nvPr>
            <p:ph type="body" sz="quarter" idx="15"/>
          </p:nvPr>
        </p:nvSpPr>
        <p:spPr/>
        <p:txBody>
          <a:bodyPr/>
          <a:lstStyle/>
          <a:p>
            <a:r>
              <a:rPr lang="en-US" sz="1600" dirty="0"/>
              <a:t>Yields for select fixed income segments, in % </a:t>
            </a:r>
            <a:endParaRPr lang="en-US" sz="1600" spc="-55" dirty="0"/>
          </a:p>
        </p:txBody>
      </p:sp>
      <p:graphicFrame>
        <p:nvGraphicFramePr>
          <p:cNvPr id="8" name="Chart 7" descr="{&quot;ChartDesign&quot;:{&quot;General&quot;:{&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PrimaryValue&quot;:{&quot;Weight&quot;:null,&quot;ColorRef&quot;:null,&quot;MajorTickMarks&quot;:null,&quot;MinorTickMarks&quot;:null,&quot;HasAxisTitle&quot;:null,&quot;AxisTitleDesign&quot;:null,&quot;Visible&quot;:false},&quot;SecondaryCategory&quot;:{&quot;Weight&quot;:null,&quot;ColorRef&quot;:null,&quot;MajorTickMarks&quot;:null,&quot;MinorTickMarks&quot;:null,&quot;HasAxisTitle&quot;:null,&quot;AxisTitleDesign&quot;:null,&quot;Visible&quot;:false},&quot;SecondaryValue&quot;:{&quot;Weight&quot;:null,&quot;ColorRef&quot;:null,&quot;MajorTickMarks&quot;:null,&quot;MinorTickMarks&quot;:null,&quot;HasAxisTitle&quot;:null,&quot;AxisTitleDesign&quot;:null,&quot;Visible&quot;:false},&quot;Weight&quot;:null,&quot;ColorRef&quot;:null,&quot;MajorTickMarks&quot;:null,&quot;MinorTickMarks&quot;:null,&quot;HasAxisTitle&quot;:null,&quot;AxisTitleDesign&quot;:null,&quot;Visible&quot;:null},&quot;AxisText&quot;:{&quot;Rotation&quot;:null},&quot;SeriesOverlap&quot;:0.0,&quot;GapWidth&quot;:50.0},&quot;ChartTitle&quot;:{&quot;FontName&quot;:&quot;+Body&quot;,&quot;FontNameFarEast&quot;:&quot;+Body Asian&quot;,&quot;FontNameComplexScript&quot;:null,&quot;FontSize&quot;:10.0,&quot;FontSizePp&quot;:null,&quot;FontColorRef&quot;:&quot;Black&quot;,&quot;FontBold&quot;:null,&quot;ChartTitlePosition&quot;:&quot;Undefined&quot;},&quot;Legend&quot;:{&quot;Position&quot;:&quot;Bottom&quot;,&quot;FontName&quot;:null,&quot;FontNameFarEast&quot;:null,&quot;FontNameComplexScript&quot;:null,&quot;FontSize&quot;:null,&quot;FontSizePp&quot;:null,&quot;FontColorRef&quot;:null,&quot;FontBold&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PrimaryColorRef&quot;:&quot;Lake&quot;,&quot;MarkerStyle&quot;:null,&quot;MarkerFillColorRef&quot;:null,&quot;MarkerBorderColorRef&quot;:null},{&quot;PrimaryColorRef&quot;:&quot;Gray 4&quot;,&quot;MarkerStyle&quot;:null,&quot;MarkerFillColorRef&quot;:null,&quot;MarkerBorderColorRef&quot;:null},{&quot;PrimaryColorRef&quot;:&quot;Kiwi&quot;,&quot;MarkerStyle&quot;:null,&quot;MarkerFillColorRef&quot;:null,&quot;MarkerBorderColorRef&quot;:null},{&quot;PrimaryColorRef&quot;:&quot;Gray 2&quot;,&quot;MarkerStyle&quot;:null,&quot;MarkerFillColorRef&quot;:null,&quot;MarkerBorderColorRef&quot;:null},{&quot;PrimaryColorRef&quot;:&quot;Glacier&quot;,&quot;MarkerStyle&quot;:null,&quot;MarkerFillColorRef&quot;:null,&quot;MarkerBorderColorRef&quot;:null},{&quot;PrimaryColorRef&quot;:&quot;Gray 5&quot;,&quot;MarkerStyle&quot;:null,&quot;MarkerFillColorRef&quot;:null,&quot;MarkerBorderColorRef&quot;:null},{&quot;PrimaryColorRef&quot;:&quot;Lemongrass&quot;,&quot;MarkerStyle&quot;:null,&quot;MarkerFillColorRef&quot;:null,&quot;MarkerBorderColorRef&quot;:null},{&quot;PrimaryColorRef&quot;:&quot;Gray 3&quot;,&quot;MarkerStyle&quot;:null,&quot;MarkerFillColorRef&quot;:null,&quot;MarkerBorderColorRef&quot;:null},{&quot;PrimaryColorRef&quot;:&quot;Lagoon&quot;,&quot;MarkerStyle&quot;:null,&quot;MarkerFillColorRef&quot;:null,&quot;MarkerBorderColorRef&quot;:null},{&quot;PrimaryColorRef&quot;:&quot;Olive&quot;,&quot;MarkerStyle&quot;:null,&quot;MarkerFillColorRef&quot;:null,&quot;MarkerBorderColorRef&quot;:null},{&quot;PrimaryColorRef&quot;:&quot;Lavender&quot;,&quot;MarkerStyle&quot;:null,&quot;MarkerFillColorRef&quot;:null,&quot;MarkerBorderColorRef&quot;:null},{&quot;PrimaryColorRef&quot;:&quot;Mint&quot;,&quot;MarkerStyle&quot;:null,&quot;MarkerFillColorRef&quot;:null,&quot;MarkerBorderColorRef&quot;:null},{&quot;PrimaryColorRef&quot;:&quot;Curry&quot;,&quot;MarkerStyle&quot;:null,&quot;MarkerFillColorRef&quot;:null,&quot;MarkerBorderColorRef&quot;:null},{&quot;PrimaryColorRef&quot;:&quot;Plum&quot;,&quot;MarkerStyle&quot;:null,&quot;MarkerFillColorRef&quot;:null,&quot;MarkerBorderColorRef&quot;:null},{&quot;PrimaryColorRef&quot;:&quot;Sage&quot;,&quot;MarkerStyle&quot;:null,&quot;MarkerFillColorRef&quot;:null,&quot;MarkerBorderColorRef&quot;:null},{&quot;PrimaryColorRef&quot;:&quot;Honey&quot;,&quot;MarkerStyle&quot;:null,&quot;MarkerFillColorRef&quot;:null,&quot;MarkerBorderColorRef&quot;:null},{&quot;PrimaryColorRef&quot;:&quot;Lilac&quot;,&quot;MarkerStyle&quot;:null,&quot;MarkerFillColorRef&quot;:null,&quot;MarkerBorderColorRef&quot;:null},{&quot;PrimaryColorRef&quot;:&quot;Pine&quot;,&quot;MarkerStyle&quot;:null,&quot;MarkerFillColorRef&quot;:null,&quot;MarkerBorderColorRef&quot;:null},{&quot;PrimaryColorRef&quot;:&quot;Straw&quot;,&quot;MarkerStyle&quot;:null,&quot;MarkerFillColorRef&quot;:null,&quot;MarkerBorderColorRef&quot;:null},{&quot;PrimaryColorRef&quot;:&quot;Clay&quot;,&quot;MarkerStyle&quot;:null,&quot;MarkerFillColorRef&quot;:null,&quot;MarkerBorderColorRef&quot;:null},{&quot;PrimaryColorRef&quot;:&quot;Cinnamon&quot;,&quot;MarkerStyle&quot;:null,&quot;MarkerFillColorRef&quot;:null,&quot;MarkerBorderColorRef&quot;:null},{&quot;PrimaryColorRef&quot;:&quot;Terracotta&quot;,&quot;MarkerStyle&quot;:null,&quot;MarkerFillColorRef&quot;:null,&quot;MarkerBorderColorRef&quot;:null},{&quot;PrimaryColorRef&quot;:&quot;Mouse&quot;,&quot;MarkerStyle&quot;:null,&quot;MarkerFillColorRef&quot;:null,&quot;MarkerBorderColorRef&quot;:null},{&quot;PrimaryColorRef&quot;:&quot;Chocolate&quot;,&quot;MarkerStyle&quot;:null,&quot;MarkerFillColorRef&quot;:null,&quot;MarkerBorderColorRef&quot;:null},{&quot;PrimaryColorRef&quot;:&quot;Caramel&quot;,&quot;MarkerStyle&quot;:null,&quot;MarkerFillColorRef&quot;:null,&quot;MarkerBorderColorRef&quot;:null},{&quot;PrimaryColorRef&quot;:&quot;Chestnut&quot;,&quot;MarkerStyle&quot;:null,&quot;MarkerFillColorRef&quot;:null,&quot;MarkerBorderColorRef&quot;:null}],&quot;SeriesDesign&quot;:null,&quot;SkipBlankSeries&quot;:false,&quot;Pie&quot;:null,&quot;Doughnut&quot;:null,&quot;PieDoughnut&quot;:null,&quot;Line&quot;:null,&quot;LineRadarScatter&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D02BD165-4E84-4A4D-A189-F761CA1109E5}"/>
              </a:ext>
            </a:extLst>
          </p:cNvPr>
          <p:cNvGraphicFramePr>
            <a:graphicFrameLocks/>
          </p:cNvGraphicFramePr>
          <p:nvPr>
            <p:extLst>
              <p:ext uri="{D42A27DB-BD31-4B8C-83A1-F6EECF244321}">
                <p14:modId xmlns:p14="http://schemas.microsoft.com/office/powerpoint/2010/main" val="3016331632"/>
              </p:ext>
            </p:extLst>
          </p:nvPr>
        </p:nvGraphicFramePr>
        <p:xfrm>
          <a:off x="512491" y="1849798"/>
          <a:ext cx="10885916" cy="3966465"/>
        </p:xfrm>
        <a:graphic>
          <a:graphicData uri="http://schemas.openxmlformats.org/drawingml/2006/chart">
            <c:chart xmlns:c="http://schemas.openxmlformats.org/drawingml/2006/chart" xmlns:r="http://schemas.openxmlformats.org/officeDocument/2006/relationships" r:id="rId8"/>
          </a:graphicData>
        </a:graphic>
      </p:graphicFrame>
      <p:sp>
        <p:nvSpPr>
          <p:cNvPr id="10" name="Rectangle 9">
            <a:extLst>
              <a:ext uri="{FF2B5EF4-FFF2-40B4-BE49-F238E27FC236}">
                <a16:creationId xmlns:a16="http://schemas.microsoft.com/office/drawing/2014/main" id="{0FFB9114-208B-4228-8566-06089CE63676}"/>
              </a:ext>
            </a:extLst>
          </p:cNvPr>
          <p:cNvSpPr/>
          <p:nvPr/>
        </p:nvSpPr>
        <p:spPr>
          <a:xfrm>
            <a:off x="1350018" y="6380119"/>
            <a:ext cx="6568364" cy="223779"/>
          </a:xfrm>
          <a:prstGeom prst="rect">
            <a:avLst/>
          </a:prstGeom>
        </p:spPr>
        <p:txBody>
          <a:bodyPr wrap="square" lIns="0" tIns="0" rIns="0" bIns="0" anchor="b" anchorCtr="0">
            <a:spAutoFit/>
          </a:bodyPr>
          <a:lstStyle/>
          <a:p>
            <a:pPr defTabSz="831281" eaLnBrk="0" fontAlgn="base" hangingPunct="0">
              <a:spcAft>
                <a:spcPct val="0"/>
              </a:spcAft>
              <a:defRPr/>
            </a:pPr>
            <a:r>
              <a:rPr lang="en-US" sz="727" dirty="0">
                <a:solidFill>
                  <a:prstClr val="black"/>
                </a:solidFill>
                <a:latin typeface="Frutiger 45 Light"/>
              </a:rPr>
              <a:t>Source: Bloomberg, UBS GWM CIO, as of 19 October 2022 </a:t>
            </a:r>
          </a:p>
          <a:p>
            <a:pPr defTabSz="831281" eaLnBrk="0" fontAlgn="base" hangingPunct="0">
              <a:spcAft>
                <a:spcPct val="0"/>
              </a:spcAft>
              <a:defRPr/>
            </a:pPr>
            <a:r>
              <a:rPr lang="en-US" sz="727" dirty="0">
                <a:solidFill>
                  <a:prstClr val="black"/>
                </a:solidFill>
                <a:latin typeface="Frutiger 45 Light"/>
              </a:rPr>
              <a:t>Please see important disclaimer at the end of the document. </a:t>
            </a:r>
          </a:p>
        </p:txBody>
      </p:sp>
    </p:spTree>
    <p:custDataLst>
      <p:tags r:id="rId1"/>
    </p:custDataLst>
    <p:extLst>
      <p:ext uri="{BB962C8B-B14F-4D97-AF65-F5344CB8AC3E}">
        <p14:creationId xmlns:p14="http://schemas.microsoft.com/office/powerpoint/2010/main" val="3120414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GE HEADING"/>
          <p:cNvSpPr>
            <a:spLocks noGrp="1"/>
          </p:cNvSpPr>
          <p:nvPr>
            <p:ph type="title"/>
            <p:custDataLst>
              <p:tags r:id="rId2"/>
            </p:custDataLst>
          </p:nvPr>
        </p:nvSpPr>
        <p:spPr/>
        <p:txBody>
          <a:bodyPr>
            <a:normAutofit/>
          </a:bodyPr>
          <a:lstStyle/>
          <a:p>
            <a:r>
              <a:rPr lang="en-US" altLang="en-US" sz="2500" dirty="0">
                <a:solidFill>
                  <a:schemeClr val="tx2"/>
                </a:solidFill>
                <a:latin typeface="Frutiger 45 Light" pitchFamily="34" charset="0"/>
              </a:rPr>
              <a:t>High Yield:</a:t>
            </a:r>
            <a:r>
              <a:rPr lang="en-US" altLang="en-US" sz="2500" dirty="0">
                <a:latin typeface="Frutiger 45 Light" pitchFamily="34" charset="0"/>
              </a:rPr>
              <a:t> Be cautious as default rates start to rise </a:t>
            </a:r>
            <a:endParaRPr lang="de-CH" sz="2500" spc="-73" dirty="0">
              <a:latin typeface="Frutiger 45 Light" panose="020B0603020202020204" pitchFamily="34" charset="0"/>
            </a:endParaRPr>
          </a:p>
        </p:txBody>
      </p:sp>
      <p:cxnSp>
        <p:nvCxnSpPr>
          <p:cNvPr id="12" name="Straight Connector 11">
            <a:extLst>
              <a:ext uri="{FF2B5EF4-FFF2-40B4-BE49-F238E27FC236}">
                <a16:creationId xmlns:a16="http://schemas.microsoft.com/office/drawing/2014/main" id="{192CEF4E-2B36-4D00-8589-F9D023F50D3C}"/>
              </a:ext>
            </a:extLst>
          </p:cNvPr>
          <p:cNvCxnSpPr/>
          <p:nvPr/>
        </p:nvCxnSpPr>
        <p:spPr>
          <a:xfrm>
            <a:off x="6054805" y="1756988"/>
            <a:ext cx="0" cy="4604620"/>
          </a:xfrm>
          <a:prstGeom prst="line">
            <a:avLst/>
          </a:prstGeom>
          <a:ln w="12700">
            <a:solidFill>
              <a:srgbClr val="7B7D8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BB96541-39DC-1603-4B82-7E1A4E3BAE05}"/>
              </a:ext>
            </a:extLst>
          </p:cNvPr>
          <p:cNvSpPr txBox="1"/>
          <p:nvPr/>
        </p:nvSpPr>
        <p:spPr>
          <a:xfrm>
            <a:off x="10123779" y="2668050"/>
            <a:ext cx="654618" cy="93379"/>
          </a:xfrm>
          <a:prstGeom prst="rect">
            <a:avLst/>
          </a:prstGeom>
          <a:noFill/>
        </p:spPr>
        <p:txBody>
          <a:bodyPr wrap="square" lIns="0" tIns="0" rIns="0" bIns="0" rtlCol="0">
            <a:noAutofit/>
          </a:bodyPr>
          <a:lstStyle/>
          <a:p>
            <a:pPr defTabSz="831281" eaLnBrk="0" fontAlgn="base" hangingPunct="0">
              <a:spcBef>
                <a:spcPct val="50000"/>
              </a:spcBef>
              <a:spcAft>
                <a:spcPct val="0"/>
              </a:spcAft>
            </a:pPr>
            <a:endParaRPr lang="en-US" sz="1455" dirty="0" err="1">
              <a:solidFill>
                <a:prstClr val="black"/>
              </a:solidFill>
              <a:latin typeface="Frutiger 45 Light"/>
            </a:endParaRPr>
          </a:p>
        </p:txBody>
      </p:sp>
      <p:sp>
        <p:nvSpPr>
          <p:cNvPr id="8" name="Text Box 3">
            <a:extLst>
              <a:ext uri="{FF2B5EF4-FFF2-40B4-BE49-F238E27FC236}">
                <a16:creationId xmlns:a16="http://schemas.microsoft.com/office/drawing/2014/main" id="{4FAF6C86-6138-C743-4302-1797974D57D6}"/>
              </a:ext>
            </a:extLst>
          </p:cNvPr>
          <p:cNvSpPr txBox="1">
            <a:spLocks noChangeArrowheads="1"/>
          </p:cNvSpPr>
          <p:nvPr/>
        </p:nvSpPr>
        <p:spPr bwMode="auto">
          <a:xfrm>
            <a:off x="669762" y="1795559"/>
            <a:ext cx="507267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eaLnBrk="0" hangingPunct="0">
              <a:buClrTx/>
              <a:buSzTx/>
              <a:buFontTx/>
              <a:buNone/>
              <a:defRPr sz="1400" kern="0">
                <a:solidFill>
                  <a:srgbClr val="7B6B59"/>
                </a:solidFill>
                <a:latin typeface="+mn-lt"/>
                <a:ea typeface="+mn-ea"/>
              </a:defRPr>
            </a:lvl1pPr>
            <a:lvl2pPr marL="742950" indent="-285750" eaLnBrk="0" hangingPunct="0">
              <a:spcBef>
                <a:spcPts val="700"/>
              </a:spcBef>
              <a:buClr>
                <a:schemeClr val="tx1"/>
              </a:buClr>
              <a:buFont typeface="Arial" pitchFamily="34" charset="0"/>
              <a:buChar char="–"/>
              <a:defRPr sz="1600"/>
            </a:lvl2pPr>
            <a:lvl3pPr marL="1143000" indent="-228600" eaLnBrk="0" hangingPunct="0">
              <a:spcBef>
                <a:spcPts val="700"/>
              </a:spcBef>
              <a:buClr>
                <a:schemeClr val="tx1"/>
              </a:buClr>
              <a:buFont typeface="Arial" pitchFamily="34" charset="0"/>
              <a:buChar char="–"/>
              <a:defRPr sz="1600"/>
            </a:lvl3pPr>
            <a:lvl4pPr marL="1600200" indent="-228600" eaLnBrk="0" hangingPunct="0">
              <a:spcBef>
                <a:spcPts val="300"/>
              </a:spcBef>
              <a:buClr>
                <a:schemeClr val="tx1"/>
              </a:buClr>
              <a:buSzPct val="84000"/>
              <a:buFont typeface="Arial" pitchFamily="34" charset="0"/>
              <a:buChar char="–"/>
              <a:defRPr sz="1600"/>
            </a:lvl4pPr>
            <a:lvl5pPr marL="2057400" indent="-228600" eaLnBrk="0" hangingPunct="0">
              <a:spcBef>
                <a:spcPts val="300"/>
              </a:spcBef>
              <a:buClr>
                <a:schemeClr val="tx1"/>
              </a:buClr>
              <a:buSzPct val="84000"/>
              <a:buFont typeface="Arial" pitchFamily="34" charset="0"/>
              <a:buChar char="–"/>
              <a:defRPr sz="1600"/>
            </a:lvl5pPr>
            <a:lvl6pPr marL="2514600" indent="-228600" eaLnBrk="0" fontAlgn="base" hangingPunct="0">
              <a:spcBef>
                <a:spcPts val="300"/>
              </a:spcBef>
              <a:spcAft>
                <a:spcPct val="0"/>
              </a:spcAft>
              <a:buClr>
                <a:schemeClr val="tx1"/>
              </a:buClr>
              <a:buSzPct val="84000"/>
              <a:buFont typeface="Arial" pitchFamily="34" charset="0"/>
              <a:buChar char="–"/>
              <a:defRPr sz="1600"/>
            </a:lvl6pPr>
            <a:lvl7pPr marL="2971800" indent="-228600" eaLnBrk="0" fontAlgn="base" hangingPunct="0">
              <a:spcBef>
                <a:spcPts val="300"/>
              </a:spcBef>
              <a:spcAft>
                <a:spcPct val="0"/>
              </a:spcAft>
              <a:buClr>
                <a:schemeClr val="tx1"/>
              </a:buClr>
              <a:buSzPct val="84000"/>
              <a:buFont typeface="Arial" pitchFamily="34" charset="0"/>
              <a:buChar char="–"/>
              <a:defRPr sz="1600"/>
            </a:lvl7pPr>
            <a:lvl8pPr marL="3429000" indent="-228600" eaLnBrk="0" fontAlgn="base" hangingPunct="0">
              <a:spcBef>
                <a:spcPts val="300"/>
              </a:spcBef>
              <a:spcAft>
                <a:spcPct val="0"/>
              </a:spcAft>
              <a:buClr>
                <a:schemeClr val="tx1"/>
              </a:buClr>
              <a:buSzPct val="84000"/>
              <a:buFont typeface="Arial" pitchFamily="34" charset="0"/>
              <a:buChar char="–"/>
              <a:defRPr sz="1600"/>
            </a:lvl8pPr>
            <a:lvl9pPr marL="3886200" indent="-228600" eaLnBrk="0" fontAlgn="base" hangingPunct="0">
              <a:spcBef>
                <a:spcPts val="300"/>
              </a:spcBef>
              <a:spcAft>
                <a:spcPct val="0"/>
              </a:spcAft>
              <a:buClr>
                <a:schemeClr val="tx1"/>
              </a:buClr>
              <a:buSzPct val="84000"/>
              <a:buFont typeface="Arial" pitchFamily="34" charset="0"/>
              <a:buChar char="–"/>
              <a:defRPr sz="1600"/>
            </a:lvl9pPr>
          </a:lstStyle>
          <a:p>
            <a:pPr defTabSz="830911" fontAlgn="base">
              <a:spcBef>
                <a:spcPct val="50000"/>
              </a:spcBef>
              <a:spcAft>
                <a:spcPct val="0"/>
              </a:spcAft>
            </a:pPr>
            <a:r>
              <a:rPr lang="en-US" altLang="en-US" sz="1300" b="1" dirty="0">
                <a:solidFill>
                  <a:prstClr val="black"/>
                </a:solidFill>
                <a:latin typeface="Frutiger 45 Light"/>
              </a:rPr>
              <a:t>US HY liquidity premium(*) remains compressed</a:t>
            </a:r>
          </a:p>
        </p:txBody>
      </p:sp>
      <p:sp>
        <p:nvSpPr>
          <p:cNvPr id="9" name="TextBox 8">
            <a:extLst>
              <a:ext uri="{FF2B5EF4-FFF2-40B4-BE49-F238E27FC236}">
                <a16:creationId xmlns:a16="http://schemas.microsoft.com/office/drawing/2014/main" id="{E9088323-6F2F-9DFC-02C6-8E9F454B0724}"/>
              </a:ext>
            </a:extLst>
          </p:cNvPr>
          <p:cNvSpPr txBox="1"/>
          <p:nvPr/>
        </p:nvSpPr>
        <p:spPr>
          <a:xfrm>
            <a:off x="7209829" y="1643451"/>
            <a:ext cx="4312409" cy="3830699"/>
          </a:xfrm>
          <a:prstGeom prst="rect">
            <a:avLst/>
          </a:prstGeom>
          <a:noFill/>
        </p:spPr>
        <p:txBody>
          <a:bodyPr wrap="square" lIns="0" tIns="0" rIns="0" bIns="0" rtlCol="0">
            <a:noAutofit/>
          </a:bodyPr>
          <a:lstStyle/>
          <a:p>
            <a:pPr marL="285623" indent="-285623" defTabSz="913994">
              <a:buFont typeface="Wingdings" panose="05000000000000000000" pitchFamily="2" charset="2"/>
              <a:buChar char="Ø"/>
            </a:pPr>
            <a:endParaRPr kumimoji="1" lang="en-US" sz="1599" dirty="0">
              <a:solidFill>
                <a:prstClr val="black"/>
              </a:solidFill>
              <a:latin typeface="Frutiger 45 Light"/>
            </a:endParaRPr>
          </a:p>
          <a:p>
            <a:pPr marL="285623" indent="-285623" defTabSz="913994">
              <a:buFont typeface="Wingdings" panose="05000000000000000000" pitchFamily="2" charset="2"/>
              <a:buChar char="Ø"/>
            </a:pPr>
            <a:endParaRPr kumimoji="1" lang="en-US" sz="1599" dirty="0" err="1">
              <a:solidFill>
                <a:prstClr val="black"/>
              </a:solidFill>
              <a:latin typeface="Frutiger 45 Light"/>
            </a:endParaRPr>
          </a:p>
        </p:txBody>
      </p:sp>
      <p:pic>
        <p:nvPicPr>
          <p:cNvPr id="15" name="Picture 14">
            <a:extLst>
              <a:ext uri="{FF2B5EF4-FFF2-40B4-BE49-F238E27FC236}">
                <a16:creationId xmlns:a16="http://schemas.microsoft.com/office/drawing/2014/main" id="{90A4C83A-CC62-CB0B-9B9F-558E09B2448A}"/>
              </a:ext>
            </a:extLst>
          </p:cNvPr>
          <p:cNvPicPr>
            <a:picLocks noChangeAspect="1"/>
          </p:cNvPicPr>
          <p:nvPr/>
        </p:nvPicPr>
        <p:blipFill>
          <a:blip r:embed="rId5"/>
          <a:stretch>
            <a:fillRect/>
          </a:stretch>
        </p:blipFill>
        <p:spPr>
          <a:xfrm>
            <a:off x="6267480" y="2310780"/>
            <a:ext cx="4936239" cy="3228771"/>
          </a:xfrm>
          <a:prstGeom prst="rect">
            <a:avLst/>
          </a:prstGeom>
        </p:spPr>
      </p:pic>
      <p:sp>
        <p:nvSpPr>
          <p:cNvPr id="16" name="Text Placeholder 3">
            <a:extLst>
              <a:ext uri="{FF2B5EF4-FFF2-40B4-BE49-F238E27FC236}">
                <a16:creationId xmlns:a16="http://schemas.microsoft.com/office/drawing/2014/main" id="{0AD02C39-282D-EDC7-D351-D273B0DC159E}"/>
              </a:ext>
            </a:extLst>
          </p:cNvPr>
          <p:cNvSpPr txBox="1">
            <a:spLocks/>
          </p:cNvSpPr>
          <p:nvPr/>
        </p:nvSpPr>
        <p:spPr>
          <a:xfrm>
            <a:off x="6298514" y="1756988"/>
            <a:ext cx="5706063" cy="377685"/>
          </a:xfrm>
          <a:prstGeom prst="rect">
            <a:avLst/>
          </a:prstGeom>
        </p:spPr>
        <p:txBody>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pPr marL="0" indent="0" defTabSz="1005058">
              <a:buNone/>
            </a:pPr>
            <a:r>
              <a:rPr lang="de-CH" sz="1300" b="1" dirty="0">
                <a:solidFill>
                  <a:prstClr val="black"/>
                </a:solidFill>
                <a:latin typeface="Frutiger 45 Light"/>
              </a:rPr>
              <a:t>US HY </a:t>
            </a:r>
            <a:r>
              <a:rPr lang="de-CH" sz="1300" b="1" dirty="0" err="1">
                <a:solidFill>
                  <a:prstClr val="black"/>
                </a:solidFill>
                <a:latin typeface="Frutiger 45 Light"/>
              </a:rPr>
              <a:t>model</a:t>
            </a:r>
            <a:r>
              <a:rPr lang="de-CH" sz="1300" b="1" dirty="0">
                <a:solidFill>
                  <a:prstClr val="black"/>
                </a:solidFill>
                <a:latin typeface="Frutiger 45 Light"/>
              </a:rPr>
              <a:t> </a:t>
            </a:r>
            <a:r>
              <a:rPr lang="de-CH" sz="1300" b="1" dirty="0" err="1">
                <a:solidFill>
                  <a:prstClr val="black"/>
                </a:solidFill>
                <a:latin typeface="Frutiger 45 Light"/>
              </a:rPr>
              <a:t>points</a:t>
            </a:r>
            <a:r>
              <a:rPr lang="de-CH" sz="1300" b="1" dirty="0">
                <a:solidFill>
                  <a:prstClr val="black"/>
                </a:solidFill>
                <a:latin typeface="Frutiger 45 Light"/>
              </a:rPr>
              <a:t> </a:t>
            </a:r>
            <a:r>
              <a:rPr lang="de-CH" sz="1300" b="1" dirty="0" err="1">
                <a:solidFill>
                  <a:prstClr val="black"/>
                </a:solidFill>
                <a:latin typeface="Frutiger 45 Light"/>
              </a:rPr>
              <a:t>to</a:t>
            </a:r>
            <a:r>
              <a:rPr lang="de-CH" sz="1300" b="1" dirty="0">
                <a:solidFill>
                  <a:prstClr val="black"/>
                </a:solidFill>
                <a:latin typeface="Frutiger 45 Light"/>
              </a:rPr>
              <a:t> </a:t>
            </a:r>
            <a:r>
              <a:rPr lang="de-CH" sz="1300" b="1" dirty="0" err="1">
                <a:solidFill>
                  <a:prstClr val="black"/>
                </a:solidFill>
                <a:latin typeface="Frutiger 45 Light"/>
              </a:rPr>
              <a:t>mid</a:t>
            </a:r>
            <a:r>
              <a:rPr lang="de-CH" sz="1300" b="1" dirty="0">
                <a:solidFill>
                  <a:prstClr val="black"/>
                </a:solidFill>
                <a:latin typeface="Frutiger 45 Light"/>
              </a:rPr>
              <a:t>-high </a:t>
            </a:r>
            <a:r>
              <a:rPr lang="de-CH" sz="1300" b="1" dirty="0" err="1">
                <a:solidFill>
                  <a:prstClr val="black"/>
                </a:solidFill>
                <a:latin typeface="Frutiger 45 Light"/>
              </a:rPr>
              <a:t>single</a:t>
            </a:r>
            <a:r>
              <a:rPr lang="de-CH" sz="1300" b="1" dirty="0">
                <a:solidFill>
                  <a:prstClr val="black"/>
                </a:solidFill>
                <a:latin typeface="Frutiger 45 Light"/>
              </a:rPr>
              <a:t> </a:t>
            </a:r>
            <a:r>
              <a:rPr lang="de-CH" sz="1300" b="1" dirty="0" err="1">
                <a:solidFill>
                  <a:prstClr val="black"/>
                </a:solidFill>
                <a:latin typeface="Frutiger 45 Light"/>
              </a:rPr>
              <a:t>digit</a:t>
            </a:r>
            <a:r>
              <a:rPr lang="de-CH" sz="1300" b="1" dirty="0">
                <a:solidFill>
                  <a:prstClr val="black"/>
                </a:solidFill>
                <a:latin typeface="Frutiger 45 Light"/>
              </a:rPr>
              <a:t> </a:t>
            </a:r>
            <a:r>
              <a:rPr lang="de-CH" sz="1300" b="1" dirty="0" err="1">
                <a:solidFill>
                  <a:prstClr val="black"/>
                </a:solidFill>
                <a:latin typeface="Frutiger 45 Light"/>
              </a:rPr>
              <a:t>defaults</a:t>
            </a:r>
            <a:endParaRPr lang="en-US" sz="1300" b="1" dirty="0">
              <a:solidFill>
                <a:prstClr val="black"/>
              </a:solidFill>
              <a:latin typeface="Frutiger 45 Light"/>
            </a:endParaRPr>
          </a:p>
          <a:p>
            <a:pPr marL="0" indent="0" defTabSz="1005058">
              <a:buNone/>
            </a:pPr>
            <a:endParaRPr lang="en-US" sz="1300" dirty="0">
              <a:solidFill>
                <a:prstClr val="black"/>
              </a:solidFill>
              <a:latin typeface="Frutiger 45 Light"/>
            </a:endParaRPr>
          </a:p>
        </p:txBody>
      </p:sp>
      <p:sp>
        <p:nvSpPr>
          <p:cNvPr id="19" name="TextBox 18">
            <a:extLst>
              <a:ext uri="{FF2B5EF4-FFF2-40B4-BE49-F238E27FC236}">
                <a16:creationId xmlns:a16="http://schemas.microsoft.com/office/drawing/2014/main" id="{73414861-F0ED-54F4-3D78-FED90BDFDE41}"/>
              </a:ext>
            </a:extLst>
          </p:cNvPr>
          <p:cNvSpPr txBox="1"/>
          <p:nvPr/>
        </p:nvSpPr>
        <p:spPr>
          <a:xfrm>
            <a:off x="433553" y="1051294"/>
            <a:ext cx="8332905" cy="323165"/>
          </a:xfrm>
          <a:prstGeom prst="rect">
            <a:avLst/>
          </a:prstGeom>
          <a:noFill/>
        </p:spPr>
        <p:txBody>
          <a:bodyPr wrap="square">
            <a:spAutoFit/>
          </a:bodyPr>
          <a:lstStyle/>
          <a:p>
            <a:pPr defTabSz="831281" eaLnBrk="0" fontAlgn="base" hangingPunct="0">
              <a:spcBef>
                <a:spcPct val="50000"/>
              </a:spcBef>
              <a:spcAft>
                <a:spcPct val="0"/>
              </a:spcAft>
            </a:pPr>
            <a:r>
              <a:rPr lang="en-US" sz="1500" dirty="0">
                <a:solidFill>
                  <a:prstClr val="black"/>
                </a:solidFill>
                <a:latin typeface="Frutiger 45 Light"/>
                <a:ea typeface="Arial Unicode MS" pitchFamily="34" charset="-128"/>
              </a:rPr>
              <a:t>We expect further spread widening on US HY (target at 600bp June 2023) </a:t>
            </a:r>
          </a:p>
        </p:txBody>
      </p:sp>
      <p:sp>
        <p:nvSpPr>
          <p:cNvPr id="21" name="TextBox 20">
            <a:extLst>
              <a:ext uri="{FF2B5EF4-FFF2-40B4-BE49-F238E27FC236}">
                <a16:creationId xmlns:a16="http://schemas.microsoft.com/office/drawing/2014/main" id="{888D4679-BD5D-19A3-8CE0-88ED433CB8AC}"/>
              </a:ext>
            </a:extLst>
          </p:cNvPr>
          <p:cNvSpPr txBox="1"/>
          <p:nvPr/>
        </p:nvSpPr>
        <p:spPr>
          <a:xfrm>
            <a:off x="194980" y="5474150"/>
            <a:ext cx="5703643" cy="400110"/>
          </a:xfrm>
          <a:prstGeom prst="rect">
            <a:avLst/>
          </a:prstGeom>
          <a:noFill/>
        </p:spPr>
        <p:txBody>
          <a:bodyPr wrap="square">
            <a:spAutoFit/>
          </a:bodyPr>
          <a:lstStyle/>
          <a:p>
            <a:pPr defTabSz="831281" eaLnBrk="0" fontAlgn="base" hangingPunct="0">
              <a:spcBef>
                <a:spcPct val="50000"/>
              </a:spcBef>
              <a:spcAft>
                <a:spcPct val="0"/>
              </a:spcAft>
            </a:pPr>
            <a:r>
              <a:rPr lang="en-US" sz="1000" dirty="0">
                <a:solidFill>
                  <a:prstClr val="black"/>
                </a:solidFill>
                <a:latin typeface="Frutiger 45 Light"/>
              </a:rPr>
              <a:t>*: Liquidity premium (LP) defined as current spread minus historical realized credit loss (estimated credit loss over the most recent 12 months)</a:t>
            </a:r>
          </a:p>
        </p:txBody>
      </p:sp>
      <p:pic>
        <p:nvPicPr>
          <p:cNvPr id="23" name="Picture 22">
            <a:extLst>
              <a:ext uri="{FF2B5EF4-FFF2-40B4-BE49-F238E27FC236}">
                <a16:creationId xmlns:a16="http://schemas.microsoft.com/office/drawing/2014/main" id="{12E08548-9E06-C9FD-5C2C-689CD0A221A3}"/>
              </a:ext>
            </a:extLst>
          </p:cNvPr>
          <p:cNvPicPr>
            <a:picLocks noChangeAspect="1"/>
          </p:cNvPicPr>
          <p:nvPr/>
        </p:nvPicPr>
        <p:blipFill>
          <a:blip r:embed="rId6"/>
          <a:stretch>
            <a:fillRect/>
          </a:stretch>
        </p:blipFill>
        <p:spPr>
          <a:xfrm>
            <a:off x="310842" y="2105263"/>
            <a:ext cx="5265836" cy="3348532"/>
          </a:xfrm>
          <a:prstGeom prst="rect">
            <a:avLst/>
          </a:prstGeom>
        </p:spPr>
      </p:pic>
      <p:sp>
        <p:nvSpPr>
          <p:cNvPr id="13" name="Rectangle 12">
            <a:extLst>
              <a:ext uri="{FF2B5EF4-FFF2-40B4-BE49-F238E27FC236}">
                <a16:creationId xmlns:a16="http://schemas.microsoft.com/office/drawing/2014/main" id="{3F8D5A81-4EFB-10C1-9544-892903F71F9D}"/>
              </a:ext>
            </a:extLst>
          </p:cNvPr>
          <p:cNvSpPr/>
          <p:nvPr/>
        </p:nvSpPr>
        <p:spPr>
          <a:xfrm>
            <a:off x="1350018" y="6380119"/>
            <a:ext cx="6568364" cy="223779"/>
          </a:xfrm>
          <a:prstGeom prst="rect">
            <a:avLst/>
          </a:prstGeom>
        </p:spPr>
        <p:txBody>
          <a:bodyPr wrap="square" lIns="0" tIns="0" rIns="0" bIns="0" anchor="b" anchorCtr="0">
            <a:spAutoFit/>
          </a:bodyPr>
          <a:lstStyle/>
          <a:p>
            <a:pPr defTabSz="831281" eaLnBrk="0" fontAlgn="base" hangingPunct="0">
              <a:spcAft>
                <a:spcPct val="0"/>
              </a:spcAft>
              <a:defRPr/>
            </a:pPr>
            <a:r>
              <a:rPr lang="en-US" sz="727" dirty="0">
                <a:solidFill>
                  <a:prstClr val="black"/>
                </a:solidFill>
                <a:latin typeface="Frutiger 45 Light"/>
              </a:rPr>
              <a:t>Source: Bloomberg, UBS GWM CIO, as of 19 October 2022 </a:t>
            </a:r>
          </a:p>
          <a:p>
            <a:pPr defTabSz="831281" eaLnBrk="0" fontAlgn="base" hangingPunct="0">
              <a:spcAft>
                <a:spcPct val="0"/>
              </a:spcAft>
              <a:defRPr/>
            </a:pPr>
            <a:r>
              <a:rPr lang="en-US" sz="727" dirty="0">
                <a:solidFill>
                  <a:prstClr val="black"/>
                </a:solidFill>
                <a:latin typeface="Frutiger 45 Light"/>
              </a:rPr>
              <a:t>Please see important disclaimer at the end of the document. </a:t>
            </a:r>
          </a:p>
        </p:txBody>
      </p:sp>
    </p:spTree>
    <p:custDataLst>
      <p:tags r:id="rId1"/>
    </p:custDataLst>
    <p:extLst>
      <p:ext uri="{BB962C8B-B14F-4D97-AF65-F5344CB8AC3E}">
        <p14:creationId xmlns:p14="http://schemas.microsoft.com/office/powerpoint/2010/main" val="951701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3"/>
            </p:custDataLst>
          </p:nvPr>
        </p:nvGraphicFramePr>
        <p:xfrm>
          <a:off x="1525443" y="1443"/>
          <a:ext cx="1444" cy="1444"/>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5" name="Object 4" hidden="1"/>
                      <p:cNvPicPr/>
                      <p:nvPr/>
                    </p:nvPicPr>
                    <p:blipFill>
                      <a:blip r:embed="rId10"/>
                      <a:stretch>
                        <a:fillRect/>
                      </a:stretch>
                    </p:blipFill>
                    <p:spPr>
                      <a:xfrm>
                        <a:off x="1525443" y="1443"/>
                        <a:ext cx="1444" cy="1444"/>
                      </a:xfrm>
                      <a:prstGeom prst="rect">
                        <a:avLst/>
                      </a:prstGeom>
                    </p:spPr>
                  </p:pic>
                </p:oleObj>
              </mc:Fallback>
            </mc:AlternateContent>
          </a:graphicData>
        </a:graphic>
      </p:graphicFrame>
      <p:sp>
        <p:nvSpPr>
          <p:cNvPr id="3" name="Rectangle 2" hidden="1"/>
          <p:cNvSpPr/>
          <p:nvPr>
            <p:custDataLst>
              <p:tags r:id="rId4"/>
            </p:custDataLst>
          </p:nvPr>
        </p:nvSpPr>
        <p:spPr>
          <a:xfrm>
            <a:off x="1906386" y="0"/>
            <a:ext cx="144318"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defTabSz="831281" eaLnBrk="0" fontAlgn="base" hangingPunct="0">
              <a:lnSpc>
                <a:spcPct val="95000"/>
              </a:lnSpc>
              <a:spcBef>
                <a:spcPct val="0"/>
              </a:spcBef>
              <a:spcAft>
                <a:spcPct val="0"/>
              </a:spcAft>
              <a:defRPr/>
            </a:pPr>
            <a:endParaRPr lang="en-US" sz="2545" dirty="0">
              <a:solidFill>
                <a:prstClr val="black"/>
              </a:solidFill>
              <a:latin typeface="Frutiger 45 Light"/>
              <a:ea typeface="Arial Unicode MS"/>
              <a:sym typeface="Frutiger 45 Light"/>
            </a:endParaRPr>
          </a:p>
        </p:txBody>
      </p:sp>
      <p:sp>
        <p:nvSpPr>
          <p:cNvPr id="2" name="Title 1"/>
          <p:cNvSpPr>
            <a:spLocks noGrp="1"/>
          </p:cNvSpPr>
          <p:nvPr>
            <p:ph type="title"/>
          </p:nvPr>
        </p:nvSpPr>
        <p:spPr>
          <a:xfrm>
            <a:off x="491997" y="5426"/>
            <a:ext cx="9596455" cy="856211"/>
          </a:xfrm>
        </p:spPr>
        <p:txBody>
          <a:bodyPr vert="horz"/>
          <a:lstStyle/>
          <a:p>
            <a:r>
              <a:rPr lang="en-US" sz="2500" dirty="0">
                <a:solidFill>
                  <a:srgbClr val="FF0000"/>
                </a:solidFill>
              </a:rPr>
              <a:t>Asset class preference</a:t>
            </a:r>
            <a:r>
              <a:rPr lang="en-US" sz="2500" dirty="0"/>
              <a:t>: Playing defense – for now</a:t>
            </a:r>
          </a:p>
        </p:txBody>
      </p:sp>
      <p:sp>
        <p:nvSpPr>
          <p:cNvPr id="74" name="Content Placeholder 3">
            <a:extLst>
              <a:ext uri="{FF2B5EF4-FFF2-40B4-BE49-F238E27FC236}">
                <a16:creationId xmlns:a16="http://schemas.microsoft.com/office/drawing/2014/main" id="{D88E0774-ED45-413C-B8AB-FB94A3895A6E}"/>
              </a:ext>
            </a:extLst>
          </p:cNvPr>
          <p:cNvSpPr>
            <a:spLocks noGrp="1"/>
          </p:cNvSpPr>
          <p:nvPr>
            <p:ph sz="quarter" idx="4294967295"/>
          </p:nvPr>
        </p:nvSpPr>
        <p:spPr>
          <a:xfrm>
            <a:off x="6286111" y="4447742"/>
            <a:ext cx="4073237" cy="1377635"/>
          </a:xfrm>
        </p:spPr>
        <p:txBody>
          <a:bodyPr/>
          <a:lstStyle/>
          <a:p>
            <a:pPr marL="916" indent="0">
              <a:spcBef>
                <a:spcPts val="0"/>
              </a:spcBef>
              <a:buNone/>
            </a:pPr>
            <a:r>
              <a:rPr lang="en-US" sz="727" dirty="0"/>
              <a:t>Note: The global asset class preferences reflect the high-level UBS House View. The tactical asset allocation (TAA) positioning of our different investment strategies may differ from this view because our strategies seek specific investment objectives and can frequently adjust portfolio allocation to achieve them. Also, these preferences may vary in different regions for various reasons such as currency considerations.</a:t>
            </a:r>
            <a:endParaRPr lang="en-US" sz="727" b="1" dirty="0"/>
          </a:p>
          <a:p>
            <a:pPr marL="916" indent="0">
              <a:buNone/>
            </a:pPr>
            <a:r>
              <a:rPr lang="en-US" sz="727" b="1" dirty="0"/>
              <a:t>Least preferred</a:t>
            </a:r>
            <a:endParaRPr lang="en-US" sz="727" dirty="0"/>
          </a:p>
          <a:p>
            <a:pPr marL="916" indent="0">
              <a:spcBef>
                <a:spcPts val="0"/>
              </a:spcBef>
              <a:buNone/>
            </a:pPr>
            <a:r>
              <a:rPr lang="en-US" sz="727" dirty="0"/>
              <a:t>We expect this asset class to deliver the least attractive risk-adjusted returns over the next 12 months‎ within our asset class universe.</a:t>
            </a:r>
          </a:p>
          <a:p>
            <a:pPr marL="916" indent="0">
              <a:buNone/>
            </a:pPr>
            <a:r>
              <a:rPr lang="en-US" sz="727" b="1" dirty="0"/>
              <a:t>Most preferred</a:t>
            </a:r>
            <a:endParaRPr lang="en-US" sz="727" dirty="0"/>
          </a:p>
          <a:p>
            <a:pPr marL="916" indent="0">
              <a:spcBef>
                <a:spcPts val="0"/>
              </a:spcBef>
              <a:buNone/>
            </a:pPr>
            <a:r>
              <a:rPr lang="en-US" sz="727" dirty="0"/>
              <a:t>We expect this asset class to deliver the most attractive risk-adjusted returns over the next 12 months within our asset class universe.</a:t>
            </a:r>
          </a:p>
        </p:txBody>
      </p:sp>
      <p:sp>
        <p:nvSpPr>
          <p:cNvPr id="67" name="object 12">
            <a:extLst>
              <a:ext uri="{FF2B5EF4-FFF2-40B4-BE49-F238E27FC236}">
                <a16:creationId xmlns:a16="http://schemas.microsoft.com/office/drawing/2014/main" id="{6B54C125-8163-406E-AD02-0810E940FEED}"/>
              </a:ext>
            </a:extLst>
          </p:cNvPr>
          <p:cNvSpPr txBox="1">
            <a:spLocks/>
          </p:cNvSpPr>
          <p:nvPr/>
        </p:nvSpPr>
        <p:spPr>
          <a:xfrm>
            <a:off x="2987000" y="6431125"/>
            <a:ext cx="7101452" cy="111890"/>
          </a:xfrm>
          <a:prstGeom prst="rect">
            <a:avLst/>
          </a:prstGeom>
        </p:spPr>
        <p:txBody>
          <a:bodyPr vert="horz" wrap="square" lIns="0" tIns="0" rIns="0" bIns="0" rtlCol="0">
            <a:spAutoFit/>
          </a:bodyPr>
          <a:lstStyle/>
          <a:p>
            <a:pPr marL="11428" algn="r" defTabSz="831281" eaLnBrk="0" fontAlgn="base" hangingPunct="0">
              <a:spcAft>
                <a:spcPct val="0"/>
              </a:spcAft>
              <a:defRPr/>
            </a:pPr>
            <a:r>
              <a:rPr lang="en-US" sz="727" dirty="0">
                <a:solidFill>
                  <a:prstClr val="black"/>
                </a:solidFill>
                <a:latin typeface="Frutiger 45 Light"/>
                <a:cs typeface="Frutiger 45 Light"/>
              </a:rPr>
              <a:t>Analysts: Adrian Zuercher, Mark Andersen</a:t>
            </a:r>
          </a:p>
        </p:txBody>
      </p:sp>
      <p:pic>
        <p:nvPicPr>
          <p:cNvPr id="70" name="Graphic 4 [1]" hidden="1">
            <a:extLst>
              <a:ext uri="{FF2B5EF4-FFF2-40B4-BE49-F238E27FC236}">
                <a16:creationId xmlns:a16="http://schemas.microsoft.com/office/drawing/2014/main" id="{7B9689CE-67CE-4FAF-8BF4-18EDE3A898B8}"/>
              </a:ext>
            </a:extLst>
          </p:cNvPr>
          <p:cNvPicPr>
            <a:picLocks noChangeAspect="1"/>
          </p:cNvPicPr>
          <p:nvPr>
            <p:custDataLst>
              <p:tags r:id="rId5"/>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843791" y="521557"/>
            <a:ext cx="2216727" cy="2216727"/>
          </a:xfrm>
          <a:prstGeom prst="rect">
            <a:avLst/>
          </a:prstGeom>
        </p:spPr>
      </p:pic>
      <p:pic>
        <p:nvPicPr>
          <p:cNvPr id="73" name="Graphic 4 [1]" hidden="1">
            <a:extLst>
              <a:ext uri="{FF2B5EF4-FFF2-40B4-BE49-F238E27FC236}">
                <a16:creationId xmlns:a16="http://schemas.microsoft.com/office/drawing/2014/main" id="{B6E96655-219D-434B-A6BD-CB0E1377C3CB}"/>
              </a:ext>
            </a:extLst>
          </p:cNvPr>
          <p:cNvPicPr>
            <a:picLocks noChangeAspect="1"/>
          </p:cNvPicPr>
          <p:nvPr>
            <p:custDataLst>
              <p:tags r:id="rId6"/>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204019" y="712933"/>
            <a:ext cx="133004" cy="133004"/>
          </a:xfrm>
          <a:prstGeom prst="rect">
            <a:avLst/>
          </a:prstGeom>
        </p:spPr>
      </p:pic>
      <p:grpSp>
        <p:nvGrpSpPr>
          <p:cNvPr id="10" name="Graphic 4 [1]" hidden="1">
            <a:extLst>
              <a:ext uri="{FF2B5EF4-FFF2-40B4-BE49-F238E27FC236}">
                <a16:creationId xmlns:a16="http://schemas.microsoft.com/office/drawing/2014/main" id="{8BA4F780-164D-481D-86A8-5BE6A69BF632}"/>
              </a:ext>
            </a:extLst>
          </p:cNvPr>
          <p:cNvGrpSpPr/>
          <p:nvPr/>
        </p:nvGrpSpPr>
        <p:grpSpPr>
          <a:xfrm>
            <a:off x="7148557" y="3710519"/>
            <a:ext cx="1698047" cy="2060864"/>
            <a:chOff x="6187013" y="4081571"/>
            <a:chExt cx="1867852" cy="2266950"/>
          </a:xfrm>
          <a:noFill/>
        </p:grpSpPr>
        <p:sp>
          <p:nvSpPr>
            <p:cNvPr id="11" name="Freeform: Shape 10">
              <a:extLst>
                <a:ext uri="{FF2B5EF4-FFF2-40B4-BE49-F238E27FC236}">
                  <a16:creationId xmlns:a16="http://schemas.microsoft.com/office/drawing/2014/main" id="{2BE64FC8-4D48-4AD9-848D-12A2C142D67D}"/>
                </a:ext>
              </a:extLst>
            </p:cNvPr>
            <p:cNvSpPr/>
            <p:nvPr/>
          </p:nvSpPr>
          <p:spPr>
            <a:xfrm>
              <a:off x="6187013" y="4081571"/>
              <a:ext cx="1291589" cy="2266950"/>
            </a:xfrm>
            <a:custGeom>
              <a:avLst/>
              <a:gdLst>
                <a:gd name="connsiteX0" fmla="*/ 1291590 w 1291589"/>
                <a:gd name="connsiteY0" fmla="*/ 1046798 h 2266950"/>
                <a:gd name="connsiteX1" fmla="*/ 1291590 w 1291589"/>
                <a:gd name="connsiteY1" fmla="*/ 928688 h 2266950"/>
                <a:gd name="connsiteX2" fmla="*/ 1162050 w 1291589"/>
                <a:gd name="connsiteY2" fmla="*/ 741998 h 2266950"/>
                <a:gd name="connsiteX3" fmla="*/ 910590 w 1291589"/>
                <a:gd name="connsiteY3" fmla="*/ 648653 h 2266950"/>
                <a:gd name="connsiteX4" fmla="*/ 826770 w 1291589"/>
                <a:gd name="connsiteY4" fmla="*/ 527685 h 2266950"/>
                <a:gd name="connsiteX5" fmla="*/ 826770 w 1291589"/>
                <a:gd name="connsiteY5" fmla="*/ 527685 h 2266950"/>
                <a:gd name="connsiteX6" fmla="*/ 949643 w 1291589"/>
                <a:gd name="connsiteY6" fmla="*/ 404813 h 2266950"/>
                <a:gd name="connsiteX7" fmla="*/ 1063943 w 1291589"/>
                <a:gd name="connsiteY7" fmla="*/ 404813 h 2266950"/>
                <a:gd name="connsiteX8" fmla="*/ 1141095 w 1291589"/>
                <a:gd name="connsiteY8" fmla="*/ 327660 h 2266950"/>
                <a:gd name="connsiteX9" fmla="*/ 1141095 w 1291589"/>
                <a:gd name="connsiteY9" fmla="*/ 327660 h 2266950"/>
                <a:gd name="connsiteX10" fmla="*/ 813435 w 1291589"/>
                <a:gd name="connsiteY10" fmla="*/ 0 h 2266950"/>
                <a:gd name="connsiteX11" fmla="*/ 645795 w 1291589"/>
                <a:gd name="connsiteY11" fmla="*/ 0 h 2266950"/>
                <a:gd name="connsiteX12" fmla="*/ 478155 w 1291589"/>
                <a:gd name="connsiteY12" fmla="*/ 0 h 2266950"/>
                <a:gd name="connsiteX13" fmla="*/ 150495 w 1291589"/>
                <a:gd name="connsiteY13" fmla="*/ 327660 h 2266950"/>
                <a:gd name="connsiteX14" fmla="*/ 150495 w 1291589"/>
                <a:gd name="connsiteY14" fmla="*/ 327660 h 2266950"/>
                <a:gd name="connsiteX15" fmla="*/ 227648 w 1291589"/>
                <a:gd name="connsiteY15" fmla="*/ 404813 h 2266950"/>
                <a:gd name="connsiteX16" fmla="*/ 341948 w 1291589"/>
                <a:gd name="connsiteY16" fmla="*/ 404813 h 2266950"/>
                <a:gd name="connsiteX17" fmla="*/ 464820 w 1291589"/>
                <a:gd name="connsiteY17" fmla="*/ 527685 h 2266950"/>
                <a:gd name="connsiteX18" fmla="*/ 464820 w 1291589"/>
                <a:gd name="connsiteY18" fmla="*/ 527685 h 2266950"/>
                <a:gd name="connsiteX19" fmla="*/ 381000 w 1291589"/>
                <a:gd name="connsiteY19" fmla="*/ 648653 h 2266950"/>
                <a:gd name="connsiteX20" fmla="*/ 129540 w 1291589"/>
                <a:gd name="connsiteY20" fmla="*/ 741998 h 2266950"/>
                <a:gd name="connsiteX21" fmla="*/ 0 w 1291589"/>
                <a:gd name="connsiteY21" fmla="*/ 928688 h 2266950"/>
                <a:gd name="connsiteX22" fmla="*/ 0 w 1291589"/>
                <a:gd name="connsiteY22" fmla="*/ 2266950 h 2266950"/>
                <a:gd name="connsiteX23" fmla="*/ 803910 w 1291589"/>
                <a:gd name="connsiteY23" fmla="*/ 2266950 h 22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91589" h="2266950">
                  <a:moveTo>
                    <a:pt x="1291590" y="1046798"/>
                  </a:moveTo>
                  <a:lnTo>
                    <a:pt x="1291590" y="928688"/>
                  </a:lnTo>
                  <a:cubicBezTo>
                    <a:pt x="1291590" y="845820"/>
                    <a:pt x="1240155" y="771525"/>
                    <a:pt x="1162050" y="741998"/>
                  </a:cubicBezTo>
                  <a:lnTo>
                    <a:pt x="910590" y="648653"/>
                  </a:lnTo>
                  <a:cubicBezTo>
                    <a:pt x="860107" y="629603"/>
                    <a:pt x="826770" y="581978"/>
                    <a:pt x="826770" y="527685"/>
                  </a:cubicBezTo>
                  <a:lnTo>
                    <a:pt x="826770" y="527685"/>
                  </a:lnTo>
                  <a:cubicBezTo>
                    <a:pt x="826770" y="460058"/>
                    <a:pt x="882015" y="404813"/>
                    <a:pt x="949643" y="404813"/>
                  </a:cubicBezTo>
                  <a:lnTo>
                    <a:pt x="1063943" y="404813"/>
                  </a:lnTo>
                  <a:cubicBezTo>
                    <a:pt x="1106805" y="404813"/>
                    <a:pt x="1141095" y="370523"/>
                    <a:pt x="1141095" y="327660"/>
                  </a:cubicBezTo>
                  <a:lnTo>
                    <a:pt x="1141095" y="327660"/>
                  </a:lnTo>
                  <a:cubicBezTo>
                    <a:pt x="1141095" y="146685"/>
                    <a:pt x="994410" y="0"/>
                    <a:pt x="813435" y="0"/>
                  </a:cubicBezTo>
                  <a:lnTo>
                    <a:pt x="645795" y="0"/>
                  </a:lnTo>
                  <a:lnTo>
                    <a:pt x="478155" y="0"/>
                  </a:lnTo>
                  <a:cubicBezTo>
                    <a:pt x="297180" y="0"/>
                    <a:pt x="150495" y="146685"/>
                    <a:pt x="150495" y="327660"/>
                  </a:cubicBezTo>
                  <a:lnTo>
                    <a:pt x="150495" y="327660"/>
                  </a:lnTo>
                  <a:cubicBezTo>
                    <a:pt x="150495" y="370523"/>
                    <a:pt x="184785" y="404813"/>
                    <a:pt x="227648" y="404813"/>
                  </a:cubicBezTo>
                  <a:lnTo>
                    <a:pt x="341948" y="404813"/>
                  </a:lnTo>
                  <a:cubicBezTo>
                    <a:pt x="409575" y="404813"/>
                    <a:pt x="464820" y="460058"/>
                    <a:pt x="464820" y="527685"/>
                  </a:cubicBezTo>
                  <a:lnTo>
                    <a:pt x="464820" y="527685"/>
                  </a:lnTo>
                  <a:cubicBezTo>
                    <a:pt x="464820" y="581978"/>
                    <a:pt x="431483" y="629603"/>
                    <a:pt x="381000" y="648653"/>
                  </a:cubicBezTo>
                  <a:lnTo>
                    <a:pt x="129540" y="741998"/>
                  </a:lnTo>
                  <a:cubicBezTo>
                    <a:pt x="51435" y="770573"/>
                    <a:pt x="0" y="844868"/>
                    <a:pt x="0" y="928688"/>
                  </a:cubicBezTo>
                  <a:lnTo>
                    <a:pt x="0" y="2266950"/>
                  </a:lnTo>
                  <a:lnTo>
                    <a:pt x="803910" y="2266950"/>
                  </a:lnTo>
                </a:path>
              </a:pathLst>
            </a:custGeom>
            <a:noFill/>
            <a:ln w="57150" cap="flat">
              <a:solidFill>
                <a:srgbClr val="000000"/>
              </a:solidFill>
              <a:prstDash val="solid"/>
              <a:miter/>
            </a:ln>
          </p:spPr>
          <p:txBody>
            <a:bodyPr rtlCol="0" anchor="ctr"/>
            <a:lstStyle/>
            <a:p>
              <a:pPr defTabSz="831281" eaLnBrk="0" fontAlgn="base" hangingPunct="0">
                <a:spcBef>
                  <a:spcPct val="50000"/>
                </a:spcBef>
                <a:spcAft>
                  <a:spcPct val="0"/>
                </a:spcAft>
                <a:defRPr/>
              </a:pPr>
              <a:endParaRPr lang="en-US" sz="1636">
                <a:solidFill>
                  <a:prstClr val="black"/>
                </a:solidFill>
                <a:latin typeface="Frutiger 45 Light"/>
              </a:endParaRPr>
            </a:p>
          </p:txBody>
        </p:sp>
        <p:sp>
          <p:nvSpPr>
            <p:cNvPr id="12" name="Freeform: Shape 11">
              <a:extLst>
                <a:ext uri="{FF2B5EF4-FFF2-40B4-BE49-F238E27FC236}">
                  <a16:creationId xmlns:a16="http://schemas.microsoft.com/office/drawing/2014/main" id="{F7814C29-A3A5-41EB-9E0A-12969F49AFCE}"/>
                </a:ext>
              </a:extLst>
            </p:cNvPr>
            <p:cNvSpPr/>
            <p:nvPr/>
          </p:nvSpPr>
          <p:spPr>
            <a:xfrm>
              <a:off x="7168089" y="5710346"/>
              <a:ext cx="709612" cy="209550"/>
            </a:xfrm>
            <a:custGeom>
              <a:avLst/>
              <a:gdLst>
                <a:gd name="connsiteX0" fmla="*/ 0 w 709612"/>
                <a:gd name="connsiteY0" fmla="*/ 0 h 209550"/>
                <a:gd name="connsiteX1" fmla="*/ 709613 w 709612"/>
                <a:gd name="connsiteY1" fmla="*/ 0 h 209550"/>
                <a:gd name="connsiteX2" fmla="*/ 0 w 709612"/>
                <a:gd name="connsiteY2" fmla="*/ 209550 h 209550"/>
                <a:gd name="connsiteX3" fmla="*/ 709613 w 709612"/>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709612" h="209550">
                  <a:moveTo>
                    <a:pt x="0" y="0"/>
                  </a:moveTo>
                  <a:lnTo>
                    <a:pt x="709613" y="0"/>
                  </a:lnTo>
                  <a:moveTo>
                    <a:pt x="0" y="209550"/>
                  </a:moveTo>
                  <a:lnTo>
                    <a:pt x="709613" y="209550"/>
                  </a:lnTo>
                </a:path>
              </a:pathLst>
            </a:custGeom>
            <a:noFill/>
            <a:ln w="114300" cap="flat">
              <a:solidFill>
                <a:srgbClr val="E60000"/>
              </a:solidFill>
              <a:prstDash val="solid"/>
              <a:miter/>
            </a:ln>
          </p:spPr>
          <p:txBody>
            <a:bodyPr rtlCol="0" anchor="ctr"/>
            <a:lstStyle/>
            <a:p>
              <a:pPr defTabSz="831281" eaLnBrk="0" fontAlgn="base" hangingPunct="0">
                <a:spcBef>
                  <a:spcPct val="50000"/>
                </a:spcBef>
                <a:spcAft>
                  <a:spcPct val="0"/>
                </a:spcAft>
                <a:defRPr/>
              </a:pPr>
              <a:endParaRPr lang="en-US" sz="1636">
                <a:solidFill>
                  <a:prstClr val="black"/>
                </a:solidFill>
                <a:latin typeface="Frutiger 45 Light"/>
              </a:endParaRPr>
            </a:p>
          </p:txBody>
        </p:sp>
        <p:sp>
          <p:nvSpPr>
            <p:cNvPr id="13" name="Freeform: Shape 12">
              <a:extLst>
                <a:ext uri="{FF2B5EF4-FFF2-40B4-BE49-F238E27FC236}">
                  <a16:creationId xmlns:a16="http://schemas.microsoft.com/office/drawing/2014/main" id="{C20E45DC-1402-4024-94A8-EB8F10C19121}"/>
                </a:ext>
              </a:extLst>
            </p:cNvPr>
            <p:cNvSpPr/>
            <p:nvPr/>
          </p:nvSpPr>
          <p:spPr>
            <a:xfrm>
              <a:off x="6988066" y="5281721"/>
              <a:ext cx="1066800" cy="1066800"/>
            </a:xfrm>
            <a:custGeom>
              <a:avLst/>
              <a:gdLst>
                <a:gd name="connsiteX0" fmla="*/ 1066800 w 1066800"/>
                <a:gd name="connsiteY0" fmla="*/ 533400 h 1066800"/>
                <a:gd name="connsiteX1" fmla="*/ 533400 w 1066800"/>
                <a:gd name="connsiteY1" fmla="*/ 1066800 h 1066800"/>
                <a:gd name="connsiteX2" fmla="*/ 0 w 1066800"/>
                <a:gd name="connsiteY2" fmla="*/ 533400 h 1066800"/>
                <a:gd name="connsiteX3" fmla="*/ 533400 w 1066800"/>
                <a:gd name="connsiteY3" fmla="*/ 0 h 1066800"/>
                <a:gd name="connsiteX4" fmla="*/ 1066800 w 1066800"/>
                <a:gd name="connsiteY4" fmla="*/ 533400 h 1066800"/>
                <a:gd name="connsiteX5" fmla="*/ 1066800 w 1066800"/>
                <a:gd name="connsiteY5" fmla="*/ 53340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800" h="1066800">
                  <a:moveTo>
                    <a:pt x="1066800" y="533400"/>
                  </a:moveTo>
                  <a:cubicBezTo>
                    <a:pt x="1066800" y="827722"/>
                    <a:pt x="827723" y="1066800"/>
                    <a:pt x="533400" y="1066800"/>
                  </a:cubicBezTo>
                  <a:cubicBezTo>
                    <a:pt x="239078" y="1066800"/>
                    <a:pt x="0" y="827722"/>
                    <a:pt x="0" y="533400"/>
                  </a:cubicBezTo>
                  <a:cubicBezTo>
                    <a:pt x="0" y="239078"/>
                    <a:pt x="239078" y="0"/>
                    <a:pt x="533400" y="0"/>
                  </a:cubicBezTo>
                  <a:cubicBezTo>
                    <a:pt x="827723" y="0"/>
                    <a:pt x="1066800" y="239078"/>
                    <a:pt x="1066800" y="533400"/>
                  </a:cubicBezTo>
                  <a:lnTo>
                    <a:pt x="1066800" y="533400"/>
                  </a:lnTo>
                  <a:close/>
                </a:path>
              </a:pathLst>
            </a:custGeom>
            <a:noFill/>
            <a:ln w="57150" cap="flat">
              <a:solidFill>
                <a:srgbClr val="000000"/>
              </a:solidFill>
              <a:prstDash val="solid"/>
              <a:miter/>
            </a:ln>
          </p:spPr>
          <p:txBody>
            <a:bodyPr rtlCol="0" anchor="ctr"/>
            <a:lstStyle/>
            <a:p>
              <a:pPr defTabSz="831281" eaLnBrk="0" fontAlgn="base" hangingPunct="0">
                <a:spcBef>
                  <a:spcPct val="50000"/>
                </a:spcBef>
                <a:spcAft>
                  <a:spcPct val="0"/>
                </a:spcAft>
                <a:defRPr/>
              </a:pPr>
              <a:endParaRPr lang="en-US" sz="1636">
                <a:solidFill>
                  <a:prstClr val="black"/>
                </a:solidFill>
                <a:latin typeface="Frutiger 45 Light"/>
              </a:endParaRPr>
            </a:p>
          </p:txBody>
        </p:sp>
      </p:grpSp>
      <p:pic>
        <p:nvPicPr>
          <p:cNvPr id="86" name="Graphic 4 [1]" hidden="1">
            <a:extLst>
              <a:ext uri="{FF2B5EF4-FFF2-40B4-BE49-F238E27FC236}">
                <a16:creationId xmlns:a16="http://schemas.microsoft.com/office/drawing/2014/main" id="{F8FB0DF1-F1A7-4AAC-B060-53E2966D7872}"/>
              </a:ext>
            </a:extLst>
          </p:cNvPr>
          <p:cNvPicPr>
            <a:picLocks noChangeAspect="1"/>
          </p:cNvPicPr>
          <p:nvPr>
            <p:custDataLst>
              <p:tags r:id="rId7"/>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581727" y="479137"/>
            <a:ext cx="2216727" cy="2216727"/>
          </a:xfrm>
          <a:prstGeom prst="rect">
            <a:avLst/>
          </a:prstGeom>
        </p:spPr>
      </p:pic>
      <p:graphicFrame>
        <p:nvGraphicFramePr>
          <p:cNvPr id="148" name="Table 147">
            <a:extLst>
              <a:ext uri="{FF2B5EF4-FFF2-40B4-BE49-F238E27FC236}">
                <a16:creationId xmlns:a16="http://schemas.microsoft.com/office/drawing/2014/main" id="{AA9432CF-6A18-4702-826E-B29B29159386}"/>
              </a:ext>
            </a:extLst>
          </p:cNvPr>
          <p:cNvGraphicFramePr>
            <a:graphicFrameLocks noGrp="1"/>
          </p:cNvGraphicFramePr>
          <p:nvPr/>
        </p:nvGraphicFramePr>
        <p:xfrm>
          <a:off x="1905000" y="1043571"/>
          <a:ext cx="4073236" cy="4718874"/>
        </p:xfrm>
        <a:graphic>
          <a:graphicData uri="http://schemas.openxmlformats.org/drawingml/2006/table">
            <a:tbl>
              <a:tblPr firstRow="1" bandRow="1">
                <a:tableStyleId>{2D5ABB26-0587-4C30-8999-92F81FD0307C}</a:tableStyleId>
              </a:tblPr>
              <a:tblGrid>
                <a:gridCol w="1704024">
                  <a:extLst>
                    <a:ext uri="{9D8B030D-6E8A-4147-A177-3AD203B41FA5}">
                      <a16:colId xmlns:a16="http://schemas.microsoft.com/office/drawing/2014/main" val="20000"/>
                    </a:ext>
                  </a:extLst>
                </a:gridCol>
                <a:gridCol w="835495">
                  <a:extLst>
                    <a:ext uri="{9D8B030D-6E8A-4147-A177-3AD203B41FA5}">
                      <a16:colId xmlns:a16="http://schemas.microsoft.com/office/drawing/2014/main" val="20001"/>
                    </a:ext>
                  </a:extLst>
                </a:gridCol>
                <a:gridCol w="713268">
                  <a:extLst>
                    <a:ext uri="{9D8B030D-6E8A-4147-A177-3AD203B41FA5}">
                      <a16:colId xmlns:a16="http://schemas.microsoft.com/office/drawing/2014/main" val="20002"/>
                    </a:ext>
                  </a:extLst>
                </a:gridCol>
                <a:gridCol w="820449">
                  <a:extLst>
                    <a:ext uri="{9D8B030D-6E8A-4147-A177-3AD203B41FA5}">
                      <a16:colId xmlns:a16="http://schemas.microsoft.com/office/drawing/2014/main" val="20003"/>
                    </a:ext>
                  </a:extLst>
                </a:gridCol>
              </a:tblGrid>
              <a:tr h="207818">
                <a:tc>
                  <a:txBody>
                    <a:bodyPr/>
                    <a:lstStyle/>
                    <a:p>
                      <a:pPr algn="ctr">
                        <a:spcBef>
                          <a:spcPts val="600"/>
                        </a:spcBef>
                      </a:pPr>
                      <a:endParaRPr lang="en-US" sz="800" b="1" dirty="0"/>
                    </a:p>
                  </a:txBody>
                  <a:tcPr marL="83127" marR="83127" marT="41564" marB="41564">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r>
                        <a:rPr lang="en-US" sz="800" b="0" dirty="0">
                          <a:latin typeface="Frutiger 45 Light" panose="020B0603020202020204" pitchFamily="34" charset="0"/>
                        </a:rPr>
                        <a:t>Least preferred</a:t>
                      </a:r>
                    </a:p>
                  </a:txBody>
                  <a:tcPr marL="83127" marR="83127" marT="41564" marB="41564">
                    <a:lnL>
                      <a:noFill/>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endParaRPr lang="en-US" sz="800" b="0" dirty="0">
                        <a:latin typeface="Frutiger 45 Light" panose="020B0603020202020204" pitchFamily="34" charset="0"/>
                      </a:endParaRPr>
                    </a:p>
                  </a:txBody>
                  <a:tcPr marL="83127" marR="83127" marT="41564" marB="41564">
                    <a:lnL>
                      <a:noFill/>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r>
                        <a:rPr lang="en-US" sz="800" b="0" dirty="0">
                          <a:latin typeface="Frutiger 45 Light" panose="020B0603020202020204" pitchFamily="34" charset="0"/>
                        </a:rPr>
                        <a:t>Most preferred</a:t>
                      </a:r>
                    </a:p>
                  </a:txBody>
                  <a:tcPr marL="83127" marR="83127" marT="41564" marB="41564">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1" dirty="0">
                          <a:solidFill>
                            <a:schemeClr val="tx1"/>
                          </a:solidFill>
                          <a:latin typeface="+mn-lt"/>
                        </a:rPr>
                        <a:t>Liquidity</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1" dirty="0">
                          <a:solidFill>
                            <a:schemeClr val="tx1"/>
                          </a:solidFill>
                          <a:latin typeface="+mn-lt"/>
                        </a:rPr>
                        <a:t>Equities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    Growth </a:t>
                      </a:r>
                      <a:endParaRPr lang="en-US" sz="800" dirty="0">
                        <a:solidFill>
                          <a:schemeClr val="tx1"/>
                        </a:solidFill>
                        <a:latin typeface="Frutiger 45 Light" panose="020B0603020202020204" pitchFamily="34" charset="0"/>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    Value </a:t>
                      </a:r>
                      <a:endParaRPr lang="en-US" sz="800" kern="1200" dirty="0">
                        <a:solidFill>
                          <a:schemeClr val="tx1"/>
                        </a:solidFill>
                        <a:latin typeface="Frutiger 45 Light" panose="020B0603020202020204" pitchFamily="34" charset="0"/>
                        <a:ea typeface="+mn-ea"/>
                        <a:cs typeface="+mn-cs"/>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    Quality income</a:t>
                      </a:r>
                      <a:endParaRPr lang="en-US" sz="800" kern="1200" dirty="0">
                        <a:solidFill>
                          <a:schemeClr val="tx1"/>
                        </a:solidFill>
                        <a:latin typeface="Frutiger 45 Light" panose="020B0603020202020204" pitchFamily="34" charset="0"/>
                        <a:ea typeface="+mn-ea"/>
                        <a:cs typeface="+mn-cs"/>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    Small caps </a:t>
                      </a:r>
                      <a:endParaRPr lang="en-US" sz="800" kern="1200" dirty="0">
                        <a:solidFill>
                          <a:schemeClr val="tx1"/>
                        </a:solidFill>
                        <a:latin typeface="Frutiger 45 Light" panose="020B0603020202020204" pitchFamily="34" charset="0"/>
                        <a:ea typeface="+mn-ea"/>
                        <a:cs typeface="+mn-cs"/>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United</a:t>
                      </a:r>
                      <a:r>
                        <a:rPr lang="en-US" sz="800" baseline="0" dirty="0">
                          <a:solidFill>
                            <a:schemeClr val="tx1"/>
                          </a:solidFill>
                          <a:latin typeface="+mn-lt"/>
                        </a:rPr>
                        <a:t> States</a:t>
                      </a:r>
                      <a:endParaRPr lang="en-US" sz="800" dirty="0">
                        <a:solidFill>
                          <a:schemeClr val="tx1"/>
                        </a:solidFill>
                        <a:latin typeface="+mn-lt"/>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dirty="0">
                          <a:solidFill>
                            <a:schemeClr val="tx1"/>
                          </a:solidFill>
                          <a:latin typeface="+mn-lt"/>
                        </a:rPr>
                        <a:t>Eurozone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Switzerland</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Emerging</a:t>
                      </a:r>
                      <a:r>
                        <a:rPr lang="en-US" sz="800" kern="1200" baseline="0" dirty="0">
                          <a:solidFill>
                            <a:schemeClr val="tx1"/>
                          </a:solidFill>
                          <a:latin typeface="+mn-lt"/>
                          <a:ea typeface="+mn-ea"/>
                          <a:cs typeface="+mn-cs"/>
                        </a:rPr>
                        <a:t> markets</a:t>
                      </a:r>
                      <a:endParaRPr lang="en-US" sz="800" kern="1200" dirty="0">
                        <a:solidFill>
                          <a:schemeClr val="tx1"/>
                        </a:solidFill>
                        <a:latin typeface="+mn-lt"/>
                        <a:ea typeface="+mn-ea"/>
                        <a:cs typeface="+mn-cs"/>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Japan</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United</a:t>
                      </a:r>
                      <a:r>
                        <a:rPr lang="en-US" sz="800" kern="1200" baseline="0" dirty="0">
                          <a:solidFill>
                            <a:schemeClr val="tx1"/>
                          </a:solidFill>
                          <a:latin typeface="+mn-lt"/>
                          <a:ea typeface="+mn-ea"/>
                          <a:cs typeface="+mn-cs"/>
                        </a:rPr>
                        <a:t> Kingdom</a:t>
                      </a:r>
                      <a:endParaRPr lang="en-US" sz="800" kern="1200" dirty="0">
                        <a:solidFill>
                          <a:schemeClr val="tx1"/>
                        </a:solidFill>
                        <a:latin typeface="+mn-lt"/>
                        <a:ea typeface="+mn-ea"/>
                        <a:cs typeface="+mn-cs"/>
                      </a:endParaRP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Australia</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200891">
                <a:tc>
                  <a:txBody>
                    <a:bodyPr/>
                    <a:lstStyle/>
                    <a:p>
                      <a:pPr algn="l">
                        <a:spcBef>
                          <a:spcPts val="600"/>
                        </a:spcBef>
                      </a:pPr>
                      <a:r>
                        <a:rPr lang="en-US" sz="800" b="1" dirty="0">
                          <a:latin typeface="+mn-lt"/>
                        </a:rPr>
                        <a:t>Sectors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0" dirty="0">
                          <a:solidFill>
                            <a:schemeClr val="tx1"/>
                          </a:solidFill>
                          <a:latin typeface="+mn-lt"/>
                        </a:rPr>
                        <a:t>Consumer discr.</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dirty="0">
                          <a:solidFill>
                            <a:schemeClr val="tx1"/>
                          </a:solidFill>
                          <a:latin typeface="+mn-lt"/>
                        </a:rPr>
                        <a:t>Consumer staples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7187054"/>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dirty="0">
                          <a:solidFill>
                            <a:schemeClr val="tx1"/>
                          </a:solidFill>
                          <a:latin typeface="+mn-lt"/>
                        </a:rPr>
                        <a:t>Energy</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4228683"/>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kern="1200" dirty="0">
                          <a:solidFill>
                            <a:schemeClr val="tx1"/>
                          </a:solidFill>
                          <a:latin typeface="+mn-lt"/>
                          <a:ea typeface="+mn-ea"/>
                          <a:cs typeface="+mn-cs"/>
                        </a:rPr>
                        <a:t>Financials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1114706"/>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kern="1200" dirty="0">
                          <a:solidFill>
                            <a:schemeClr val="tx1"/>
                          </a:solidFill>
                          <a:latin typeface="+mn-lt"/>
                          <a:ea typeface="+mn-ea"/>
                          <a:cs typeface="+mn-cs"/>
                        </a:rPr>
                        <a:t>Healthcare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9289095"/>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kern="1200" dirty="0">
                          <a:solidFill>
                            <a:schemeClr val="tx1"/>
                          </a:solidFill>
                          <a:latin typeface="+mn-lt"/>
                          <a:ea typeface="+mn-ea"/>
                          <a:cs typeface="+mn-cs"/>
                        </a:rPr>
                        <a:t>Industrials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3688971"/>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kern="1200" dirty="0">
                          <a:solidFill>
                            <a:schemeClr val="tx1"/>
                          </a:solidFill>
                          <a:latin typeface="+mn-lt"/>
                          <a:ea typeface="+mn-ea"/>
                          <a:cs typeface="+mn-cs"/>
                        </a:rPr>
                        <a:t>IT</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15429173"/>
                  </a:ext>
                </a:extLst>
              </a:tr>
              <a:tr h="200891">
                <a:tc>
                  <a:txBody>
                    <a:bodyPr/>
                    <a:lstStyle/>
                    <a:p>
                      <a:pPr marL="0" marR="0" lvl="0" indent="0" algn="l" defTabSz="1005505" rtl="0" eaLnBrk="1" fontAlgn="auto" latinLnBrk="0" hangingPunct="1">
                        <a:lnSpc>
                          <a:spcPct val="100000"/>
                        </a:lnSpc>
                        <a:spcBef>
                          <a:spcPts val="600"/>
                        </a:spcBef>
                        <a:spcAft>
                          <a:spcPts val="0"/>
                        </a:spcAft>
                        <a:buClrTx/>
                        <a:buSzTx/>
                        <a:buFontTx/>
                        <a:buNone/>
                        <a:tabLst/>
                        <a:defRPr/>
                      </a:pPr>
                      <a:r>
                        <a:rPr lang="en-US" sz="800" b="0" kern="1200" dirty="0">
                          <a:solidFill>
                            <a:schemeClr val="tx1"/>
                          </a:solidFill>
                          <a:latin typeface="+mn-lt"/>
                          <a:ea typeface="+mn-ea"/>
                          <a:cs typeface="+mn-cs"/>
                        </a:rPr>
                        <a:t>Real estate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18799954"/>
                  </a:ext>
                </a:extLst>
              </a:tr>
            </a:tbl>
          </a:graphicData>
        </a:graphic>
      </p:graphicFrame>
      <p:graphicFrame>
        <p:nvGraphicFramePr>
          <p:cNvPr id="149" name="Table 148">
            <a:extLst>
              <a:ext uri="{FF2B5EF4-FFF2-40B4-BE49-F238E27FC236}">
                <a16:creationId xmlns:a16="http://schemas.microsoft.com/office/drawing/2014/main" id="{CFB3442C-67D0-469A-BA1B-60939C42CB61}"/>
              </a:ext>
            </a:extLst>
          </p:cNvPr>
          <p:cNvGraphicFramePr>
            <a:graphicFrameLocks noGrp="1"/>
          </p:cNvGraphicFramePr>
          <p:nvPr/>
        </p:nvGraphicFramePr>
        <p:xfrm>
          <a:off x="6217725" y="1040906"/>
          <a:ext cx="4073237" cy="3402688"/>
        </p:xfrm>
        <a:graphic>
          <a:graphicData uri="http://schemas.openxmlformats.org/drawingml/2006/table">
            <a:tbl>
              <a:tblPr firstRow="1" bandRow="1">
                <a:tableStyleId>{2D5ABB26-0587-4C30-8999-92F81FD0307C}</a:tableStyleId>
              </a:tblPr>
              <a:tblGrid>
                <a:gridCol w="1724495">
                  <a:extLst>
                    <a:ext uri="{9D8B030D-6E8A-4147-A177-3AD203B41FA5}">
                      <a16:colId xmlns:a16="http://schemas.microsoft.com/office/drawing/2014/main" val="20000"/>
                    </a:ext>
                  </a:extLst>
                </a:gridCol>
                <a:gridCol w="828276">
                  <a:extLst>
                    <a:ext uri="{9D8B030D-6E8A-4147-A177-3AD203B41FA5}">
                      <a16:colId xmlns:a16="http://schemas.microsoft.com/office/drawing/2014/main" val="20001"/>
                    </a:ext>
                  </a:extLst>
                </a:gridCol>
                <a:gridCol w="707105">
                  <a:extLst>
                    <a:ext uri="{9D8B030D-6E8A-4147-A177-3AD203B41FA5}">
                      <a16:colId xmlns:a16="http://schemas.microsoft.com/office/drawing/2014/main" val="20002"/>
                    </a:ext>
                  </a:extLst>
                </a:gridCol>
                <a:gridCol w="813361">
                  <a:extLst>
                    <a:ext uri="{9D8B030D-6E8A-4147-A177-3AD203B41FA5}">
                      <a16:colId xmlns:a16="http://schemas.microsoft.com/office/drawing/2014/main" val="20003"/>
                    </a:ext>
                  </a:extLst>
                </a:gridCol>
              </a:tblGrid>
              <a:tr h="200891">
                <a:tc>
                  <a:txBody>
                    <a:bodyPr/>
                    <a:lstStyle/>
                    <a:p>
                      <a:pPr algn="ctr">
                        <a:spcBef>
                          <a:spcPts val="600"/>
                        </a:spcBef>
                      </a:pPr>
                      <a:endParaRPr lang="en-US" sz="800" b="1" dirty="0"/>
                    </a:p>
                  </a:txBody>
                  <a:tcPr marL="83127" marR="83127" marT="41564" marB="41564">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r>
                        <a:rPr lang="en-US" sz="800" b="0" dirty="0">
                          <a:latin typeface="Frutiger 45 Light" panose="020B0603020202020204" pitchFamily="34" charset="0"/>
                        </a:rPr>
                        <a:t>Least preferred</a:t>
                      </a:r>
                    </a:p>
                  </a:txBody>
                  <a:tcPr marL="83127" marR="83127" marT="41564" marB="41564">
                    <a:lnL>
                      <a:noFill/>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endParaRPr lang="en-US" sz="800" b="0" dirty="0">
                        <a:latin typeface="Frutiger 45 Light" panose="020B0603020202020204" pitchFamily="34" charset="0"/>
                      </a:endParaRPr>
                    </a:p>
                  </a:txBody>
                  <a:tcPr marL="83127" marR="83127" marT="41564" marB="41564">
                    <a:lnL>
                      <a:noFill/>
                    </a:lnL>
                    <a:lnR>
                      <a:noFill/>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600"/>
                        </a:spcBef>
                      </a:pPr>
                      <a:r>
                        <a:rPr lang="en-US" sz="800" b="0" dirty="0">
                          <a:latin typeface="Frutiger 45 Light" panose="020B0603020202020204" pitchFamily="34" charset="0"/>
                        </a:rPr>
                        <a:t>Most preferred</a:t>
                      </a:r>
                    </a:p>
                  </a:txBody>
                  <a:tcPr marL="83127" marR="83127" marT="41564" marB="41564">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1" kern="1200" dirty="0">
                          <a:solidFill>
                            <a:schemeClr val="tx1"/>
                          </a:solidFill>
                          <a:latin typeface="+mn-lt"/>
                          <a:ea typeface="+mn-ea"/>
                          <a:cs typeface="+mn-cs"/>
                        </a:rPr>
                        <a:t>Bonds </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High grade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Investment grade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High yield</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kern="1200" dirty="0">
                          <a:solidFill>
                            <a:schemeClr val="tx1"/>
                          </a:solidFill>
                          <a:latin typeface="+mn-lt"/>
                          <a:ea typeface="+mn-ea"/>
                          <a:cs typeface="+mn-cs"/>
                        </a:rPr>
                        <a:t>Emerging markets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1" kern="1200" dirty="0">
                          <a:solidFill>
                            <a:schemeClr val="tx1"/>
                          </a:solidFill>
                          <a:latin typeface="+mn-lt"/>
                          <a:ea typeface="+mn-ea"/>
                          <a:cs typeface="+mn-cs"/>
                        </a:rPr>
                        <a:t>Commodities</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Oil</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Gold</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00891">
                <a:tc>
                  <a:txBody>
                    <a:bodyPr/>
                    <a:lstStyle/>
                    <a:p>
                      <a:pPr marL="0" marR="0" indent="0" algn="l" defTabSz="1005505" rtl="0" eaLnBrk="1" fontAlgn="auto" latinLnBrk="0" hangingPunct="1">
                        <a:lnSpc>
                          <a:spcPct val="100000"/>
                        </a:lnSpc>
                        <a:spcBef>
                          <a:spcPts val="600"/>
                        </a:spcBef>
                        <a:spcAft>
                          <a:spcPts val="0"/>
                        </a:spcAft>
                        <a:buClrTx/>
                        <a:buSzTx/>
                        <a:buFontTx/>
                        <a:buNone/>
                        <a:tabLst/>
                        <a:defRPr/>
                      </a:pPr>
                      <a:r>
                        <a:rPr lang="en-US" sz="800" b="1" kern="1200" dirty="0">
                          <a:solidFill>
                            <a:schemeClr val="tx1"/>
                          </a:solidFill>
                          <a:latin typeface="+mn-lt"/>
                          <a:ea typeface="+mn-ea"/>
                          <a:cs typeface="+mn-cs"/>
                        </a:rPr>
                        <a:t>Foreign exchange</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USD</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EUR</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JPY</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GBP</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CHF</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200891">
                <a:tc>
                  <a:txBody>
                    <a:bodyPr/>
                    <a:lstStyle/>
                    <a:p>
                      <a:pPr marL="0" algn="l" defTabSz="1005505" rtl="0" eaLnBrk="1" latinLnBrk="0" hangingPunct="1">
                        <a:spcBef>
                          <a:spcPts val="600"/>
                        </a:spcBef>
                      </a:pPr>
                      <a:r>
                        <a:rPr lang="en-US" sz="800" kern="1200" dirty="0">
                          <a:solidFill>
                            <a:schemeClr val="tx1"/>
                          </a:solidFill>
                          <a:latin typeface="+mn-lt"/>
                          <a:ea typeface="+mn-ea"/>
                          <a:cs typeface="+mn-cs"/>
                        </a:rPr>
                        <a:t>CAD</a:t>
                      </a:r>
                    </a:p>
                  </a:txBody>
                  <a:tcPr marL="83127" marR="83127" marT="41564" marB="41564" anchor="b">
                    <a:lnL w="12700" cap="flat" cmpd="sng" algn="ctr">
                      <a:noFill/>
                      <a:prstDash val="solid"/>
                      <a:round/>
                      <a:headEnd type="none" w="med" len="med"/>
                      <a:tailEnd type="none" w="med" len="med"/>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spcBef>
                          <a:spcPts val="600"/>
                        </a:spcBef>
                      </a:pPr>
                      <a:endParaRPr lang="en-US" sz="800" dirty="0"/>
                    </a:p>
                  </a:txBody>
                  <a:tcPr marL="83127" marR="83127" marT="41564" marB="41564"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dpi="0" rotWithShape="1">
                      <a:blip r:embed="rId21">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a:blipFill>
                  </a:tcPr>
                </a:tc>
                <a:tc hMerge="1">
                  <a:txBody>
                    <a:bodyPr/>
                    <a:lstStyle/>
                    <a:p>
                      <a:pPr>
                        <a:spcBef>
                          <a:spcPts val="600"/>
                        </a:spcBef>
                      </a:pPr>
                      <a:endParaRPr lang="en-US" sz="900" dirty="0"/>
                    </a:p>
                  </a:txBody>
                  <a:tcPr anchor="b">
                    <a:lnL>
                      <a:noFill/>
                    </a:lnL>
                    <a:lnR>
                      <a:noFill/>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Bef>
                          <a:spcPts val="600"/>
                        </a:spcBef>
                      </a:pPr>
                      <a:endParaRPr lang="en-US" sz="900" dirty="0"/>
                    </a:p>
                  </a:txBody>
                  <a:tcPr anchor="b">
                    <a:lnL>
                      <a:noFill/>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bl>
          </a:graphicData>
        </a:graphic>
      </p:graphicFrame>
      <p:cxnSp>
        <p:nvCxnSpPr>
          <p:cNvPr id="6" name="Straight Arrow Connector 5">
            <a:extLst>
              <a:ext uri="{FF2B5EF4-FFF2-40B4-BE49-F238E27FC236}">
                <a16:creationId xmlns:a16="http://schemas.microsoft.com/office/drawing/2014/main" id="{EF7342D2-2EC9-FE26-D49A-C59D4C4040D5}"/>
              </a:ext>
            </a:extLst>
          </p:cNvPr>
          <p:cNvCxnSpPr/>
          <p:nvPr/>
        </p:nvCxnSpPr>
        <p:spPr>
          <a:xfrm flipH="1">
            <a:off x="4132146" y="2545265"/>
            <a:ext cx="654618"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9C192FEC-BFCF-21C6-C1E4-610BE6285A02}"/>
              </a:ext>
            </a:extLst>
          </p:cNvPr>
          <p:cNvCxnSpPr/>
          <p:nvPr/>
        </p:nvCxnSpPr>
        <p:spPr>
          <a:xfrm flipH="1">
            <a:off x="4132146" y="5360124"/>
            <a:ext cx="654618"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435DB4A-14EF-4959-0D26-AAB70166B52D}"/>
              </a:ext>
            </a:extLst>
          </p:cNvPr>
          <p:cNvCxnSpPr/>
          <p:nvPr/>
        </p:nvCxnSpPr>
        <p:spPr>
          <a:xfrm>
            <a:off x="4754033" y="4378196"/>
            <a:ext cx="687349"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17E3981-10CB-56A9-B7FA-821EABE3C5B4}"/>
              </a:ext>
            </a:extLst>
          </p:cNvPr>
          <p:cNvCxnSpPr/>
          <p:nvPr/>
        </p:nvCxnSpPr>
        <p:spPr>
          <a:xfrm flipH="1">
            <a:off x="8419895" y="1956109"/>
            <a:ext cx="654618"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ustDataLst>
      <p:custData r:id="rId1"/>
      <p:custData r:id="rId2"/>
    </p:custDataLst>
    <p:extLst>
      <p:ext uri="{BB962C8B-B14F-4D97-AF65-F5344CB8AC3E}">
        <p14:creationId xmlns:p14="http://schemas.microsoft.com/office/powerpoint/2010/main" val="731715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GB" sz="2400" b="1" dirty="0"/>
              <a:t>Mark Haefele</a:t>
            </a:r>
          </a:p>
          <a:p>
            <a:r>
              <a:rPr lang="en-GB" sz="2400" dirty="0"/>
              <a:t>Chief Investment Officer,</a:t>
            </a:r>
            <a:br>
              <a:rPr lang="en-GB" sz="2400" dirty="0"/>
            </a:br>
            <a:r>
              <a:rPr lang="en-GB" sz="2400" dirty="0"/>
              <a:t>UBS Global Wealth Management</a:t>
            </a:r>
          </a:p>
        </p:txBody>
      </p:sp>
      <p:pic>
        <p:nvPicPr>
          <p:cNvPr id="4" name="Picture 3">
            <a:extLst>
              <a:ext uri="{FF2B5EF4-FFF2-40B4-BE49-F238E27FC236}">
                <a16:creationId xmlns:a16="http://schemas.microsoft.com/office/drawing/2014/main" id="{7C063DA5-5460-4E11-B149-7F2FE4ADCFEB}"/>
              </a:ext>
            </a:extLst>
          </p:cNvPr>
          <p:cNvPicPr>
            <a:picLocks noChangeAspect="1"/>
          </p:cNvPicPr>
          <p:nvPr/>
        </p:nvPicPr>
        <p:blipFill rotWithShape="1">
          <a:blip r:embed="rId3"/>
          <a:srcRect l="3035" r="2937"/>
          <a:stretch/>
        </p:blipFill>
        <p:spPr>
          <a:xfrm>
            <a:off x="0" y="0"/>
            <a:ext cx="5009218" cy="6858001"/>
          </a:xfrm>
          <a:prstGeom prst="rect">
            <a:avLst/>
          </a:prstGeom>
        </p:spPr>
      </p:pic>
      <p:pic>
        <p:nvPicPr>
          <p:cNvPr id="5" name="Picture 4">
            <a:extLst>
              <a:ext uri="{FF2B5EF4-FFF2-40B4-BE49-F238E27FC236}">
                <a16:creationId xmlns:a16="http://schemas.microsoft.com/office/drawing/2014/main" id="{83E88545-C109-39C4-2E20-180CD30E0607}"/>
              </a:ext>
            </a:extLst>
          </p:cNvPr>
          <p:cNvPicPr>
            <a:picLocks noChangeAspect="1"/>
          </p:cNvPicPr>
          <p:nvPr/>
        </p:nvPicPr>
        <p:blipFill>
          <a:blip r:embed="rId4"/>
          <a:stretch>
            <a:fillRect/>
          </a:stretch>
        </p:blipFill>
        <p:spPr>
          <a:xfrm>
            <a:off x="-1" y="0"/>
            <a:ext cx="5009218" cy="6858000"/>
          </a:xfrm>
          <a:prstGeom prst="rect">
            <a:avLst/>
          </a:prstGeom>
        </p:spPr>
      </p:pic>
    </p:spTree>
    <p:extLst>
      <p:ext uri="{BB962C8B-B14F-4D97-AF65-F5344CB8AC3E}">
        <p14:creationId xmlns:p14="http://schemas.microsoft.com/office/powerpoint/2010/main" val="100097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4">
            <a:extLst>
              <a:ext uri="{FF2B5EF4-FFF2-40B4-BE49-F238E27FC236}">
                <a16:creationId xmlns:a16="http://schemas.microsoft.com/office/drawing/2014/main" id="{127C8773-B126-4056-9F6B-FE8D86B46E79}"/>
              </a:ext>
            </a:extLst>
          </p:cNvPr>
          <p:cNvSpPr txBox="1">
            <a:spLocks/>
          </p:cNvSpPr>
          <p:nvPr/>
        </p:nvSpPr>
        <p:spPr>
          <a:xfrm>
            <a:off x="1350344" y="3649480"/>
            <a:ext cx="1408033"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Mark Haefele</a:t>
            </a: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a:t>
            </a:r>
          </a:p>
        </p:txBody>
      </p:sp>
      <p:pic>
        <p:nvPicPr>
          <p:cNvPr id="11" name="Picture 10">
            <a:extLst>
              <a:ext uri="{FF2B5EF4-FFF2-40B4-BE49-F238E27FC236}">
                <a16:creationId xmlns:a16="http://schemas.microsoft.com/office/drawing/2014/main" id="{F810E76F-F030-40DE-80A3-CD3523E395E1}"/>
              </a:ext>
            </a:extLst>
          </p:cNvPr>
          <p:cNvPicPr>
            <a:picLocks noChangeAspect="1"/>
          </p:cNvPicPr>
          <p:nvPr/>
        </p:nvPicPr>
        <p:blipFill>
          <a:blip r:embed="rId2"/>
          <a:stretch>
            <a:fillRect/>
          </a:stretch>
        </p:blipFill>
        <p:spPr>
          <a:xfrm>
            <a:off x="1350344" y="1517625"/>
            <a:ext cx="1419080" cy="1933619"/>
          </a:xfrm>
          <a:prstGeom prst="rect">
            <a:avLst/>
          </a:prstGeom>
        </p:spPr>
      </p:pic>
      <p:sp>
        <p:nvSpPr>
          <p:cNvPr id="15" name="Subtitle 4">
            <a:extLst>
              <a:ext uri="{FF2B5EF4-FFF2-40B4-BE49-F238E27FC236}">
                <a16:creationId xmlns:a16="http://schemas.microsoft.com/office/drawing/2014/main" id="{DC717EB5-1838-4431-B9D2-F25FB24101AF}"/>
              </a:ext>
            </a:extLst>
          </p:cNvPr>
          <p:cNvSpPr txBox="1">
            <a:spLocks/>
          </p:cNvSpPr>
          <p:nvPr/>
        </p:nvSpPr>
        <p:spPr>
          <a:xfrm>
            <a:off x="3035564" y="3626907"/>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defTabSz="813932">
              <a:buClr>
                <a:srgbClr val="E60000"/>
              </a:buClr>
              <a:defRPr/>
            </a:pPr>
            <a:r>
              <a:rPr lang="en-GB" sz="1200" b="1" dirty="0">
                <a:solidFill>
                  <a:sysClr val="windowText" lastClr="000000"/>
                </a:solidFill>
              </a:rPr>
              <a:t>Mark Andersen</a:t>
            </a:r>
          </a:p>
          <a:p>
            <a:pPr defTabSz="813932">
              <a:buClr>
                <a:srgbClr val="E60000"/>
              </a:buClr>
              <a:defRPr/>
            </a:pPr>
            <a:r>
              <a:rPr lang="en-GB" sz="1200" dirty="0">
                <a:solidFill>
                  <a:sysClr val="windowText" lastClr="000000"/>
                </a:solidFill>
              </a:rPr>
              <a:t>Co-Head Global Asset Allocation</a:t>
            </a:r>
          </a:p>
        </p:txBody>
      </p:sp>
      <p:pic>
        <p:nvPicPr>
          <p:cNvPr id="18" name="Picture 17">
            <a:extLst>
              <a:ext uri="{FF2B5EF4-FFF2-40B4-BE49-F238E27FC236}">
                <a16:creationId xmlns:a16="http://schemas.microsoft.com/office/drawing/2014/main" id="{3A5FFB2B-613D-4481-98E7-6B8F2746750D}"/>
              </a:ext>
            </a:extLst>
          </p:cNvPr>
          <p:cNvPicPr>
            <a:picLocks noChangeAspect="1"/>
          </p:cNvPicPr>
          <p:nvPr/>
        </p:nvPicPr>
        <p:blipFill rotWithShape="1">
          <a:blip r:embed="rId3"/>
          <a:srcRect l="3035" r="2937" b="480"/>
          <a:stretch/>
        </p:blipFill>
        <p:spPr>
          <a:xfrm>
            <a:off x="3035564" y="1517689"/>
            <a:ext cx="1419080" cy="1933490"/>
          </a:xfrm>
          <a:prstGeom prst="rect">
            <a:avLst/>
          </a:prstGeom>
        </p:spPr>
      </p:pic>
      <p:pic>
        <p:nvPicPr>
          <p:cNvPr id="16" name="Picture 15" descr="A person wearing glasses and a suit&#10;&#10;Description automatically generated with medium confidence">
            <a:extLst>
              <a:ext uri="{FF2B5EF4-FFF2-40B4-BE49-F238E27FC236}">
                <a16:creationId xmlns:a16="http://schemas.microsoft.com/office/drawing/2014/main" id="{4751AE3A-8ADA-DE52-8AB1-5996ED1D7467}"/>
              </a:ext>
            </a:extLst>
          </p:cNvPr>
          <p:cNvPicPr>
            <a:picLocks noChangeAspect="1"/>
          </p:cNvPicPr>
          <p:nvPr/>
        </p:nvPicPr>
        <p:blipFill rotWithShape="1">
          <a:blip r:embed="rId4">
            <a:extLst>
              <a:ext uri="{28A0092B-C50C-407E-A947-70E740481C1C}">
                <a14:useLocalDpi xmlns:a14="http://schemas.microsoft.com/office/drawing/2010/main" val="0"/>
              </a:ext>
            </a:extLst>
          </a:blip>
          <a:srcRect l="15444" t="6443" r="41260" b="1676"/>
          <a:stretch/>
        </p:blipFill>
        <p:spPr>
          <a:xfrm>
            <a:off x="4720784" y="1517219"/>
            <a:ext cx="1412946" cy="1934431"/>
          </a:xfrm>
          <a:prstGeom prst="rect">
            <a:avLst/>
          </a:prstGeom>
        </p:spPr>
      </p:pic>
      <p:sp>
        <p:nvSpPr>
          <p:cNvPr id="13" name="Subtitle 4">
            <a:extLst>
              <a:ext uri="{FF2B5EF4-FFF2-40B4-BE49-F238E27FC236}">
                <a16:creationId xmlns:a16="http://schemas.microsoft.com/office/drawing/2014/main" id="{81BA2CCD-55E0-C8B0-7482-803F4EBA3899}"/>
              </a:ext>
            </a:extLst>
          </p:cNvPr>
          <p:cNvSpPr txBox="1">
            <a:spLocks/>
          </p:cNvSpPr>
          <p:nvPr/>
        </p:nvSpPr>
        <p:spPr>
          <a:xfrm>
            <a:off x="4720784" y="3628937"/>
            <a:ext cx="1449542"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r>
              <a:rPr kumimoji="0" lang="en-US" sz="1200" b="1" i="0" u="none" strike="noStrike" kern="1200" cap="none" spc="0" normalizeH="0" baseline="0" noProof="0" dirty="0">
                <a:ln>
                  <a:noFill/>
                </a:ln>
                <a:solidFill>
                  <a:prstClr val="black"/>
                </a:solidFill>
                <a:effectLst/>
                <a:uLnTx/>
                <a:uFillTx/>
                <a:latin typeface="Frutiger 45 Light"/>
                <a:ea typeface="Arial Unicode MS" pitchFamily="34" charset="-128"/>
                <a:cs typeface="+mn-cs"/>
              </a:rPr>
              <a:t>Dean Turner</a:t>
            </a:r>
          </a:p>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r>
              <a:rPr kumimoji="0" lang="en-US" sz="1200" b="0" i="0" u="none" strike="noStrike" kern="1200" cap="none" spc="0" normalizeH="0" baseline="0" noProof="0" dirty="0">
                <a:ln>
                  <a:noFill/>
                </a:ln>
                <a:solidFill>
                  <a:prstClr val="black"/>
                </a:solidFill>
                <a:effectLst/>
                <a:uLnTx/>
                <a:uFillTx/>
                <a:latin typeface="Frutiger 45 Light"/>
                <a:ea typeface="Arial Unicode MS" pitchFamily="34" charset="-128"/>
                <a:cs typeface="+mn-cs"/>
              </a:rPr>
              <a:t>European Economist</a:t>
            </a:r>
          </a:p>
        </p:txBody>
      </p:sp>
      <p:sp>
        <p:nvSpPr>
          <p:cNvPr id="14" name="Subtitle 4">
            <a:extLst>
              <a:ext uri="{FF2B5EF4-FFF2-40B4-BE49-F238E27FC236}">
                <a16:creationId xmlns:a16="http://schemas.microsoft.com/office/drawing/2014/main" id="{5FBCD6B9-A944-DA02-16CA-FB2BF055A64B}"/>
              </a:ext>
            </a:extLst>
          </p:cNvPr>
          <p:cNvSpPr txBox="1">
            <a:spLocks/>
          </p:cNvSpPr>
          <p:nvPr/>
        </p:nvSpPr>
        <p:spPr>
          <a:xfrm>
            <a:off x="6399871" y="3628937"/>
            <a:ext cx="1412946"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r>
              <a:rPr lang="en-US" sz="1200" b="1" dirty="0"/>
              <a:t>Nadia Lovell</a:t>
            </a:r>
          </a:p>
          <a:p>
            <a:r>
              <a:rPr lang="en-US" sz="1200" dirty="0"/>
              <a:t>Senior Equity Strategist</a:t>
            </a:r>
          </a:p>
        </p:txBody>
      </p:sp>
      <p:pic>
        <p:nvPicPr>
          <p:cNvPr id="17" name="Picture 16">
            <a:extLst>
              <a:ext uri="{FF2B5EF4-FFF2-40B4-BE49-F238E27FC236}">
                <a16:creationId xmlns:a16="http://schemas.microsoft.com/office/drawing/2014/main" id="{40BC7B55-3332-947D-6CC8-96E2DB62E2F3}"/>
              </a:ext>
            </a:extLst>
          </p:cNvPr>
          <p:cNvPicPr>
            <a:picLocks noChangeAspect="1"/>
          </p:cNvPicPr>
          <p:nvPr/>
        </p:nvPicPr>
        <p:blipFill rotWithShape="1">
          <a:blip r:embed="rId5"/>
          <a:srcRect l="8425" t="8640" b="8744"/>
          <a:stretch/>
        </p:blipFill>
        <p:spPr>
          <a:xfrm>
            <a:off x="6399871" y="1517454"/>
            <a:ext cx="1412946" cy="1933960"/>
          </a:xfrm>
          <a:prstGeom prst="rect">
            <a:avLst/>
          </a:prstGeom>
        </p:spPr>
      </p:pic>
    </p:spTree>
    <p:extLst>
      <p:ext uri="{BB962C8B-B14F-4D97-AF65-F5344CB8AC3E}">
        <p14:creationId xmlns:p14="http://schemas.microsoft.com/office/powerpoint/2010/main" val="4113144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368" y="840119"/>
            <a:ext cx="11266397" cy="212239"/>
          </a:xfrm>
          <a:prstGeom prst="rect">
            <a:avLst/>
          </a:prstGeom>
          <a:solidFill>
            <a:srgbClr val="FFFFFF"/>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Frutiger 55 Roman"/>
              <a:ea typeface="MS PGothic"/>
              <a:cs typeface="+mn-cs"/>
            </a:endParaRPr>
          </a:p>
        </p:txBody>
      </p:sp>
      <p:sp>
        <p:nvSpPr>
          <p:cNvPr id="2" name="Text Placeholder 1"/>
          <p:cNvSpPr>
            <a:spLocks noGrp="1"/>
          </p:cNvSpPr>
          <p:nvPr>
            <p:ph type="body" sz="quarter" idx="12"/>
          </p:nvPr>
        </p:nvSpPr>
        <p:spPr>
          <a:xfrm>
            <a:off x="559984" y="732571"/>
            <a:ext cx="11133781" cy="5463276"/>
          </a:xfrm>
        </p:spPr>
        <p:txBody>
          <a:bodyPr anchor="ctr"/>
          <a:lstStyle/>
          <a:p>
            <a:pPr algn="ctr"/>
            <a:r>
              <a:rPr lang="en-US" sz="3636" dirty="0">
                <a:latin typeface="Frutiger 45 Light" panose="020B0603020202020204" pitchFamily="34" charset="0"/>
                <a:hlinkClick r:id="rId4"/>
              </a:rPr>
              <a:t>www.ubs.com/cio-disclaimer</a:t>
            </a:r>
            <a:endParaRPr lang="en-US" sz="3636" dirty="0">
              <a:latin typeface="Frutiger 45 Light" panose="020B0603020202020204" pitchFamily="34" charset="0"/>
            </a:endParaRPr>
          </a:p>
          <a:p>
            <a:br>
              <a:rPr lang="en-US" sz="1091" dirty="0">
                <a:latin typeface="Frutiger 45 Light" panose="020B0603020202020204" pitchFamily="34" charset="0"/>
              </a:rPr>
            </a:br>
            <a:r>
              <a:rPr lang="en-US" sz="1091" dirty="0">
                <a:latin typeface="Frutiger 45 Light" panose="020B0603020202020204" pitchFamily="34" charset="0"/>
              </a:rPr>
              <a:t>UBS Wealth Way is an approach incorporating Liquidity. Longevity. Legacy. strategies that UBS Financial Services Inc. and our Financial Advisors can use to assist clients in exploring and pursuing their wealth management needs and goals over different timeframes. This approach is not a promise or guarantee that wealth, or any financial results, can or will be achieved. All investments involve the risk of loss, including the risk of loss of the entire </a:t>
            </a:r>
            <a:r>
              <a:rPr lang="en-US" sz="1091" dirty="0" err="1">
                <a:latin typeface="Frutiger 45 Light" panose="020B0603020202020204" pitchFamily="34" charset="0"/>
              </a:rPr>
              <a:t>investment.”The</a:t>
            </a:r>
            <a:r>
              <a:rPr lang="en-US" sz="1091" dirty="0">
                <a:latin typeface="Frutiger 45 Light" panose="020B0603020202020204" pitchFamily="34" charset="0"/>
              </a:rPr>
              <a:t> content is published by the Global Wealth Management business of UBS Switzerland AG (regulated by FINMA in Switzerland), its subsidiaries or its affiliates ("UBS"). In the USA, UBS Financial Services Inc. is a subsidiary of UBS AG and a member of FINRA/SIPC.</a:t>
            </a:r>
            <a:endParaRPr lang="en-GB" sz="1091" dirty="0">
              <a:latin typeface="Frutiger 45 Light" panose="020B0603020202020204" pitchFamily="34" charset="0"/>
            </a:endParaRPr>
          </a:p>
          <a:p>
            <a:r>
              <a:rPr lang="en-US" sz="1091" dirty="0">
                <a:latin typeface="Frutiger 45 Light" panose="020B0603020202020204" pitchFamily="34" charset="0"/>
              </a:rPr>
              <a:t>This material is </a:t>
            </a:r>
            <a:r>
              <a:rPr lang="en-US" sz="1091" b="1" dirty="0">
                <a:latin typeface="Frutiger 45 Light" panose="020B0603020202020204" pitchFamily="34" charset="0"/>
              </a:rPr>
              <a:t>for your</a:t>
            </a:r>
            <a:r>
              <a:rPr lang="en-US" sz="1091" dirty="0">
                <a:latin typeface="Frutiger 45 Light" panose="020B0603020202020204" pitchFamily="34" charset="0"/>
              </a:rPr>
              <a:t> </a:t>
            </a:r>
            <a:r>
              <a:rPr lang="en-US" sz="1091" b="1" dirty="0">
                <a:latin typeface="Frutiger 45 Light" panose="020B0603020202020204" pitchFamily="34" charset="0"/>
              </a:rPr>
              <a:t>information only</a:t>
            </a:r>
            <a:r>
              <a:rPr lang="en-US" sz="1091" dirty="0">
                <a:latin typeface="Frutiger 45 Light" panose="020B0603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a:t>
            </a:r>
            <a:r>
              <a:rPr lang="en-US" sz="1091" b="1" dirty="0">
                <a:latin typeface="Frutiger 45 Light" panose="020B0603020202020204" pitchFamily="34" charset="0"/>
              </a:rPr>
              <a:t>The views and opinions expressed in this material by third parties are not those of UBS</a:t>
            </a:r>
            <a:r>
              <a:rPr lang="en-US" sz="1091" dirty="0">
                <a:latin typeface="Frutiger 45 Light" panose="020B0603020202020204" pitchFamily="34" charset="0"/>
              </a:rPr>
              <a:t>. Accordingly, UBS does not accept any liability over the content shared by third parties or any claims, losses or damages arising from the use or reliance of all or any part thereof. </a:t>
            </a:r>
            <a:endParaRPr lang="en-GB" sz="1091" dirty="0">
              <a:latin typeface="Frutiger 45 Light" panose="020B0603020202020204" pitchFamily="34" charset="0"/>
            </a:endParaRPr>
          </a:p>
          <a:p>
            <a:r>
              <a:rPr lang="en-US" sz="1091" dirty="0">
                <a:latin typeface="Frutiger 45 Light" panose="020B0603020202020204" pitchFamily="34" charset="0"/>
              </a:rPr>
              <a:t>As a firm providing wealth management services to clients globally, UBS offers both investment advisory services and brokerage services. Investment advisory services and brokerage services are separate and distinct, differ in material ways and are governed by different laws and separate arrangements. It is important that clients understand the ways in which we conduct business and that they carefully read the agreements and disclosures that we provide to them about the products or services we offer. For more information visit our website at </a:t>
            </a:r>
            <a:r>
              <a:rPr lang="en-US" sz="1091" u="sng" dirty="0">
                <a:latin typeface="Frutiger 45 Light" panose="020B0603020202020204" pitchFamily="34" charset="0"/>
                <a:hlinkClick r:id="rId5"/>
              </a:rPr>
              <a:t>ubs.com/</a:t>
            </a:r>
            <a:r>
              <a:rPr lang="en-US" sz="1091" u="sng" dirty="0" err="1">
                <a:latin typeface="Frutiger 45 Light" panose="020B0603020202020204" pitchFamily="34" charset="0"/>
                <a:hlinkClick r:id="rId5"/>
              </a:rPr>
              <a:t>workingwithus</a:t>
            </a:r>
            <a:r>
              <a:rPr lang="en-US" sz="1091" dirty="0">
                <a:latin typeface="Frutiger 45 Light" panose="020B0603020202020204" pitchFamily="34" charset="0"/>
              </a:rPr>
              <a:t>. </a:t>
            </a:r>
            <a:endParaRPr lang="en-GB" sz="1091" dirty="0">
              <a:latin typeface="Frutiger 45 Light" panose="020B0603020202020204" pitchFamily="34" charset="0"/>
            </a:endParaRPr>
          </a:p>
          <a:p>
            <a:r>
              <a:rPr lang="en-GB" sz="1091" dirty="0">
                <a:latin typeface="Frutiger 45 Light" panose="020B0603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p>
          <a:p>
            <a:r>
              <a:rPr lang="en-US" sz="1091" dirty="0">
                <a:latin typeface="Frutiger 45 Light" panose="020B0603020202020204" pitchFamily="34" charset="0"/>
              </a:rPr>
              <a:t>Please visit below page to read the legal </a:t>
            </a:r>
            <a:r>
              <a:rPr lang="en-US" sz="1091" dirty="0">
                <a:latin typeface="Frutiger 45 Light" panose="020B0603020202020204" pitchFamily="34" charset="0"/>
                <a:hlinkClick r:id="rId6"/>
              </a:rPr>
              <a:t>disclaimer </a:t>
            </a:r>
            <a:r>
              <a:rPr lang="en-GB" sz="1091" dirty="0">
                <a:latin typeface="Frutiger 45 Light" panose="020B0603020202020204" pitchFamily="34" charset="0"/>
              </a:rPr>
              <a:t>applicable to this livestream.</a:t>
            </a:r>
            <a:endParaRPr lang="en-US" sz="1091" dirty="0">
              <a:latin typeface="Frutiger 45 Light" panose="020B0603020202020204" pitchFamily="34" charset="0"/>
            </a:endParaRPr>
          </a:p>
          <a:p>
            <a:endParaRPr lang="en-GB" sz="1091" dirty="0">
              <a:latin typeface="Frutiger 45 Light" panose="020B0603020202020204" pitchFamily="34" charset="0"/>
            </a:endParaRPr>
          </a:p>
        </p:txBody>
      </p:sp>
    </p:spTree>
    <p:custDataLst>
      <p:tags r:id="rId1"/>
    </p:custDataLst>
    <p:extLst>
      <p:ext uri="{BB962C8B-B14F-4D97-AF65-F5344CB8AC3E}">
        <p14:creationId xmlns:p14="http://schemas.microsoft.com/office/powerpoint/2010/main" val="3093808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846" y="1176915"/>
            <a:ext cx="11133778" cy="4504171"/>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US" altLang="en-US" sz="1000" b="1" dirty="0">
                <a:solidFill>
                  <a:prstClr val="black"/>
                </a:solidFill>
                <a:latin typeface="Frutiger 45 Light" panose="020B0603020202020204" pitchFamily="34" charset="0"/>
                <a:cs typeface="Arial" panose="020B0604020202020204" pitchFamily="34" charset="0"/>
              </a:rPr>
              <a:t>Non-Traditional Assets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Non-traditional asset classes are alternative investments that include hedge funds, private equity, real estate, and managed futures (collectively, alternative investments). Interests of alternative investment funds are sold only to qualified investors, and only by means of offering documents that include information about the risks, performance and expenses of alternative investment funds, and which clients are urged to read carefully before subscribing and retain. An investment in an alternative investment fund is speculative and involves significant risks. Specifically, these investments (1) are not mutual funds and are not subject to the same regulatory requirements as mutual funds; (2) may have performance that is volatile, and investors may lose all or a substantial amount of their investment; (3) may engage in leverage and other speculative investment practices that may increase the risk of investment loss; (4) are long-term, illiquid investments, there is generally no secondary market for the interests of a fund, and none is expected to develop; (5) interests of alternative investment funds typically will be illiquid and subject to restrictions on transfer; (6) may not be required to provide periodic pricing or valuation information to investors; (7) generally involve complex tax strategies and there may be delays in distributing tax information to investors; (8) are subject to high fees, including management fees and other fees and expenses, all of which will reduce profits.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Interests in alternative investment funds are not deposits or obligations of, or guaranteed or endorsed by, any bank or other insured depository institution, and are not federally insured by the Federal Deposit Insurance Corporation, the Federal Reserve Board, or any other governmental agency. Prospective investors should understand these risks and have the financial ability and willingness to accept them for an extended period of time before making an investment in an alternative investment fund and should consider an alternative investment fund as a supplement to an overall investment program.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 addition to the risks that apply to alternative investments generally, the following are additional risks related to an investment in these strategies: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Hedge Fund Risk: There are risks specifically associated with investing in hedge funds, which may include risks associated with investing in short sales, options, small-cap stocks, “junk bonds,” derivatives, distressed securities, non-U.S. securities and illiquid investments.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Managed Futures: There are risks specifically associated with investing in managed futures programs. For example, not all managers focus on all strategies at all times, and managed futures strategies may have material directional elements.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Real Estate: There are risks specifically associated with investing in real estate products and real estate investment trusts. They involve risks associated with debt, adverse changes in general economic or local market conditions, changes in governmental, tax, real estate and zoning laws or regulations, risks associated with capital calls and, for some real estate products, the risks associated with the ability to qualify for favorable treatment under the federal tax laws.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Private Equity: There are risks specifically associated with investing in private equity. Capital calls can be made on short notice, and the failure to meet capital calls can result in significant adverse consequences including, but not limited to, a total loss of investment.</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Foreign Exchange/Currency Risk: Investors in securities of issuers located outside of the United States should be aware that even for securities denominated in U.S. dollars, changes in the exchange rate between the U.S. dollar and the issuer’s “home” currency can have unexpected effects on the market value and liquidity of those securities. Those securities may also be affected by other risks (such as political, economic or regulatory changes) that may not be readily known to a U.S. investor.</a:t>
            </a:r>
          </a:p>
        </p:txBody>
      </p:sp>
    </p:spTree>
    <p:custDataLst>
      <p:tags r:id="rId1"/>
    </p:custDataLst>
    <p:extLst>
      <p:ext uri="{BB962C8B-B14F-4D97-AF65-F5344CB8AC3E}">
        <p14:creationId xmlns:p14="http://schemas.microsoft.com/office/powerpoint/2010/main" val="2865223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information</a:t>
            </a:r>
          </a:p>
        </p:txBody>
      </p:sp>
      <p:sp>
        <p:nvSpPr>
          <p:cNvPr id="359" name="TextBox 358"/>
          <p:cNvSpPr txBox="1">
            <a:spLocks/>
          </p:cNvSpPr>
          <p:nvPr/>
        </p:nvSpPr>
        <p:spPr>
          <a:xfrm>
            <a:off x="1906386" y="1113905"/>
            <a:ext cx="8351694" cy="5195455"/>
          </a:xfrm>
          <a:prstGeom prst="rect">
            <a:avLst/>
          </a:prstGeom>
          <a:noFill/>
        </p:spPr>
        <p:txBody>
          <a:bodyPr vert="horz" wrap="square" lIns="0" tIns="0" rIns="0" bIns="0" rtlCol="0">
            <a:noAutofit/>
          </a:bodyPr>
          <a:lstStyle/>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UBS Chief Investment Office's ("CIO") investment views are prepared and published by the Global Wealth Management business of UBS Switzerland AG (regulated by FINMA in Switzerland) or its affiliates ("UBS").</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The investment views have been prepared in accordance with legal requirements designed to promote the </a:t>
            </a:r>
            <a:r>
              <a:rPr lang="en-GB" altLang="en-US" sz="818" b="1" dirty="0">
                <a:latin typeface="Frutiger 45 Light" panose="020B0603020202020204" pitchFamily="34" charset="0"/>
                <a:cs typeface="Arial" panose="020B0604020202020204" pitchFamily="34" charset="0"/>
              </a:rPr>
              <a:t>independence of investment research</a:t>
            </a:r>
            <a:r>
              <a:rPr lang="en-GB" altLang="en-US" sz="818" dirty="0">
                <a:latin typeface="Frutiger 45 Light" panose="020B0603020202020204" pitchFamily="34" charset="0"/>
                <a:cs typeface="Arial" panose="020B0604020202020204" pitchFamily="34" charset="0"/>
              </a:rPr>
              <a:t>.</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b="1" dirty="0">
                <a:latin typeface="Frutiger 45 Light" panose="020B0603020202020204" pitchFamily="34" charset="0"/>
                <a:cs typeface="Arial" panose="020B0604020202020204" pitchFamily="34" charset="0"/>
              </a:rPr>
              <a:t>Generic investment research – Risk information:</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This publication is </a:t>
            </a:r>
            <a:r>
              <a:rPr lang="en-GB" altLang="en-US" sz="818" b="1" dirty="0">
                <a:latin typeface="Frutiger 45 Light" panose="020B0603020202020204" pitchFamily="34" charset="0"/>
                <a:cs typeface="Arial" panose="020B0604020202020204" pitchFamily="34" charset="0"/>
              </a:rPr>
              <a:t>for your</a:t>
            </a:r>
            <a:r>
              <a:rPr lang="en-GB" altLang="en-US" sz="818" dirty="0">
                <a:latin typeface="Frutiger 45 Light" panose="020B0603020202020204" pitchFamily="34" charset="0"/>
                <a:cs typeface="Arial" panose="020B0604020202020204" pitchFamily="34" charset="0"/>
              </a:rPr>
              <a:t> </a:t>
            </a:r>
            <a:r>
              <a:rPr lang="en-GB" altLang="en-US" sz="818" b="1" dirty="0">
                <a:latin typeface="Frutiger 45 Light" panose="020B0603020202020204" pitchFamily="34" charset="0"/>
                <a:cs typeface="Arial" panose="020B0604020202020204" pitchFamily="34" charset="0"/>
              </a:rPr>
              <a:t>information only</a:t>
            </a:r>
            <a:r>
              <a:rPr lang="en-GB" altLang="en-US" sz="818" dirty="0">
                <a:latin typeface="Frutiger 45 Light" panose="020B0603020202020204" pitchFamily="34" charset="0"/>
                <a:cs typeface="Arial" panose="020B0604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It is based on numerous assumptions. Different assumptions could result in materially different results. Certain services and products are subject to legal restrictions and cannot be offered worldwide on an unrestricted basis and/or may not be eligible for sale to all investors. All information and opinions expressed in this document were obtained from sources believed to be reliable and in good faith, but no representation or warranty, express or implied, is made as to its accuracy or completeness (other than disclosures relating to UBS). All information and opinions as well as any forecasts, estimates and market prices indicated are current as of the date of this report, and are subject to change without notice. Opinions expressed herein may differ or be contrary to those expressed by other business areas or divisions of UBS as a result of using different assumptions and/or criteria.</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In no circumstances may this document or any of the information (including any forecast, value, index or other calculated amount ("Values")) be used for any of the following purposes (</a:t>
            </a:r>
            <a:r>
              <a:rPr lang="en-GB" altLang="en-US" sz="818" dirty="0" err="1">
                <a:latin typeface="Frutiger 45 Light" panose="020B0603020202020204" pitchFamily="34" charset="0"/>
                <a:cs typeface="Arial" panose="020B0604020202020204" pitchFamily="34" charset="0"/>
              </a:rPr>
              <a:t>i</a:t>
            </a:r>
            <a:r>
              <a:rPr lang="en-GB" altLang="en-US" sz="818" dirty="0">
                <a:latin typeface="Frutiger 45 Light" panose="020B0603020202020204" pitchFamily="34" charset="0"/>
                <a:cs typeface="Arial" panose="020B0604020202020204" pitchFamily="34" charset="0"/>
              </a:rPr>
              <a:t>) valuation or accounting purposes; (ii) to determine the amounts due or payable, the price or the value of any financial instrument or financial contract; or (iii) to measure the performance of any financial instrument including, without limitation, for the purpose of tracking the return or performance of any Value or of defining the asset allocation of portfolio or of computing performance fees. By receiving this document and the information you will be deemed to represent and warrant to UBS that you will not use this document or otherwise rely on any of the information for any of the above purposes. UBS and any of its directors or employees may be entitled at any time to hold long or short positions in investment instruments referred to herein, carry out transactions involving relevant investment instruments in the capacity of principal or agent, or provide any other services or have officers, who serve as directors, either to/for the issuer, the investment instrument itself or to/for any company commercially or financially affiliated to such issuers. At any time, investment decisions (including whether to buy, sell or hold securities) made by UBS and its employees may differ from or be contrary to the opinions expressed in UBS research publications. Some investments may not be readily realizable since the market in the securities is illiquid and therefore valuing the investment and identifying the risk to which you are exposed may be difficult to quantify. UBS relies on information barriers to control the flow of information contained in one or more areas within UBS, into other areas, units, divisions or affiliates of UBS. Futures and options trading is not suitable for every investor as there is a substantial risk of loss, and losses in excess of an initial investment may occur. Past performance of an investment is no guarantee for its future performance. Additional information will be made available upon request. Some investments may be subject to sudden and large falls in value and on realization you may receive back less than you invested or may be required to pay more. Changes in foreign exchange rates may have an adverse effect on the price, value or income of an investment. The analyst(s) responsible for the preparation of this report may interact with trading desk personnel, sales personnel and other constituencies for the purpose of gathering, synthesizing and interpreting market information.</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Tax treatment depends on the individual circumstances and may be subject to change in the future. UBS does not provide legal or tax advice and makes no representations as to the tax treatment of assets or the investment returns thereon both in general or with reference to specific client's circumstances and needs. We are of necessity unable to take into account the particular investment objectives, financial situation and needs of our individual clients and we would recommend that you take financial and/or tax advice as to the implications (including tax) of investing in any of the products mentioned herein. </a:t>
            </a:r>
          </a:p>
          <a:p>
            <a:pPr algn="just">
              <a:spcBef>
                <a:spcPct val="0"/>
              </a:spcBef>
              <a:buFont typeface="Symbol" panose="05050102010706020507" pitchFamily="18" charset="2"/>
              <a:buNone/>
            </a:pPr>
            <a:endParaRPr lang="en-GB"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This material may not be reproduced or copies circulated without prior authority of UBS. Unless otherwise agreed in writing UBS expressly prohibits the distribution and transfer of this material to third parties for any reason. UBS accepts no liability whatsoever for any claims or lawsuits from any third parties arising from the use or distribution of this material. This report is for distribution only under such circumstances as may be permitted by applicable law. For information on the ways in which CIO manages conflicts and maintains independence of its investment views and publication offering, and research and rating methodologies, please visit </a:t>
            </a:r>
            <a:r>
              <a:rPr lang="en-GB" altLang="en-US" sz="818" u="sng" dirty="0">
                <a:latin typeface="Frutiger 45 Light" panose="020B0603020202020204" pitchFamily="34" charset="0"/>
                <a:cs typeface="Arial" panose="020B0604020202020204" pitchFamily="34" charset="0"/>
                <a:hlinkClick r:id="rId4"/>
              </a:rPr>
              <a:t>www.ubs.com/research</a:t>
            </a:r>
            <a:r>
              <a:rPr lang="en-GB" altLang="en-US" sz="818" dirty="0">
                <a:latin typeface="Frutiger 45 Light" panose="020B0603020202020204" pitchFamily="34" charset="0"/>
                <a:cs typeface="Arial" panose="020B0604020202020204" pitchFamily="34" charset="0"/>
              </a:rPr>
              <a:t>. Additional information on the relevant authors of this publication and other CIO publication(s) referenced in this report; and copies of any past reports on this topic; are available upon request from your client advisor.</a:t>
            </a:r>
          </a:p>
          <a:p>
            <a:pPr algn="just">
              <a:spcBef>
                <a:spcPct val="0"/>
              </a:spcBef>
              <a:buFont typeface="Symbol" panose="05050102010706020507" pitchFamily="18" charset="2"/>
              <a:buNone/>
            </a:pPr>
            <a:endParaRPr lang="en-GB"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endParaRPr lang="en-US" altLang="en-US" sz="818" dirty="0">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494373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information</a:t>
            </a:r>
          </a:p>
        </p:txBody>
      </p:sp>
      <p:sp>
        <p:nvSpPr>
          <p:cNvPr id="359" name="TextBox 358"/>
          <p:cNvSpPr txBox="1">
            <a:spLocks/>
          </p:cNvSpPr>
          <p:nvPr/>
        </p:nvSpPr>
        <p:spPr>
          <a:xfrm>
            <a:off x="1906386" y="1113905"/>
            <a:ext cx="8351694" cy="5195455"/>
          </a:xfrm>
          <a:prstGeom prst="rect">
            <a:avLst/>
          </a:prstGeom>
          <a:noFill/>
        </p:spPr>
        <p:txBody>
          <a:bodyPr vert="horz" wrap="square" lIns="0" tIns="0" rIns="0" bIns="0" rtlCol="0">
            <a:noAutofit/>
          </a:bodyPr>
          <a:lstStyle/>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Options and futures are not suitable for all investors, and trading in these instruments is considered risky and may be appropriate only for sophisticated investors. Prior to buying or selling an option, and for the complete risks relating to options, you must receive a copy of "Characteristics and Risks of Standardized Options". You may read the document at </a:t>
            </a:r>
            <a:r>
              <a:rPr lang="en-GB" altLang="en-US" sz="818" u="sng" dirty="0">
                <a:latin typeface="Frutiger 45 Light" panose="020B0603020202020204" pitchFamily="34" charset="0"/>
                <a:cs typeface="Arial" panose="020B0604020202020204" pitchFamily="34" charset="0"/>
                <a:hlinkClick r:id="rId4"/>
              </a:rPr>
              <a:t>https://www.theocc.com/about/publications/character-risks.jsp</a:t>
            </a:r>
            <a:r>
              <a:rPr lang="en-GB" altLang="en-US" sz="818" dirty="0">
                <a:latin typeface="Frutiger 45 Light" panose="020B0603020202020204" pitchFamily="34" charset="0"/>
                <a:cs typeface="Arial" panose="020B0604020202020204" pitchFamily="34" charset="0"/>
              </a:rPr>
              <a:t> or ask your financial advisor for a copy.</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b="1" dirty="0">
                <a:latin typeface="Frutiger 45 Light" panose="020B0603020202020204" pitchFamily="34" charset="0"/>
                <a:cs typeface="Arial" panose="020B0604020202020204" pitchFamily="34" charset="0"/>
              </a:rPr>
              <a:t>Important Information About Sustainable Investing Strategies</a:t>
            </a:r>
            <a:r>
              <a:rPr lang="en-GB" altLang="en-US" sz="818" dirty="0">
                <a:latin typeface="Frutiger 45 Light" panose="020B0603020202020204" pitchFamily="34" charset="0"/>
                <a:cs typeface="Arial" panose="020B0604020202020204" pitchFamily="34" charset="0"/>
              </a:rPr>
              <a:t>: Sustainable investing strategies aim to consider and incorporate environmental, social and governance (ESG) factors into investment process and portfolio construction. Strategies across geographies and styles approach ESG analysis and incorporate the findings in a variety of ways. Incorporating ESG factors or Sustainable Investing considerations may inhibit the portfolio manager’s ability to participate in certain investment opportunities that otherwise would be consistent with its investment objective and other principal investment strategies. The returns on a portfolio consisting primarily of sustainable investments may be lower or higher than portfolios where ESG factors, exclusions, or other sustainability issues are not considered by the portfolio manager, and the investment opportunities available to such portfolios may differ. Companies may not necessarily meet high performance standards on all aspects of ESG or sustainable investing issues; there is also no guarantee that any company will meet expectations in connection with corporate responsibility, sustainability, and/or impact performance.</a:t>
            </a:r>
          </a:p>
          <a:p>
            <a:pPr algn="just">
              <a:spcBef>
                <a:spcPct val="0"/>
              </a:spcBef>
              <a:buFont typeface="Symbol" panose="05050102010706020507" pitchFamily="18" charset="2"/>
              <a:buNone/>
            </a:pPr>
            <a:endParaRPr lang="en-GB"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b="1" dirty="0">
                <a:latin typeface="Frutiger 45 Light" panose="020B0603020202020204" pitchFamily="34" charset="0"/>
                <a:cs typeface="Arial" panose="020B0604020202020204" pitchFamily="34" charset="0"/>
              </a:rPr>
              <a:t>External Asset Managers / External Financial Consultants:</a:t>
            </a:r>
            <a:r>
              <a:rPr lang="en-GB" altLang="en-US" sz="818" dirty="0">
                <a:latin typeface="Frutiger 45 Light" panose="020B0603020202020204" pitchFamily="34" charset="0"/>
                <a:cs typeface="Arial" panose="020B0604020202020204" pitchFamily="34" charset="0"/>
              </a:rPr>
              <a:t> In case this research or publication is provided to an External Asset Manager or an External Financial Consultant, UBS expressly prohibits that it is redistributed by the External Asset Manager or the External Financial Consultant and is made available to their clients and/or third parties.</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lnSpc>
                <a:spcPts val="909"/>
              </a:lnSpc>
            </a:pPr>
            <a:r>
              <a:rPr lang="en-US" sz="818" b="1" dirty="0">
                <a:latin typeface="Frutiger 45 Light" panose="020B0603020202020204" pitchFamily="34" charset="0"/>
                <a:cs typeface="Arial" panose="020B0604020202020204" pitchFamily="34" charset="0"/>
              </a:rPr>
              <a:t>USA:</a:t>
            </a:r>
            <a:r>
              <a:rPr lang="en-US" sz="818" dirty="0">
                <a:latin typeface="Frutiger 45 Light" panose="020B0603020202020204" pitchFamily="34" charset="0"/>
                <a:cs typeface="Arial" panose="020B0604020202020204" pitchFamily="34" charset="0"/>
              </a:rPr>
              <a:t> Distributed to US persons by UBS Financial Services Inc. or UBS Securities LLC, subsidiaries of UBS AG. UBS Switzerland AG, UBS Europe SE, UBS Bank, S.A., UBS </a:t>
            </a:r>
            <a:r>
              <a:rPr lang="en-US" sz="818" dirty="0" err="1">
                <a:latin typeface="Frutiger 45 Light" panose="020B0603020202020204" pitchFamily="34" charset="0"/>
                <a:cs typeface="Arial" panose="020B0604020202020204" pitchFamily="34" charset="0"/>
              </a:rPr>
              <a:t>Brasil</a:t>
            </a:r>
            <a:r>
              <a:rPr lang="en-US" sz="818" dirty="0">
                <a:latin typeface="Frutiger 45 Light" panose="020B0603020202020204" pitchFamily="34" charset="0"/>
                <a:cs typeface="Arial" panose="020B0604020202020204" pitchFamily="34" charset="0"/>
              </a:rPr>
              <a:t> </a:t>
            </a:r>
            <a:r>
              <a:rPr lang="en-US" sz="818" dirty="0" err="1">
                <a:latin typeface="Frutiger 45 Light" panose="020B0603020202020204" pitchFamily="34" charset="0"/>
                <a:cs typeface="Arial" panose="020B0604020202020204" pitchFamily="34" charset="0"/>
              </a:rPr>
              <a:t>Administradora</a:t>
            </a:r>
            <a:r>
              <a:rPr lang="en-US" sz="818" dirty="0">
                <a:latin typeface="Frutiger 45 Light" panose="020B0603020202020204" pitchFamily="34" charset="0"/>
                <a:cs typeface="Arial" panose="020B0604020202020204" pitchFamily="34" charset="0"/>
              </a:rPr>
              <a:t> de </a:t>
            </a:r>
            <a:r>
              <a:rPr lang="en-US" sz="818" dirty="0" err="1">
                <a:latin typeface="Frutiger 45 Light" panose="020B0603020202020204" pitchFamily="34" charset="0"/>
                <a:cs typeface="Arial" panose="020B0604020202020204" pitchFamily="34" charset="0"/>
              </a:rPr>
              <a:t>Valores</a:t>
            </a:r>
            <a:r>
              <a:rPr lang="en-US" sz="818" dirty="0">
                <a:latin typeface="Frutiger 45 Light" panose="020B0603020202020204" pitchFamily="34" charset="0"/>
                <a:cs typeface="Arial" panose="020B0604020202020204" pitchFamily="34" charset="0"/>
              </a:rPr>
              <a:t> </a:t>
            </a:r>
            <a:r>
              <a:rPr lang="en-US" sz="818" dirty="0" err="1">
                <a:latin typeface="Frutiger 45 Light" panose="020B0603020202020204" pitchFamily="34" charset="0"/>
                <a:cs typeface="Arial" panose="020B0604020202020204" pitchFamily="34" charset="0"/>
              </a:rPr>
              <a:t>Mobiliarios</a:t>
            </a:r>
            <a:r>
              <a:rPr lang="en-US" sz="818" dirty="0">
                <a:latin typeface="Frutiger 45 Light" panose="020B0603020202020204" pitchFamily="34" charset="0"/>
                <a:cs typeface="Arial" panose="020B0604020202020204" pitchFamily="34" charset="0"/>
              </a:rPr>
              <a:t> </a:t>
            </a:r>
            <a:r>
              <a:rPr lang="en-US" sz="818" dirty="0" err="1">
                <a:latin typeface="Frutiger 45 Light" panose="020B0603020202020204" pitchFamily="34" charset="0"/>
                <a:cs typeface="Arial" panose="020B0604020202020204" pitchFamily="34" charset="0"/>
              </a:rPr>
              <a:t>Ltda</a:t>
            </a:r>
            <a:r>
              <a:rPr lang="en-US" sz="818" dirty="0">
                <a:latin typeface="Frutiger 45 Light" panose="020B0603020202020204" pitchFamily="34" charset="0"/>
                <a:cs typeface="Arial" panose="020B0604020202020204" pitchFamily="34" charset="0"/>
              </a:rPr>
              <a:t>, UBS </a:t>
            </a:r>
            <a:r>
              <a:rPr lang="en-US" sz="818" dirty="0" err="1">
                <a:latin typeface="Frutiger 45 Light" panose="020B0603020202020204" pitchFamily="34" charset="0"/>
                <a:cs typeface="Arial" panose="020B0604020202020204" pitchFamily="34" charset="0"/>
              </a:rPr>
              <a:t>Asesores</a:t>
            </a:r>
            <a:r>
              <a:rPr lang="en-US" sz="818" dirty="0">
                <a:latin typeface="Frutiger 45 Light" panose="020B0603020202020204" pitchFamily="34" charset="0"/>
                <a:cs typeface="Arial" panose="020B0604020202020204" pitchFamily="34" charset="0"/>
              </a:rPr>
              <a:t> Mexico, S.A. de C.V., UBS </a:t>
            </a:r>
            <a:r>
              <a:rPr lang="en-US" sz="818" dirty="0" err="1">
                <a:latin typeface="Frutiger 45 Light" panose="020B0603020202020204" pitchFamily="34" charset="0"/>
                <a:cs typeface="Arial" panose="020B0604020202020204" pitchFamily="34" charset="0"/>
              </a:rPr>
              <a:t>SuMi</a:t>
            </a:r>
            <a:r>
              <a:rPr lang="en-US" sz="818" dirty="0">
                <a:latin typeface="Frutiger 45 Light" panose="020B0603020202020204" pitchFamily="34" charset="0"/>
                <a:cs typeface="Arial" panose="020B0604020202020204" pitchFamily="34" charset="0"/>
              </a:rPr>
              <a:t> TRUST Wealth Management Co., Ltd., UBS Wealth Management Israel Ltd and UBS </a:t>
            </a:r>
            <a:r>
              <a:rPr lang="en-US" sz="818" dirty="0" err="1">
                <a:latin typeface="Frutiger 45 Light" panose="020B0603020202020204" pitchFamily="34" charset="0"/>
                <a:cs typeface="Arial" panose="020B0604020202020204" pitchFamily="34" charset="0"/>
              </a:rPr>
              <a:t>Menkul</a:t>
            </a:r>
            <a:r>
              <a:rPr lang="en-US" sz="818" dirty="0">
                <a:latin typeface="Frutiger 45 Light" panose="020B0603020202020204" pitchFamily="34" charset="0"/>
                <a:cs typeface="Arial" panose="020B0604020202020204" pitchFamily="34" charset="0"/>
              </a:rPr>
              <a:t> </a:t>
            </a:r>
            <a:r>
              <a:rPr lang="en-US" sz="818" dirty="0" err="1">
                <a:latin typeface="Frutiger 45 Light" panose="020B0603020202020204" pitchFamily="34" charset="0"/>
                <a:cs typeface="Arial" panose="020B0604020202020204" pitchFamily="34" charset="0"/>
              </a:rPr>
              <a:t>Degerler</a:t>
            </a:r>
            <a:r>
              <a:rPr lang="en-US" sz="818" dirty="0">
                <a:latin typeface="Frutiger 45 Light" panose="020B0603020202020204" pitchFamily="34" charset="0"/>
                <a:cs typeface="Arial" panose="020B0604020202020204" pitchFamily="34" charset="0"/>
              </a:rPr>
              <a:t> AS are affiliates of UBS AG. UBS Financial Services Inc. accepts responsibility for the content of a report prepared by a non-US affiliate when it distributes reports to US persons. All transactions by a US person in the securities mentioned in this report should be affected through a US-registered broker dealer affiliated with UBS, and not through a non-US affiliate. The contents of this report have not been and will not be approved by any securities or investment authority in the United States or elsewhere. UBS Financial Services Inc. is not acting as a municipal advisor to any municipal entity or obligated person within the meaning of Section 15B of the Securities Exchange Act (the "Municipal Advisor Rule") and the opinions or views contained herein are not intended to be, and do not constitute, advice within the meaning of the Municipal Advisor Rule</a:t>
            </a:r>
          </a:p>
          <a:p>
            <a:pPr algn="just">
              <a:lnSpc>
                <a:spcPts val="1045"/>
              </a:lnSpc>
              <a:spcAft>
                <a:spcPts val="182"/>
              </a:spcAft>
            </a:pPr>
            <a:r>
              <a:rPr lang="en-GB" sz="818" dirty="0">
                <a:latin typeface="Frutiger 45 Light" panose="020B0603020202020204" pitchFamily="34" charset="0"/>
                <a:cs typeface="Arial" panose="020B0604020202020204" pitchFamily="34" charset="0"/>
              </a:rPr>
              <a:t>For country information, please visit </a:t>
            </a:r>
            <a:r>
              <a:rPr lang="en-GB" sz="818" dirty="0">
                <a:latin typeface="Frutiger 45 Light" panose="020B0603020202020204" pitchFamily="34" charset="0"/>
                <a:cs typeface="Arial" panose="020B0604020202020204" pitchFamily="34" charset="0"/>
                <a:hlinkClick r:id="rId5"/>
              </a:rPr>
              <a:t>ubs.com/</a:t>
            </a:r>
            <a:r>
              <a:rPr lang="en-GB" sz="818" dirty="0" err="1">
                <a:latin typeface="Frutiger 45 Light" panose="020B0603020202020204" pitchFamily="34" charset="0"/>
                <a:cs typeface="Arial" panose="020B0604020202020204" pitchFamily="34" charset="0"/>
                <a:hlinkClick r:id="rId5"/>
              </a:rPr>
              <a:t>cio</a:t>
            </a:r>
            <a:r>
              <a:rPr lang="en-GB" sz="818" dirty="0">
                <a:latin typeface="Frutiger 45 Light" panose="020B0603020202020204" pitchFamily="34" charset="0"/>
                <a:cs typeface="Arial" panose="020B0604020202020204" pitchFamily="34" charset="0"/>
                <a:hlinkClick r:id="rId5"/>
              </a:rPr>
              <a:t>-country-disclaimer-gr </a:t>
            </a:r>
            <a:r>
              <a:rPr lang="en-GB" sz="818" dirty="0">
                <a:latin typeface="Frutiger 45 Light" panose="020B0603020202020204" pitchFamily="34" charset="0"/>
                <a:cs typeface="Arial" panose="020B0604020202020204" pitchFamily="34" charset="0"/>
              </a:rPr>
              <a:t>or ask your client advisor for the full disclaimer.</a:t>
            </a:r>
            <a:endParaRPr 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 </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rPr>
              <a:t>Version D/2022. CIO82652744</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r>
              <a:rPr lang="en-GB" altLang="en-US" sz="818" dirty="0">
                <a:latin typeface="Frutiger 45 Light" panose="020B0603020202020204" pitchFamily="34" charset="0"/>
                <a:cs typeface="Arial" panose="020B0604020202020204" pitchFamily="34" charset="0"/>
                <a:sym typeface="Symbol" panose="05050102010706020507" pitchFamily="18" charset="2"/>
              </a:rPr>
              <a:t></a:t>
            </a:r>
            <a:r>
              <a:rPr lang="en-GB" altLang="en-US" sz="818" dirty="0">
                <a:latin typeface="Frutiger 45 Light" panose="020B0603020202020204" pitchFamily="34" charset="0"/>
                <a:cs typeface="Arial" panose="020B0604020202020204" pitchFamily="34" charset="0"/>
              </a:rPr>
              <a:t> UBS 2022. The key symbol and UBS are among the registered and unregistered trademarks of UBS. </a:t>
            </a:r>
            <a:r>
              <a:rPr lang="de-DE" altLang="en-US" sz="818" dirty="0">
                <a:latin typeface="Frutiger 45 Light" panose="020B0603020202020204" pitchFamily="34" charset="0"/>
                <a:cs typeface="Arial" panose="020B0604020202020204" pitchFamily="34" charset="0"/>
              </a:rPr>
              <a:t>All </a:t>
            </a:r>
            <a:r>
              <a:rPr lang="de-DE" altLang="en-US" sz="818" dirty="0" err="1">
                <a:latin typeface="Frutiger 45 Light" panose="020B0603020202020204" pitchFamily="34" charset="0"/>
                <a:cs typeface="Arial" panose="020B0604020202020204" pitchFamily="34" charset="0"/>
              </a:rPr>
              <a:t>rights</a:t>
            </a:r>
            <a:r>
              <a:rPr lang="de-DE" altLang="en-US" sz="818" dirty="0">
                <a:latin typeface="Frutiger 45 Light" panose="020B0603020202020204" pitchFamily="34" charset="0"/>
                <a:cs typeface="Arial" panose="020B0604020202020204" pitchFamily="34" charset="0"/>
              </a:rPr>
              <a:t> </a:t>
            </a:r>
            <a:r>
              <a:rPr lang="de-DE" altLang="en-US" sz="818" dirty="0" err="1">
                <a:latin typeface="Frutiger 45 Light" panose="020B0603020202020204" pitchFamily="34" charset="0"/>
                <a:cs typeface="Arial" panose="020B0604020202020204" pitchFamily="34" charset="0"/>
              </a:rPr>
              <a:t>reserved</a:t>
            </a:r>
            <a:r>
              <a:rPr lang="de-DE" altLang="en-US" sz="818" dirty="0">
                <a:latin typeface="Frutiger 45 Light" panose="020B0603020202020204" pitchFamily="34" charset="0"/>
                <a:cs typeface="Arial" panose="020B0604020202020204" pitchFamily="34" charset="0"/>
              </a:rPr>
              <a:t>.</a:t>
            </a:r>
            <a:endParaRPr lang="en-US" altLang="en-US" sz="818" dirty="0">
              <a:latin typeface="Frutiger 45 Light" panose="020B0603020202020204" pitchFamily="34" charset="0"/>
              <a:cs typeface="Arial" panose="020B0604020202020204" pitchFamily="34" charset="0"/>
            </a:endParaRPr>
          </a:p>
          <a:p>
            <a:pPr algn="just">
              <a:spcBef>
                <a:spcPct val="0"/>
              </a:spcBef>
              <a:buFont typeface="Symbol" panose="05050102010706020507" pitchFamily="18" charset="2"/>
              <a:buNone/>
            </a:pPr>
            <a:endParaRPr lang="en-US" altLang="en-US" sz="818" dirty="0">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754066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Mark Andersen</a:t>
            </a:r>
          </a:p>
          <a:p>
            <a:pPr defTabSz="813932">
              <a:buClr>
                <a:srgbClr val="E60000"/>
              </a:buClr>
              <a:defRPr/>
            </a:pPr>
            <a:r>
              <a:rPr lang="en-GB" sz="2400" dirty="0">
                <a:solidFill>
                  <a:sysClr val="windowText" lastClr="000000"/>
                </a:solidFill>
              </a:rPr>
              <a:t>Co-Head Global Asset Allocation, </a:t>
            </a:r>
            <a:br>
              <a:rPr lang="en-GB" sz="2400" dirty="0">
                <a:solidFill>
                  <a:sysClr val="windowText" lastClr="000000"/>
                </a:solidFill>
              </a:rPr>
            </a:br>
            <a:r>
              <a:rPr lang="en-GB" sz="2400" dirty="0">
                <a:solidFill>
                  <a:sysClr val="windowText" lastClr="000000"/>
                </a:solidFill>
              </a:rPr>
              <a:t>UBS Global Wealth Management</a:t>
            </a:r>
          </a:p>
        </p:txBody>
      </p:sp>
      <p:pic>
        <p:nvPicPr>
          <p:cNvPr id="4" name="Picture 3">
            <a:extLst>
              <a:ext uri="{FF2B5EF4-FFF2-40B4-BE49-F238E27FC236}">
                <a16:creationId xmlns:a16="http://schemas.microsoft.com/office/drawing/2014/main" id="{7C063DA5-5460-4E11-B149-7F2FE4ADCFEB}"/>
              </a:ext>
            </a:extLst>
          </p:cNvPr>
          <p:cNvPicPr>
            <a:picLocks noChangeAspect="1"/>
          </p:cNvPicPr>
          <p:nvPr/>
        </p:nvPicPr>
        <p:blipFill rotWithShape="1">
          <a:blip r:embed="rId3"/>
          <a:srcRect l="3035" r="2937"/>
          <a:stretch/>
        </p:blipFill>
        <p:spPr>
          <a:xfrm>
            <a:off x="0" y="0"/>
            <a:ext cx="5009218" cy="6858001"/>
          </a:xfrm>
          <a:prstGeom prst="rect">
            <a:avLst/>
          </a:prstGeom>
        </p:spPr>
      </p:pic>
    </p:spTree>
    <p:extLst>
      <p:ext uri="{BB962C8B-B14F-4D97-AF65-F5344CB8AC3E}">
        <p14:creationId xmlns:p14="http://schemas.microsoft.com/office/powerpoint/2010/main" val="2359931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1B339C2-4EA6-5474-6C3F-BA9C11843480}"/>
              </a:ext>
            </a:extLst>
          </p:cNvPr>
          <p:cNvGraphicFramePr>
            <a:graphicFrameLocks noChangeAspect="1"/>
          </p:cNvGraphicFramePr>
          <p:nvPr>
            <p:custDataLst>
              <p:tags r:id="rId1"/>
            </p:custDataLst>
          </p:nvPr>
        </p:nvGraphicFramePr>
        <p:xfrm>
          <a:off x="4330" y="1443"/>
          <a:ext cx="1444" cy="1444"/>
        </p:xfrm>
        <a:graphic>
          <a:graphicData uri="http://schemas.openxmlformats.org/presentationml/2006/ole">
            <mc:AlternateContent xmlns:mc="http://schemas.openxmlformats.org/markup-compatibility/2006">
              <mc:Choice xmlns:v="urn:schemas-microsoft-com:vml" Requires="v">
                <p:oleObj name="think-cell Slide" r:id="rId5" imgW="360" imgH="360" progId="TCLayout.ActiveDocument.1">
                  <p:embed/>
                </p:oleObj>
              </mc:Choice>
              <mc:Fallback>
                <p:oleObj name="think-cell Slide" r:id="rId5" imgW="360" imgH="360" progId="TCLayout.ActiveDocument.1">
                  <p:embed/>
                  <p:pic>
                    <p:nvPicPr>
                      <p:cNvPr id="6" name="Object 5" hidden="1">
                        <a:extLst>
                          <a:ext uri="{FF2B5EF4-FFF2-40B4-BE49-F238E27FC236}">
                            <a16:creationId xmlns:a16="http://schemas.microsoft.com/office/drawing/2014/main" id="{B1B339C2-4EA6-5474-6C3F-BA9C11843480}"/>
                          </a:ext>
                        </a:extLst>
                      </p:cNvPr>
                      <p:cNvPicPr/>
                      <p:nvPr/>
                    </p:nvPicPr>
                    <p:blipFill>
                      <a:blip r:embed="rId6"/>
                      <a:stretch>
                        <a:fillRect/>
                      </a:stretch>
                    </p:blipFill>
                    <p:spPr>
                      <a:xfrm>
                        <a:off x="4330" y="1443"/>
                        <a:ext cx="1444" cy="1444"/>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869E6A-27EF-8ADE-6AB2-88419A056EF8}"/>
              </a:ext>
            </a:extLst>
          </p:cNvPr>
          <p:cNvSpPr>
            <a:spLocks noGrp="1"/>
          </p:cNvSpPr>
          <p:nvPr>
            <p:ph type="title"/>
          </p:nvPr>
        </p:nvSpPr>
        <p:spPr/>
        <p:txBody>
          <a:bodyPr vert="horz"/>
          <a:lstStyle/>
          <a:p>
            <a:r>
              <a:rPr lang="en-US" sz="2500" dirty="0">
                <a:solidFill>
                  <a:schemeClr val="tx2"/>
                </a:solidFill>
              </a:rPr>
              <a:t>Inflation: </a:t>
            </a:r>
            <a:r>
              <a:rPr lang="en-GB" sz="2500" dirty="0">
                <a:latin typeface="Frutiger 45 Light" panose="020B0603020202020204" pitchFamily="34" charset="0"/>
              </a:rPr>
              <a:t>Has not yet turned the corner</a:t>
            </a:r>
            <a:endParaRPr lang="en-GB" sz="2500" dirty="0"/>
          </a:p>
        </p:txBody>
      </p:sp>
      <p:graphicFrame>
        <p:nvGraphicFramePr>
          <p:cNvPr id="8" name="Chart 7"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HasChartTitle&quot;:true},&quot;Stacked&quot;:null,&quot;HasChartTitle&quot;:true},&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62D5B91C-0DEB-156D-0EA3-113DDC893355}"/>
              </a:ext>
            </a:extLst>
          </p:cNvPr>
          <p:cNvGraphicFramePr>
            <a:graphicFrameLocks/>
          </p:cNvGraphicFramePr>
          <p:nvPr/>
        </p:nvGraphicFramePr>
        <p:xfrm>
          <a:off x="6783909" y="2676553"/>
          <a:ext cx="5040000" cy="3240000"/>
        </p:xfrm>
        <a:graphic>
          <a:graphicData uri="http://schemas.openxmlformats.org/drawingml/2006/chart">
            <c:chart xmlns:c="http://schemas.openxmlformats.org/drawingml/2006/chart" xmlns:r="http://schemas.openxmlformats.org/officeDocument/2006/relationships" r:id="rId7"/>
          </a:graphicData>
        </a:graphic>
      </p:graphicFrame>
      <p:sp>
        <p:nvSpPr>
          <p:cNvPr id="9" name="TextBox 8">
            <a:extLst>
              <a:ext uri="{FF2B5EF4-FFF2-40B4-BE49-F238E27FC236}">
                <a16:creationId xmlns:a16="http://schemas.microsoft.com/office/drawing/2014/main" id="{36F8506B-AA4F-1985-21CD-4C6118070469}"/>
              </a:ext>
            </a:extLst>
          </p:cNvPr>
          <p:cNvSpPr txBox="1"/>
          <p:nvPr>
            <p:custDataLst>
              <p:tags r:id="rId2"/>
            </p:custDataLst>
          </p:nvPr>
        </p:nvSpPr>
        <p:spPr>
          <a:xfrm>
            <a:off x="7255527" y="1726993"/>
            <a:ext cx="4044687" cy="965301"/>
          </a:xfrm>
          <a:prstGeom prst="rect">
            <a:avLst/>
          </a:prstGeom>
          <a:noFill/>
        </p:spPr>
        <p:txBody>
          <a:bodyPr vert="horz" wrap="square" lIns="0" tIns="0" rIns="0" bIns="0" rtlCol="0" anchor="t">
            <a:noAutofit/>
          </a:bodyPr>
          <a:lstStyle/>
          <a:p>
            <a:pPr algn="ctr" defTabSz="830874" eaLnBrk="0" fontAlgn="base" hangingPunct="0">
              <a:spcBef>
                <a:spcPct val="50000"/>
              </a:spcBef>
              <a:spcAft>
                <a:spcPts val="545"/>
              </a:spcAft>
            </a:pPr>
            <a:r>
              <a:rPr lang="en-GB" sz="1500" b="1" kern="0" dirty="0">
                <a:solidFill>
                  <a:prstClr val="black"/>
                </a:solidFill>
                <a:latin typeface="Frutiger 45 Light" panose="020B0603020202020204" pitchFamily="34" charset="0"/>
              </a:rPr>
              <a:t>Inflation remains high in major economies</a:t>
            </a:r>
          </a:p>
          <a:p>
            <a:pPr algn="ctr" defTabSz="830874" eaLnBrk="0" fontAlgn="base" hangingPunct="0">
              <a:spcBef>
                <a:spcPct val="50000"/>
              </a:spcBef>
              <a:spcAft>
                <a:spcPts val="545"/>
              </a:spcAft>
            </a:pPr>
            <a:r>
              <a:rPr lang="en-GB" sz="1500" spc="-45" dirty="0">
                <a:solidFill>
                  <a:prstClr val="black"/>
                </a:solidFill>
                <a:latin typeface="Frutiger 45 Light"/>
              </a:rPr>
              <a:t>G7 average CPI inflation, in %</a:t>
            </a:r>
            <a:endParaRPr lang="en-US" sz="1500" kern="0" spc="-45" dirty="0">
              <a:solidFill>
                <a:prstClr val="black"/>
              </a:solidFill>
              <a:latin typeface="Frutiger 45 Light" panose="020B0603020202020204" pitchFamily="34" charset="0"/>
            </a:endParaRPr>
          </a:p>
        </p:txBody>
      </p:sp>
      <p:sp>
        <p:nvSpPr>
          <p:cNvPr id="10" name="TextBox 9">
            <a:extLst>
              <a:ext uri="{FF2B5EF4-FFF2-40B4-BE49-F238E27FC236}">
                <a16:creationId xmlns:a16="http://schemas.microsoft.com/office/drawing/2014/main" id="{A9C79CDE-06CD-3752-A3AF-7262991A416F}"/>
              </a:ext>
            </a:extLst>
          </p:cNvPr>
          <p:cNvSpPr txBox="1"/>
          <p:nvPr>
            <p:custDataLst>
              <p:tags r:id="rId3"/>
            </p:custDataLst>
          </p:nvPr>
        </p:nvSpPr>
        <p:spPr>
          <a:xfrm>
            <a:off x="1246518" y="1726993"/>
            <a:ext cx="3305626" cy="891859"/>
          </a:xfrm>
          <a:prstGeom prst="rect">
            <a:avLst/>
          </a:prstGeom>
          <a:noFill/>
        </p:spPr>
        <p:txBody>
          <a:bodyPr vert="horz" wrap="square" lIns="0" tIns="0" rIns="0" bIns="0" rtlCol="0" anchor="t">
            <a:noAutofit/>
          </a:bodyPr>
          <a:lstStyle/>
          <a:p>
            <a:pPr algn="ctr" defTabSz="830874" eaLnBrk="0" fontAlgn="base" hangingPunct="0">
              <a:spcBef>
                <a:spcPct val="50000"/>
              </a:spcBef>
              <a:spcAft>
                <a:spcPts val="545"/>
              </a:spcAft>
            </a:pPr>
            <a:r>
              <a:rPr lang="en-GB" sz="1500" b="1" kern="0" dirty="0">
                <a:solidFill>
                  <a:prstClr val="black"/>
                </a:solidFill>
                <a:latin typeface="Frutiger 45 Light" panose="020B0603020202020204" pitchFamily="34" charset="0"/>
              </a:rPr>
              <a:t>Inflation rose more than expected</a:t>
            </a:r>
          </a:p>
          <a:p>
            <a:pPr algn="ctr" defTabSz="830874" eaLnBrk="0" fontAlgn="base" hangingPunct="0">
              <a:spcBef>
                <a:spcPct val="50000"/>
              </a:spcBef>
              <a:spcAft>
                <a:spcPts val="545"/>
              </a:spcAft>
            </a:pPr>
            <a:r>
              <a:rPr lang="en-GB" sz="1500" spc="-45" dirty="0">
                <a:solidFill>
                  <a:prstClr val="black"/>
                </a:solidFill>
                <a:latin typeface="Frutiger 45 Light"/>
              </a:rPr>
              <a:t>US core CPI inflation, y/y, in %</a:t>
            </a:r>
            <a:endParaRPr lang="en-US" sz="1500" kern="0" spc="-45" dirty="0">
              <a:solidFill>
                <a:prstClr val="black"/>
              </a:solidFill>
              <a:latin typeface="Frutiger 45 Light" panose="020B0603020202020204" pitchFamily="34" charset="0"/>
            </a:endParaRPr>
          </a:p>
        </p:txBody>
      </p:sp>
      <p:graphicFrame>
        <p:nvGraphicFramePr>
          <p:cNvPr id="11" name="Chart 10"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84E258CF-2DEF-5A18-D161-F240861D4797}"/>
              </a:ext>
            </a:extLst>
          </p:cNvPr>
          <p:cNvGraphicFramePr>
            <a:graphicFrameLocks/>
          </p:cNvGraphicFramePr>
          <p:nvPr/>
        </p:nvGraphicFramePr>
        <p:xfrm>
          <a:off x="401367" y="2676553"/>
          <a:ext cx="5040000" cy="3272727"/>
        </p:xfrm>
        <a:graphic>
          <a:graphicData uri="http://schemas.openxmlformats.org/drawingml/2006/chart">
            <c:chart xmlns:c="http://schemas.openxmlformats.org/drawingml/2006/chart" xmlns:r="http://schemas.openxmlformats.org/officeDocument/2006/relationships" r:id="rId8"/>
          </a:graphicData>
        </a:graphic>
      </p:graphicFrame>
      <p:sp>
        <p:nvSpPr>
          <p:cNvPr id="14" name="Rectangle 13">
            <a:extLst>
              <a:ext uri="{FF2B5EF4-FFF2-40B4-BE49-F238E27FC236}">
                <a16:creationId xmlns:a16="http://schemas.microsoft.com/office/drawing/2014/main" id="{5F695102-74FB-2C15-25D1-95D41DC02211}"/>
              </a:ext>
            </a:extLst>
          </p:cNvPr>
          <p:cNvSpPr/>
          <p:nvPr/>
        </p:nvSpPr>
        <p:spPr>
          <a:xfrm>
            <a:off x="1350018" y="6380119"/>
            <a:ext cx="6568364" cy="223779"/>
          </a:xfrm>
          <a:prstGeom prst="rect">
            <a:avLst/>
          </a:prstGeom>
        </p:spPr>
        <p:txBody>
          <a:bodyPr wrap="square" lIns="0" tIns="0" rIns="0" bIns="0" anchor="b" anchorCtr="0">
            <a:spAutoFit/>
          </a:bodyPr>
          <a:lstStyle/>
          <a:p>
            <a:pPr defTabSz="831281" eaLnBrk="0" fontAlgn="base" hangingPunct="0">
              <a:spcAft>
                <a:spcPct val="0"/>
              </a:spcAft>
              <a:defRPr/>
            </a:pPr>
            <a:r>
              <a:rPr lang="en-US" sz="727" dirty="0">
                <a:solidFill>
                  <a:prstClr val="black"/>
                </a:solidFill>
                <a:latin typeface="Frutiger 45 Light"/>
              </a:rPr>
              <a:t>Source: Bloomberg, UBS GWM CIO, as of October 2022</a:t>
            </a:r>
          </a:p>
          <a:p>
            <a:pPr defTabSz="831281" eaLnBrk="0" fontAlgn="base" hangingPunct="0">
              <a:spcAft>
                <a:spcPct val="0"/>
              </a:spcAft>
              <a:defRPr/>
            </a:pPr>
            <a:r>
              <a:rPr lang="en-US" sz="727" dirty="0">
                <a:solidFill>
                  <a:prstClr val="black"/>
                </a:solidFill>
                <a:latin typeface="Frutiger 45 Light"/>
              </a:rPr>
              <a:t>Please see important disclaimer at the end of the document. </a:t>
            </a:r>
          </a:p>
        </p:txBody>
      </p:sp>
    </p:spTree>
    <p:extLst>
      <p:ext uri="{BB962C8B-B14F-4D97-AF65-F5344CB8AC3E}">
        <p14:creationId xmlns:p14="http://schemas.microsoft.com/office/powerpoint/2010/main" val="2495130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1B339C2-4EA6-5474-6C3F-BA9C11843480}"/>
              </a:ext>
            </a:extLst>
          </p:cNvPr>
          <p:cNvGraphicFramePr>
            <a:graphicFrameLocks noChangeAspect="1"/>
          </p:cNvGraphicFramePr>
          <p:nvPr>
            <p:custDataLst>
              <p:tags r:id="rId1"/>
            </p:custDataLst>
          </p:nvPr>
        </p:nvGraphicFramePr>
        <p:xfrm>
          <a:off x="4330" y="1443"/>
          <a:ext cx="1444" cy="1444"/>
        </p:xfrm>
        <a:graphic>
          <a:graphicData uri="http://schemas.openxmlformats.org/presentationml/2006/ole">
            <mc:AlternateContent xmlns:mc="http://schemas.openxmlformats.org/markup-compatibility/2006">
              <mc:Choice xmlns:v="urn:schemas-microsoft-com:vml" Requires="v">
                <p:oleObj name="think-cell Slide" r:id="rId5" imgW="360" imgH="360" progId="TCLayout.ActiveDocument.1">
                  <p:embed/>
                </p:oleObj>
              </mc:Choice>
              <mc:Fallback>
                <p:oleObj name="think-cell Slide" r:id="rId5" imgW="360" imgH="360" progId="TCLayout.ActiveDocument.1">
                  <p:embed/>
                  <p:pic>
                    <p:nvPicPr>
                      <p:cNvPr id="6" name="Object 5" hidden="1">
                        <a:extLst>
                          <a:ext uri="{FF2B5EF4-FFF2-40B4-BE49-F238E27FC236}">
                            <a16:creationId xmlns:a16="http://schemas.microsoft.com/office/drawing/2014/main" id="{B1B339C2-4EA6-5474-6C3F-BA9C11843480}"/>
                          </a:ext>
                        </a:extLst>
                      </p:cNvPr>
                      <p:cNvPicPr/>
                      <p:nvPr/>
                    </p:nvPicPr>
                    <p:blipFill>
                      <a:blip r:embed="rId6"/>
                      <a:stretch>
                        <a:fillRect/>
                      </a:stretch>
                    </p:blipFill>
                    <p:spPr>
                      <a:xfrm>
                        <a:off x="4330" y="1443"/>
                        <a:ext cx="1444" cy="1444"/>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869E6A-27EF-8ADE-6AB2-88419A056EF8}"/>
              </a:ext>
            </a:extLst>
          </p:cNvPr>
          <p:cNvSpPr>
            <a:spLocks noGrp="1"/>
          </p:cNvSpPr>
          <p:nvPr>
            <p:ph type="title"/>
          </p:nvPr>
        </p:nvSpPr>
        <p:spPr/>
        <p:txBody>
          <a:bodyPr vert="horz"/>
          <a:lstStyle/>
          <a:p>
            <a:r>
              <a:rPr lang="en-US" dirty="0">
                <a:solidFill>
                  <a:schemeClr val="tx2"/>
                </a:solidFill>
              </a:rPr>
              <a:t>Labor market: </a:t>
            </a:r>
            <a:r>
              <a:rPr lang="en-GB" dirty="0">
                <a:latin typeface="Frutiger 45 Light" panose="020B0603020202020204" pitchFamily="34" charset="0"/>
              </a:rPr>
              <a:t>A tight labour market means rising wages</a:t>
            </a:r>
            <a:endParaRPr lang="en-GB" dirty="0"/>
          </a:p>
        </p:txBody>
      </p:sp>
      <p:sp>
        <p:nvSpPr>
          <p:cNvPr id="9" name="TextBox 8">
            <a:extLst>
              <a:ext uri="{FF2B5EF4-FFF2-40B4-BE49-F238E27FC236}">
                <a16:creationId xmlns:a16="http://schemas.microsoft.com/office/drawing/2014/main" id="{36F8506B-AA4F-1985-21CD-4C6118070469}"/>
              </a:ext>
            </a:extLst>
          </p:cNvPr>
          <p:cNvSpPr txBox="1"/>
          <p:nvPr>
            <p:custDataLst>
              <p:tags r:id="rId2"/>
            </p:custDataLst>
          </p:nvPr>
        </p:nvSpPr>
        <p:spPr>
          <a:xfrm>
            <a:off x="7255527" y="1726993"/>
            <a:ext cx="4044687" cy="965301"/>
          </a:xfrm>
          <a:prstGeom prst="rect">
            <a:avLst/>
          </a:prstGeom>
          <a:noFill/>
        </p:spPr>
        <p:txBody>
          <a:bodyPr vert="horz" wrap="square" lIns="0" tIns="0" rIns="0" bIns="0" rtlCol="0" anchor="t">
            <a:noAutofit/>
          </a:bodyPr>
          <a:lstStyle/>
          <a:p>
            <a:pPr algn="ctr" defTabSz="830874">
              <a:spcAft>
                <a:spcPts val="545"/>
              </a:spcAft>
            </a:pPr>
            <a:r>
              <a:rPr lang="en-GB" sz="1455" b="1" kern="0" dirty="0">
                <a:solidFill>
                  <a:prstClr val="black"/>
                </a:solidFill>
                <a:latin typeface="Frutiger 45 Light" panose="020B0603020202020204" pitchFamily="34" charset="0"/>
              </a:rPr>
              <a:t>Wages have been going up consequently</a:t>
            </a:r>
          </a:p>
          <a:p>
            <a:pPr algn="ctr" defTabSz="830874">
              <a:spcAft>
                <a:spcPts val="545"/>
              </a:spcAft>
            </a:pPr>
            <a:r>
              <a:rPr lang="en-GB" sz="1455" spc="-45" dirty="0"/>
              <a:t>Employment Cost Index, yearly change, in %</a:t>
            </a:r>
            <a:endParaRPr lang="en-US" sz="1273" kern="0" spc="-45" dirty="0">
              <a:solidFill>
                <a:prstClr val="black"/>
              </a:solidFill>
              <a:latin typeface="Frutiger 45 Light" panose="020B0603020202020204" pitchFamily="34" charset="0"/>
            </a:endParaRPr>
          </a:p>
        </p:txBody>
      </p:sp>
      <p:sp>
        <p:nvSpPr>
          <p:cNvPr id="10" name="TextBox 9">
            <a:extLst>
              <a:ext uri="{FF2B5EF4-FFF2-40B4-BE49-F238E27FC236}">
                <a16:creationId xmlns:a16="http://schemas.microsoft.com/office/drawing/2014/main" id="{A9C79CDE-06CD-3752-A3AF-7262991A416F}"/>
              </a:ext>
            </a:extLst>
          </p:cNvPr>
          <p:cNvSpPr txBox="1"/>
          <p:nvPr>
            <p:custDataLst>
              <p:tags r:id="rId3"/>
            </p:custDataLst>
          </p:nvPr>
        </p:nvSpPr>
        <p:spPr>
          <a:xfrm>
            <a:off x="1246518" y="1726993"/>
            <a:ext cx="3933017" cy="891859"/>
          </a:xfrm>
          <a:prstGeom prst="rect">
            <a:avLst/>
          </a:prstGeom>
          <a:noFill/>
        </p:spPr>
        <p:txBody>
          <a:bodyPr vert="horz" wrap="square" lIns="0" tIns="0" rIns="0" bIns="0" rtlCol="0" anchor="t">
            <a:noAutofit/>
          </a:bodyPr>
          <a:lstStyle/>
          <a:p>
            <a:pPr algn="ctr" defTabSz="830874">
              <a:spcAft>
                <a:spcPts val="545"/>
              </a:spcAft>
            </a:pPr>
            <a:r>
              <a:rPr lang="en-GB" sz="1455" b="1" kern="0" dirty="0">
                <a:solidFill>
                  <a:prstClr val="black"/>
                </a:solidFill>
                <a:latin typeface="Frutiger 45 Light" panose="020B0603020202020204" pitchFamily="34" charset="0"/>
              </a:rPr>
              <a:t>Unemployment rate close to historical lows</a:t>
            </a:r>
          </a:p>
          <a:p>
            <a:pPr algn="ctr" defTabSz="830874">
              <a:spcAft>
                <a:spcPts val="545"/>
              </a:spcAft>
            </a:pPr>
            <a:r>
              <a:rPr lang="en-GB" sz="1455" spc="-45" dirty="0"/>
              <a:t>US unemployment rate, in %</a:t>
            </a:r>
            <a:endParaRPr lang="en-US" sz="1273" kern="0" spc="-45" dirty="0">
              <a:solidFill>
                <a:prstClr val="black"/>
              </a:solidFill>
              <a:latin typeface="Frutiger 45 Light" panose="020B0603020202020204" pitchFamily="34" charset="0"/>
            </a:endParaRPr>
          </a:p>
        </p:txBody>
      </p:sp>
      <p:sp>
        <p:nvSpPr>
          <p:cNvPr id="14" name="Rectangle 13">
            <a:extLst>
              <a:ext uri="{FF2B5EF4-FFF2-40B4-BE49-F238E27FC236}">
                <a16:creationId xmlns:a16="http://schemas.microsoft.com/office/drawing/2014/main" id="{5F695102-74FB-2C15-25D1-95D41DC02211}"/>
              </a:ext>
            </a:extLst>
          </p:cNvPr>
          <p:cNvSpPr/>
          <p:nvPr/>
        </p:nvSpPr>
        <p:spPr>
          <a:xfrm>
            <a:off x="1350018" y="6380119"/>
            <a:ext cx="6568364" cy="223779"/>
          </a:xfrm>
          <a:prstGeom prst="rect">
            <a:avLst/>
          </a:prstGeom>
        </p:spPr>
        <p:txBody>
          <a:bodyPr wrap="square" lIns="0" tIns="0" rIns="0" bIns="0" anchor="b" anchorCtr="0">
            <a:spAutoFit/>
          </a:bodyPr>
          <a:lstStyle/>
          <a:p>
            <a:pPr>
              <a:defRPr/>
            </a:pPr>
            <a:r>
              <a:rPr lang="en-US" sz="727" dirty="0">
                <a:solidFill>
                  <a:prstClr val="black"/>
                </a:solidFill>
              </a:rPr>
              <a:t>Source: Bloomberg, UBS GWM CIO, as of October 2022</a:t>
            </a:r>
          </a:p>
          <a:p>
            <a:pPr>
              <a:defRPr/>
            </a:pPr>
            <a:r>
              <a:rPr lang="en-US" sz="727" dirty="0">
                <a:solidFill>
                  <a:prstClr val="black"/>
                </a:solidFill>
              </a:rPr>
              <a:t>Please see important disclaimer at the end of the document. </a:t>
            </a:r>
          </a:p>
        </p:txBody>
      </p:sp>
      <p:graphicFrame>
        <p:nvGraphicFramePr>
          <p:cNvPr id="3" name="Object 2">
            <a:extLst>
              <a:ext uri="{FF2B5EF4-FFF2-40B4-BE49-F238E27FC236}">
                <a16:creationId xmlns:a16="http://schemas.microsoft.com/office/drawing/2014/main" id="{5EE488DB-A1E9-7053-63EE-E5AB81F1A62A}"/>
              </a:ext>
            </a:extLst>
          </p:cNvPr>
          <p:cNvGraphicFramePr>
            <a:graphicFrameLocks noChangeAspect="1"/>
          </p:cNvGraphicFramePr>
          <p:nvPr>
            <p:extLst>
              <p:ext uri="{D42A27DB-BD31-4B8C-83A1-F6EECF244321}">
                <p14:modId xmlns:p14="http://schemas.microsoft.com/office/powerpoint/2010/main" val="3556494872"/>
              </p:ext>
            </p:extLst>
          </p:nvPr>
        </p:nvGraphicFramePr>
        <p:xfrm>
          <a:off x="6313396" y="2603265"/>
          <a:ext cx="5111121" cy="3393250"/>
        </p:xfrm>
        <a:graphic>
          <a:graphicData uri="http://schemas.openxmlformats.org/presentationml/2006/ole">
            <mc:AlternateContent xmlns:mc="http://schemas.openxmlformats.org/markup-compatibility/2006">
              <mc:Choice xmlns:v="urn:schemas-microsoft-com:vml" Requires="v">
                <p:oleObj name="Macrobond document" r:id="rId7" imgW="6683544" imgH="4436511" progId="Mbnd.mbnd">
                  <p:embed/>
                </p:oleObj>
              </mc:Choice>
              <mc:Fallback>
                <p:oleObj name="Macrobond document" r:id="rId7" imgW="6683544" imgH="4436511" progId="Mbnd.mbnd">
                  <p:embed/>
                  <p:pic>
                    <p:nvPicPr>
                      <p:cNvPr id="0" name=""/>
                      <p:cNvPicPr/>
                      <p:nvPr/>
                    </p:nvPicPr>
                    <p:blipFill>
                      <a:blip r:embed="rId8"/>
                      <a:stretch>
                        <a:fillRect/>
                      </a:stretch>
                    </p:blipFill>
                    <p:spPr>
                      <a:xfrm>
                        <a:off x="6313396" y="2603265"/>
                        <a:ext cx="5111121" cy="339325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D848299-1438-FC95-60D2-7127B46261CF}"/>
              </a:ext>
            </a:extLst>
          </p:cNvPr>
          <p:cNvGraphicFramePr>
            <a:graphicFrameLocks noChangeAspect="1"/>
          </p:cNvGraphicFramePr>
          <p:nvPr>
            <p:extLst>
              <p:ext uri="{D42A27DB-BD31-4B8C-83A1-F6EECF244321}">
                <p14:modId xmlns:p14="http://schemas.microsoft.com/office/powerpoint/2010/main" val="1255843199"/>
              </p:ext>
            </p:extLst>
          </p:nvPr>
        </p:nvGraphicFramePr>
        <p:xfrm>
          <a:off x="689374" y="2579591"/>
          <a:ext cx="5043610" cy="3393250"/>
        </p:xfrm>
        <a:graphic>
          <a:graphicData uri="http://schemas.openxmlformats.org/presentationml/2006/ole">
            <mc:AlternateContent xmlns:mc="http://schemas.openxmlformats.org/markup-compatibility/2006">
              <mc:Choice xmlns:v="urn:schemas-microsoft-com:vml" Requires="v">
                <p:oleObj name="Macrobond document" r:id="rId9" imgW="6836114" imgH="4598744" progId="Mbnd.mbnd">
                  <p:embed/>
                </p:oleObj>
              </mc:Choice>
              <mc:Fallback>
                <p:oleObj name="Macrobond document" r:id="rId9" imgW="6836114" imgH="4598744" progId="Mbnd.mbnd">
                  <p:embed/>
                  <p:pic>
                    <p:nvPicPr>
                      <p:cNvPr id="0" name=""/>
                      <p:cNvPicPr/>
                      <p:nvPr/>
                    </p:nvPicPr>
                    <p:blipFill>
                      <a:blip r:embed="rId10"/>
                      <a:stretch>
                        <a:fillRect/>
                      </a:stretch>
                    </p:blipFill>
                    <p:spPr>
                      <a:xfrm>
                        <a:off x="689374" y="2579591"/>
                        <a:ext cx="5043610" cy="3393250"/>
                      </a:xfrm>
                      <a:prstGeom prst="rect">
                        <a:avLst/>
                      </a:prstGeom>
                    </p:spPr>
                  </p:pic>
                </p:oleObj>
              </mc:Fallback>
            </mc:AlternateContent>
          </a:graphicData>
        </a:graphic>
      </p:graphicFrame>
    </p:spTree>
    <p:extLst>
      <p:ext uri="{BB962C8B-B14F-4D97-AF65-F5344CB8AC3E}">
        <p14:creationId xmlns:p14="http://schemas.microsoft.com/office/powerpoint/2010/main" val="1507498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AB8EF05-3F67-19C0-FD3C-8943915C23FD}"/>
              </a:ext>
            </a:extLst>
          </p:cNvPr>
          <p:cNvGraphicFramePr>
            <a:graphicFrameLocks noChangeAspect="1"/>
          </p:cNvGraphicFramePr>
          <p:nvPr>
            <p:custDataLst>
              <p:tags r:id="rId2"/>
            </p:custDataLst>
          </p:nvPr>
        </p:nvGraphicFramePr>
        <p:xfrm>
          <a:off x="4330" y="1443"/>
          <a:ext cx="1444" cy="1444"/>
        </p:xfrm>
        <a:graphic>
          <a:graphicData uri="http://schemas.openxmlformats.org/presentationml/2006/ole">
            <mc:AlternateContent xmlns:mc="http://schemas.openxmlformats.org/markup-compatibility/2006">
              <mc:Choice xmlns:v="urn:schemas-microsoft-com:vml" Requires="v">
                <p:oleObj name="think-cell Slide" r:id="rId6" imgW="360" imgH="360" progId="TCLayout.ActiveDocument.1">
                  <p:embed/>
                </p:oleObj>
              </mc:Choice>
              <mc:Fallback>
                <p:oleObj name="think-cell Slide" r:id="rId6" imgW="360" imgH="360" progId="TCLayout.ActiveDocument.1">
                  <p:embed/>
                  <p:pic>
                    <p:nvPicPr>
                      <p:cNvPr id="4" name="Object 3" hidden="1">
                        <a:extLst>
                          <a:ext uri="{FF2B5EF4-FFF2-40B4-BE49-F238E27FC236}">
                            <a16:creationId xmlns:a16="http://schemas.microsoft.com/office/drawing/2014/main" id="{6AB8EF05-3F67-19C0-FD3C-8943915C23FD}"/>
                          </a:ext>
                        </a:extLst>
                      </p:cNvPr>
                      <p:cNvPicPr/>
                      <p:nvPr/>
                    </p:nvPicPr>
                    <p:blipFill>
                      <a:blip r:embed="rId7"/>
                      <a:stretch>
                        <a:fillRect/>
                      </a:stretch>
                    </p:blipFill>
                    <p:spPr>
                      <a:xfrm>
                        <a:off x="4330" y="1443"/>
                        <a:ext cx="1444" cy="1444"/>
                      </a:xfrm>
                      <a:prstGeom prst="rect">
                        <a:avLst/>
                      </a:prstGeom>
                    </p:spPr>
                  </p:pic>
                </p:oleObj>
              </mc:Fallback>
            </mc:AlternateContent>
          </a:graphicData>
        </a:graphic>
      </p:graphicFrame>
      <p:sp>
        <p:nvSpPr>
          <p:cNvPr id="7" name="Title 6"/>
          <p:cNvSpPr>
            <a:spLocks noGrp="1"/>
          </p:cNvSpPr>
          <p:nvPr>
            <p:ph type="title"/>
            <p:custDataLst>
              <p:tags r:id="rId3"/>
            </p:custDataLst>
          </p:nvPr>
        </p:nvSpPr>
        <p:spPr>
          <a:xfrm>
            <a:off x="512495" y="7"/>
            <a:ext cx="11101091" cy="857455"/>
          </a:xfrm>
        </p:spPr>
        <p:txBody>
          <a:bodyPr vert="horz">
            <a:normAutofit/>
          </a:bodyPr>
          <a:lstStyle/>
          <a:p>
            <a:pPr>
              <a:spcAft>
                <a:spcPct val="0"/>
              </a:spcAft>
            </a:pPr>
            <a:r>
              <a:rPr lang="en-US" sz="2500" dirty="0">
                <a:solidFill>
                  <a:schemeClr val="tx2"/>
                </a:solidFill>
                <a:latin typeface="Frutiger 45 Light" panose="020B0603020202020204" pitchFamily="34" charset="0"/>
              </a:rPr>
              <a:t>Central Banks: </a:t>
            </a:r>
            <a:r>
              <a:rPr lang="en-US" sz="2500" dirty="0">
                <a:solidFill>
                  <a:schemeClr val="tx1">
                    <a:lumMod val="100000"/>
                  </a:schemeClr>
                </a:solidFill>
                <a:latin typeface="Frutiger 45 Light" panose="020B0603020202020204" pitchFamily="34" charset="0"/>
              </a:rPr>
              <a:t>Aggressive hiking cycle is in place to slow demand</a:t>
            </a:r>
          </a:p>
        </p:txBody>
      </p:sp>
      <p:sp>
        <p:nvSpPr>
          <p:cNvPr id="2" name="Text Placeholder 1"/>
          <p:cNvSpPr>
            <a:spLocks noGrp="1"/>
          </p:cNvSpPr>
          <p:nvPr>
            <p:ph type="body" sz="quarter" idx="4294967295"/>
          </p:nvPr>
        </p:nvSpPr>
        <p:spPr>
          <a:xfrm>
            <a:off x="512496" y="1006913"/>
            <a:ext cx="11097818" cy="497455"/>
          </a:xfrm>
        </p:spPr>
        <p:txBody>
          <a:bodyPr/>
          <a:lstStyle/>
          <a:p>
            <a:pPr marL="0" indent="0">
              <a:buNone/>
            </a:pPr>
            <a:r>
              <a:rPr lang="en-US" sz="1273" dirty="0"/>
              <a:t>Policy rates (US, Japan, Eurozone, UK, Switzerland), in %</a:t>
            </a:r>
          </a:p>
        </p:txBody>
      </p:sp>
      <p:graphicFrame>
        <p:nvGraphicFramePr>
          <p:cNvPr id="13" name="Chart 12" descr="{&quot;ChartDesign&quot;:{&quot;General&quot;:{&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PrimaryValue&quot;:{&quot;Weight&quot;:null,&quot;ColorRef&quot;:null,&quot;MajorTickMarks&quot;:null,&quot;MinorTickMarks&quot;:null,&quot;HasAxisTitle&quot;:null,&quot;AxisTitleDesign&quot;:null,&quot;Visible&quot;:false},&quot;SecondaryCategory&quot;:{&quot;Weight&quot;:null,&quot;ColorRef&quot;:null,&quot;MajorTickMarks&quot;:null,&quot;MinorTickMarks&quot;:null,&quot;HasAxisTitle&quot;:null,&quot;AxisTitleDesign&quot;:null,&quot;Visible&quot;:false},&quot;SecondaryValue&quot;:{&quot;Weight&quot;:null,&quot;ColorRef&quot;:null,&quot;MajorTickMarks&quot;:null,&quot;MinorTickMarks&quot;:null,&quot;HasAxisTitle&quot;:null,&quot;AxisTitleDesign&quot;:null,&quot;Visible&quot;:false},&quot;Weight&quot;:null,&quot;ColorRef&quot;:null,&quot;MajorTickMarks&quot;:null,&quot;MinorTickMarks&quot;:null,&quot;HasAxisTitle&quot;:null,&quot;AxisTitleDesign&quot;:null,&quot;Visible&quot;:null},&quot;AxisText&quot;:{&quot;Rotation&quot;:null},&quot;SeriesOverlap&quot;:0.0,&quot;GapWidth&quot;:50.0},&quot;ChartTitle&quot;:{&quot;FontName&quot;:&quot;+Body&quot;,&quot;FontNameFarEast&quot;:&quot;+Body Asian&quot;,&quot;FontNameComplexScript&quot;:null,&quot;FontSize&quot;:10.0,&quot;FontSizePp&quot;:null,&quot;FontColorRef&quot;:&quot;Black&quot;,&quot;FontBold&quot;:null,&quot;ChartTitlePosition&quot;:&quot;Undefined&quot;},&quot;Legend&quot;:{&quot;Position&quot;:&quot;Bottom&quot;,&quot;FontName&quot;:null,&quot;FontNameFarEast&quot;:null,&quot;FontNameComplexScript&quot;:null,&quot;FontSize&quot;:null,&quot;FontSizePp&quot;:null,&quot;FontColorRef&quot;:null,&quot;FontBold&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PrimaryColorRef&quot;:&quot;Lake&quot;,&quot;MarkerStyle&quot;:null,&quot;MarkerFillColorRef&quot;:null,&quot;MarkerBorderColorRef&quot;:null},{&quot;PrimaryColorRef&quot;:&quot;Gray 4&quot;,&quot;MarkerStyle&quot;:null,&quot;MarkerFillColorRef&quot;:null,&quot;MarkerBorderColorRef&quot;:null},{&quot;PrimaryColorRef&quot;:&quot;Kiwi&quot;,&quot;MarkerStyle&quot;:null,&quot;MarkerFillColorRef&quot;:null,&quot;MarkerBorderColorRef&quot;:null},{&quot;PrimaryColorRef&quot;:&quot;Gray 2&quot;,&quot;MarkerStyle&quot;:null,&quot;MarkerFillColorRef&quot;:null,&quot;MarkerBorderColorRef&quot;:null},{&quot;PrimaryColorRef&quot;:&quot;Glacier&quot;,&quot;MarkerStyle&quot;:null,&quot;MarkerFillColorRef&quot;:null,&quot;MarkerBorderColorRef&quot;:null},{&quot;PrimaryColorRef&quot;:&quot;Gray 5&quot;,&quot;MarkerStyle&quot;:null,&quot;MarkerFillColorRef&quot;:null,&quot;MarkerBorderColorRef&quot;:null},{&quot;PrimaryColorRef&quot;:&quot;Lemongrass&quot;,&quot;MarkerStyle&quot;:null,&quot;MarkerFillColorRef&quot;:null,&quot;MarkerBorderColorRef&quot;:null},{&quot;PrimaryColorRef&quot;:&quot;Gray 3&quot;,&quot;MarkerStyle&quot;:null,&quot;MarkerFillColorRef&quot;:null,&quot;MarkerBorderColorRef&quot;:null},{&quot;PrimaryColorRef&quot;:&quot;Lagoon&quot;,&quot;MarkerStyle&quot;:null,&quot;MarkerFillColorRef&quot;:null,&quot;MarkerBorderColorRef&quot;:null},{&quot;PrimaryColorRef&quot;:&quot;Olive&quot;,&quot;MarkerStyle&quot;:null,&quot;MarkerFillColorRef&quot;:null,&quot;MarkerBorderColorRef&quot;:null},{&quot;PrimaryColorRef&quot;:&quot;Lavender&quot;,&quot;MarkerStyle&quot;:null,&quot;MarkerFillColorRef&quot;:null,&quot;MarkerBorderColorRef&quot;:null},{&quot;PrimaryColorRef&quot;:&quot;Mint&quot;,&quot;MarkerStyle&quot;:null,&quot;MarkerFillColorRef&quot;:null,&quot;MarkerBorderColorRef&quot;:null},{&quot;PrimaryColorRef&quot;:&quot;Curry&quot;,&quot;MarkerStyle&quot;:null,&quot;MarkerFillColorRef&quot;:null,&quot;MarkerBorderColorRef&quot;:null},{&quot;PrimaryColorRef&quot;:&quot;Plum&quot;,&quot;MarkerStyle&quot;:null,&quot;MarkerFillColorRef&quot;:null,&quot;MarkerBorderColorRef&quot;:null},{&quot;PrimaryColorRef&quot;:&quot;Sage&quot;,&quot;MarkerStyle&quot;:null,&quot;MarkerFillColorRef&quot;:null,&quot;MarkerBorderColorRef&quot;:null},{&quot;PrimaryColorRef&quot;:&quot;Honey&quot;,&quot;MarkerStyle&quot;:null,&quot;MarkerFillColorRef&quot;:null,&quot;MarkerBorderColorRef&quot;:null},{&quot;PrimaryColorRef&quot;:&quot;Lilac&quot;,&quot;MarkerStyle&quot;:null,&quot;MarkerFillColorRef&quot;:null,&quot;MarkerBorderColorRef&quot;:null},{&quot;PrimaryColorRef&quot;:&quot;Pine&quot;,&quot;MarkerStyle&quot;:null,&quot;MarkerFillColorRef&quot;:null,&quot;MarkerBorderColorRef&quot;:null},{&quot;PrimaryColorRef&quot;:&quot;Straw&quot;,&quot;MarkerStyle&quot;:null,&quot;MarkerFillColorRef&quot;:null,&quot;MarkerBorderColorRef&quot;:null},{&quot;PrimaryColorRef&quot;:&quot;Clay&quot;,&quot;MarkerStyle&quot;:null,&quot;MarkerFillColorRef&quot;:null,&quot;MarkerBorderColorRef&quot;:null},{&quot;PrimaryColorRef&quot;:&quot;Cinnamon&quot;,&quot;MarkerStyle&quot;:null,&quot;MarkerFillColorRef&quot;:null,&quot;MarkerBorderColorRef&quot;:null},{&quot;PrimaryColorRef&quot;:&quot;Terracotta&quot;,&quot;MarkerStyle&quot;:null,&quot;MarkerFillColorRef&quot;:null,&quot;MarkerBorderColorRef&quot;:null},{&quot;PrimaryColorRef&quot;:&quot;Mouse&quot;,&quot;MarkerStyle&quot;:null,&quot;MarkerFillColorRef&quot;:null,&quot;MarkerBorderColorRef&quot;:null},{&quot;PrimaryColorRef&quot;:&quot;Chocolate&quot;,&quot;MarkerStyle&quot;:null,&quot;MarkerFillColorRef&quot;:null,&quot;MarkerBorderColorRef&quot;:null},{&quot;PrimaryColorRef&quot;:&quot;Caramel&quot;,&quot;MarkerStyle&quot;:null,&quot;MarkerFillColorRef&quot;:null,&quot;MarkerBorderColorRef&quot;:null},{&quot;PrimaryColorRef&quot;:&quot;Chestnut&quot;,&quot;MarkerStyle&quot;:null,&quot;MarkerFillColorRef&quot;:null,&quot;MarkerBorderColorRef&quot;:null}],&quot;SeriesDesign&quot;:null,&quot;SkipBlankSeries&quot;:false,&quot;Pie&quot;:null,&quot;Doughnut&quot;:null,&quot;PieDoughnut&quot;:null,&quot;Line&quot;:null,&quot;LineRadarScatter&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E49E3C6E-9A81-2888-BFDE-AEF35C769EE4}"/>
              </a:ext>
            </a:extLst>
          </p:cNvPr>
          <p:cNvGraphicFramePr>
            <a:graphicFrameLocks/>
          </p:cNvGraphicFramePr>
          <p:nvPr>
            <p:extLst>
              <p:ext uri="{D42A27DB-BD31-4B8C-83A1-F6EECF244321}">
                <p14:modId xmlns:p14="http://schemas.microsoft.com/office/powerpoint/2010/main" val="1426247165"/>
              </p:ext>
            </p:extLst>
          </p:nvPr>
        </p:nvGraphicFramePr>
        <p:xfrm>
          <a:off x="508119" y="1421024"/>
          <a:ext cx="9435981" cy="4654461"/>
        </p:xfrm>
        <a:graphic>
          <a:graphicData uri="http://schemas.openxmlformats.org/drawingml/2006/chart">
            <c:chart xmlns:c="http://schemas.openxmlformats.org/drawingml/2006/chart" xmlns:r="http://schemas.openxmlformats.org/officeDocument/2006/relationships" r:id="rId8"/>
          </a:graphicData>
        </a:graphic>
      </p:graphicFrame>
      <p:sp>
        <p:nvSpPr>
          <p:cNvPr id="9" name="Rectangle 8">
            <a:extLst>
              <a:ext uri="{FF2B5EF4-FFF2-40B4-BE49-F238E27FC236}">
                <a16:creationId xmlns:a16="http://schemas.microsoft.com/office/drawing/2014/main" id="{221088BB-FA65-4890-10FD-968EEBBDEF78}"/>
              </a:ext>
            </a:extLst>
          </p:cNvPr>
          <p:cNvSpPr/>
          <p:nvPr/>
        </p:nvSpPr>
        <p:spPr>
          <a:xfrm>
            <a:off x="1350018" y="6380119"/>
            <a:ext cx="6568364" cy="223779"/>
          </a:xfrm>
          <a:prstGeom prst="rect">
            <a:avLst/>
          </a:prstGeom>
        </p:spPr>
        <p:txBody>
          <a:bodyPr wrap="square" lIns="0" tIns="0" rIns="0" bIns="0" anchor="b" anchorCtr="0">
            <a:spAutoFit/>
          </a:bodyPr>
          <a:lstStyle/>
          <a:p>
            <a:pPr defTabSz="831281" eaLnBrk="0" fontAlgn="base" hangingPunct="0">
              <a:spcAft>
                <a:spcPct val="0"/>
              </a:spcAft>
              <a:defRPr/>
            </a:pPr>
            <a:r>
              <a:rPr lang="en-US" sz="727" dirty="0">
                <a:solidFill>
                  <a:prstClr val="black"/>
                </a:solidFill>
                <a:latin typeface="Frutiger 45 Light"/>
              </a:rPr>
              <a:t>Source: Bloomberg, UBS GWM CIO, as of October 2022</a:t>
            </a:r>
          </a:p>
          <a:p>
            <a:pPr defTabSz="831281" eaLnBrk="0" fontAlgn="base" hangingPunct="0">
              <a:spcAft>
                <a:spcPct val="0"/>
              </a:spcAft>
              <a:defRPr/>
            </a:pPr>
            <a:r>
              <a:rPr lang="en-US" sz="727" dirty="0">
                <a:solidFill>
                  <a:prstClr val="black"/>
                </a:solidFill>
                <a:latin typeface="Frutiger 45 Light"/>
              </a:rPr>
              <a:t>Please see important disclaimer at the end of the document. </a:t>
            </a:r>
          </a:p>
        </p:txBody>
      </p:sp>
    </p:spTree>
    <p:custDataLst>
      <p:tags r:id="rId1"/>
    </p:custDataLst>
    <p:extLst>
      <p:ext uri="{BB962C8B-B14F-4D97-AF65-F5344CB8AC3E}">
        <p14:creationId xmlns:p14="http://schemas.microsoft.com/office/powerpoint/2010/main" val="8494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Dean Turner</a:t>
            </a:r>
          </a:p>
          <a:p>
            <a:pPr defTabSz="813932">
              <a:buClr>
                <a:srgbClr val="E60000"/>
              </a:buClr>
              <a:defRPr/>
            </a:pPr>
            <a:r>
              <a:rPr lang="en-GB" sz="2400" dirty="0">
                <a:solidFill>
                  <a:sysClr val="windowText" lastClr="000000"/>
                </a:solidFill>
              </a:rPr>
              <a:t>European Economist, </a:t>
            </a:r>
            <a:br>
              <a:rPr lang="en-GB" sz="2400" dirty="0">
                <a:solidFill>
                  <a:sysClr val="windowText" lastClr="000000"/>
                </a:solidFill>
              </a:rPr>
            </a:br>
            <a:r>
              <a:rPr lang="en-GB" sz="2400" dirty="0">
                <a:solidFill>
                  <a:sysClr val="windowText" lastClr="000000"/>
                </a:solidFill>
              </a:rPr>
              <a:t>UBS Global Wealth Management</a:t>
            </a:r>
          </a:p>
        </p:txBody>
      </p:sp>
      <p:pic>
        <p:nvPicPr>
          <p:cNvPr id="5" name="Picture 4" descr="A person wearing glasses and a suit&#10;&#10;Description automatically generated with medium confidence">
            <a:extLst>
              <a:ext uri="{FF2B5EF4-FFF2-40B4-BE49-F238E27FC236}">
                <a16:creationId xmlns:a16="http://schemas.microsoft.com/office/drawing/2014/main" id="{A1A61D3D-C1A4-D2E7-BA95-6ECC3B0AD41E}"/>
              </a:ext>
            </a:extLst>
          </p:cNvPr>
          <p:cNvPicPr>
            <a:picLocks noChangeAspect="1"/>
          </p:cNvPicPr>
          <p:nvPr/>
        </p:nvPicPr>
        <p:blipFill rotWithShape="1">
          <a:blip r:embed="rId3">
            <a:extLst>
              <a:ext uri="{28A0092B-C50C-407E-A947-70E740481C1C}">
                <a14:useLocalDpi xmlns:a14="http://schemas.microsoft.com/office/drawing/2010/main" val="0"/>
              </a:ext>
            </a:extLst>
          </a:blip>
          <a:srcRect l="15444" t="6443" r="41260" b="1676"/>
          <a:stretch/>
        </p:blipFill>
        <p:spPr>
          <a:xfrm>
            <a:off x="0" y="1"/>
            <a:ext cx="5009218" cy="6858000"/>
          </a:xfrm>
          <a:prstGeom prst="rect">
            <a:avLst/>
          </a:prstGeom>
        </p:spPr>
      </p:pic>
    </p:spTree>
    <p:extLst>
      <p:ext uri="{BB962C8B-B14F-4D97-AF65-F5344CB8AC3E}">
        <p14:creationId xmlns:p14="http://schemas.microsoft.com/office/powerpoint/2010/main" val="1902575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defTabSz="993775" rtl="0" eaLnBrk="0" fontAlgn="base" latinLnBrk="0" hangingPunct="0">
              <a:lnSpc>
                <a:spcPct val="100000"/>
              </a:lnSpc>
              <a:spcBef>
                <a:spcPct val="50000"/>
              </a:spcBef>
              <a:spcAft>
                <a:spcPct val="0"/>
              </a:spcAft>
              <a:buClrTx/>
              <a:buSzTx/>
              <a:buFontTx/>
              <a:buNone/>
              <a:tabLst/>
              <a:defRPr/>
            </a:pPr>
            <a: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Source: Bloomberg, UBS, as of October 2022</a:t>
            </a:r>
            <a:b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br>
            <a: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55" b="0" i="0" u="none" strike="noStrike" kern="1200" cap="none" spc="0" normalizeH="0" baseline="0" noProof="0" dirty="0" err="1">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218CDD7-DEB9-36CB-F557-CD7C0FB90EA4}"/>
              </a:ext>
            </a:extLst>
          </p:cNvPr>
          <p:cNvSpPr txBox="1"/>
          <p:nvPr>
            <p:custDataLst>
              <p:tags r:id="rId2"/>
            </p:custDataLst>
          </p:nvPr>
        </p:nvSpPr>
        <p:spPr>
          <a:xfrm>
            <a:off x="577830" y="1712667"/>
            <a:ext cx="4536115" cy="891859"/>
          </a:xfrm>
          <a:prstGeom prst="rect">
            <a:avLst/>
          </a:prstGeom>
          <a:noFill/>
        </p:spPr>
        <p:txBody>
          <a:bodyPr vert="horz" wrap="square" lIns="0" tIns="0" rIns="0" bIns="0" rtlCol="0" anchor="t">
            <a:noAutofit/>
          </a:bodyPr>
          <a:lstStyle/>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GB" sz="1271" b="1" i="0" u="none" strike="noStrike" kern="0" cap="none" spc="0" normalizeH="0" baseline="0" noProof="0" dirty="0">
                <a:ln>
                  <a:noFill/>
                </a:ln>
                <a:solidFill>
                  <a:prstClr val="black"/>
                </a:solidFill>
                <a:effectLst/>
                <a:uLnTx/>
                <a:uFillTx/>
                <a:latin typeface="Frutiger 45 Light" panose="020B0603020202020204" pitchFamily="34" charset="0"/>
                <a:ea typeface="+mn-ea"/>
                <a:cs typeface="+mn-cs"/>
              </a:rPr>
              <a:t>Inflation has surged in the Eurozone</a:t>
            </a:r>
          </a:p>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GB" sz="1273" b="0" i="0" u="none" strike="noStrike" kern="0" cap="none" spc="-45" normalizeH="0" baseline="0" noProof="0" dirty="0">
                <a:ln>
                  <a:noFill/>
                </a:ln>
                <a:solidFill>
                  <a:prstClr val="black"/>
                </a:solidFill>
                <a:effectLst/>
                <a:uLnTx/>
                <a:uFillTx/>
                <a:latin typeface="Frutiger 45 Light" panose="020B0603020202020204" pitchFamily="34" charset="0"/>
                <a:ea typeface="+mn-ea"/>
                <a:cs typeface="+mn-cs"/>
              </a:rPr>
              <a:t>Eurozone CPI inflation, in %</a:t>
            </a:r>
            <a:endParaRPr kumimoji="0" lang="en-US" sz="1271" b="0" i="0" u="none" strike="noStrike" kern="0" cap="none" spc="-45" normalizeH="0" baseline="0" noProof="0" dirty="0">
              <a:ln>
                <a:noFill/>
              </a:ln>
              <a:solidFill>
                <a:prstClr val="black"/>
              </a:solidFill>
              <a:effectLst/>
              <a:uLnTx/>
              <a:uFillTx/>
              <a:latin typeface="Frutiger 45 Light" panose="020B0603020202020204" pitchFamily="34" charset="0"/>
              <a:ea typeface="+mn-ea"/>
              <a:cs typeface="+mn-cs"/>
            </a:endParaRPr>
          </a:p>
        </p:txBody>
      </p:sp>
      <p:sp>
        <p:nvSpPr>
          <p:cNvPr id="11" name="TextBox 10">
            <a:extLst>
              <a:ext uri="{FF2B5EF4-FFF2-40B4-BE49-F238E27FC236}">
                <a16:creationId xmlns:a16="http://schemas.microsoft.com/office/drawing/2014/main" id="{09B8E632-4293-595F-0B2D-8A4E62E8E37F}"/>
              </a:ext>
            </a:extLst>
          </p:cNvPr>
          <p:cNvSpPr txBox="1"/>
          <p:nvPr>
            <p:custDataLst>
              <p:tags r:id="rId3"/>
            </p:custDataLst>
          </p:nvPr>
        </p:nvSpPr>
        <p:spPr>
          <a:xfrm>
            <a:off x="6421457" y="1712667"/>
            <a:ext cx="4684567" cy="965301"/>
          </a:xfrm>
          <a:prstGeom prst="rect">
            <a:avLst/>
          </a:prstGeom>
          <a:noFill/>
        </p:spPr>
        <p:txBody>
          <a:bodyPr vert="horz" wrap="square" lIns="0" tIns="0" rIns="0" bIns="0" rtlCol="0" anchor="t">
            <a:noAutofit/>
          </a:bodyPr>
          <a:lstStyle/>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GB" sz="1271" b="1" i="0" u="none" strike="noStrike" kern="0" cap="none" spc="0" normalizeH="0" baseline="0" noProof="0" dirty="0">
                <a:ln>
                  <a:noFill/>
                </a:ln>
                <a:solidFill>
                  <a:prstClr val="black"/>
                </a:solidFill>
                <a:effectLst/>
                <a:uLnTx/>
                <a:uFillTx/>
                <a:latin typeface="Frutiger 45 Light" panose="020B0603020202020204" pitchFamily="34" charset="0"/>
                <a:ea typeface="+mn-ea"/>
                <a:cs typeface="+mn-cs"/>
              </a:rPr>
              <a:t>The ECB is focused on bringing down inflation</a:t>
            </a:r>
          </a:p>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GB" sz="1273" b="0" i="0" u="none" strike="noStrike" kern="1200" cap="none" spc="-45" normalizeH="0" baseline="0" noProof="0" dirty="0">
                <a:ln>
                  <a:noFill/>
                </a:ln>
                <a:solidFill>
                  <a:prstClr val="black"/>
                </a:solidFill>
                <a:effectLst/>
                <a:uLnTx/>
                <a:uFillTx/>
                <a:latin typeface="Calibri" panose="020F0502020204030204"/>
                <a:ea typeface="+mn-ea"/>
                <a:cs typeface="+mn-cs"/>
              </a:rPr>
              <a:t>ECB policy rate, in %</a:t>
            </a:r>
            <a:endParaRPr kumimoji="0" lang="en-US" sz="1271" b="0" i="0" u="none" strike="noStrike" kern="0" cap="none" spc="-45" normalizeH="0" baseline="0" noProof="0" dirty="0">
              <a:ln>
                <a:noFill/>
              </a:ln>
              <a:solidFill>
                <a:prstClr val="black"/>
              </a:solidFill>
              <a:effectLst/>
              <a:uLnTx/>
              <a:uFillTx/>
              <a:latin typeface="Frutiger 45 Light" panose="020B0603020202020204" pitchFamily="34" charset="0"/>
              <a:ea typeface="+mn-ea"/>
              <a:cs typeface="+mn-cs"/>
            </a:endParaRPr>
          </a:p>
        </p:txBody>
      </p:sp>
      <p:graphicFrame>
        <p:nvGraphicFramePr>
          <p:cNvPr id="16" name="Chart 15"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HasChartTitle&quot;:true},&quot;Stacked&quot;:null,&quot;HasChartTitle&quot;:true},&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48E8109E-BBA7-42F6-A4B4-B87775BDC23D}"/>
              </a:ext>
            </a:extLst>
          </p:cNvPr>
          <p:cNvGraphicFramePr>
            <a:graphicFrameLocks/>
          </p:cNvGraphicFramePr>
          <p:nvPr>
            <p:extLst>
              <p:ext uri="{D42A27DB-BD31-4B8C-83A1-F6EECF244321}">
                <p14:modId xmlns:p14="http://schemas.microsoft.com/office/powerpoint/2010/main" val="834191483"/>
              </p:ext>
            </p:extLst>
          </p:nvPr>
        </p:nvGraphicFramePr>
        <p:xfrm>
          <a:off x="6353559" y="2432149"/>
          <a:ext cx="4684568" cy="277533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 name="Chart 4"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HasChartTitle&quot;:true},&quot;Stacked&quot;:null,&quot;HasChartTitle&quot;:true},&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3D528CF8-1BF8-F38A-6C73-666416A3066A}"/>
              </a:ext>
            </a:extLst>
          </p:cNvPr>
          <p:cNvGraphicFramePr>
            <a:graphicFrameLocks/>
          </p:cNvGraphicFramePr>
          <p:nvPr>
            <p:extLst>
              <p:ext uri="{D42A27DB-BD31-4B8C-83A1-F6EECF244321}">
                <p14:modId xmlns:p14="http://schemas.microsoft.com/office/powerpoint/2010/main" val="451994958"/>
              </p:ext>
            </p:extLst>
          </p:nvPr>
        </p:nvGraphicFramePr>
        <p:xfrm>
          <a:off x="512495" y="2362470"/>
          <a:ext cx="4914467" cy="2771575"/>
        </p:xfrm>
        <a:graphic>
          <a:graphicData uri="http://schemas.openxmlformats.org/drawingml/2006/chart">
            <c:chart xmlns:c="http://schemas.openxmlformats.org/drawingml/2006/chart" xmlns:r="http://schemas.openxmlformats.org/officeDocument/2006/relationships" r:id="rId8"/>
          </a:graphicData>
        </a:graphic>
      </p:graphicFrame>
      <p:sp>
        <p:nvSpPr>
          <p:cNvPr id="13" name="Title 6">
            <a:extLst>
              <a:ext uri="{FF2B5EF4-FFF2-40B4-BE49-F238E27FC236}">
                <a16:creationId xmlns:a16="http://schemas.microsoft.com/office/drawing/2014/main" id="{1AD3021D-CDB2-739C-4A9C-C67082D36B4B}"/>
              </a:ext>
            </a:extLst>
          </p:cNvPr>
          <p:cNvSpPr txBox="1">
            <a:spLocks/>
          </p:cNvSpPr>
          <p:nvPr>
            <p:custDataLst>
              <p:tags r:id="rId4"/>
            </p:custDataLst>
          </p:nvPr>
        </p:nvSpPr>
        <p:spPr>
          <a:xfrm>
            <a:off x="512495" y="7"/>
            <a:ext cx="11101091" cy="857455"/>
          </a:xfrm>
          <a:prstGeom prst="rect">
            <a:avLst/>
          </a:prstGeom>
        </p:spPr>
        <p:txBody>
          <a:bodyPr vert="horz" lIns="0" tIns="0" rIns="0" bIns="0" rtlCol="0" anchor="b" anchorCtr="0">
            <a:normAutofit/>
          </a:bodyPr>
          <a:lstStyle>
            <a:lvl1pPr algn="l" defTabSz="914105" rtl="0" eaLnBrk="1" latinLnBrk="0" hangingPunct="1">
              <a:spcBef>
                <a:spcPct val="0"/>
              </a:spcBef>
              <a:buNone/>
              <a:defRPr lang="en-US" sz="2545" b="0" kern="1200" baseline="0">
                <a:solidFill>
                  <a:schemeClr val="tx1"/>
                </a:solidFill>
                <a:latin typeface="Frutiger 45 Light"/>
                <a:ea typeface="+mn-ea"/>
                <a:cs typeface="+mj-cs"/>
              </a:defRPr>
            </a:lvl1pPr>
          </a:lstStyle>
          <a:p>
            <a:pPr marL="0" marR="0" lvl="0" indent="0" algn="l" defTabSz="914105" rtl="0" eaLnBrk="1" fontAlgn="auto" latinLnBrk="0" hangingPunct="1">
              <a:lnSpc>
                <a:spcPct val="100000"/>
              </a:lnSpc>
              <a:spcBef>
                <a:spcPct val="0"/>
              </a:spcBef>
              <a:spcAft>
                <a:spcPct val="0"/>
              </a:spcAft>
              <a:buClrTx/>
              <a:buSzTx/>
              <a:buFontTx/>
              <a:buNone/>
              <a:tabLst/>
              <a:defRPr/>
            </a:pPr>
            <a:r>
              <a:rPr lang="en-US" sz="2500" dirty="0">
                <a:latin typeface="Frutiger 45 Light" panose="020B0603020202020204" pitchFamily="34" charset="0"/>
              </a:rPr>
              <a:t>Mild recession looming in Europe with high energy prices fueling inflation</a:t>
            </a:r>
            <a:endParaRPr kumimoji="0" lang="en-US" sz="2500" b="0" i="0" u="none" strike="noStrike" kern="1200" cap="none" spc="0" normalizeH="0" baseline="0" noProof="0" dirty="0">
              <a:ln>
                <a:noFill/>
              </a:ln>
              <a:solidFill>
                <a:sysClr val="windowText" lastClr="000000">
                  <a:lumMod val="100000"/>
                </a:sysClr>
              </a:solidFill>
              <a:effectLst/>
              <a:uLnTx/>
              <a:uFillTx/>
              <a:latin typeface="Frutiger 45 Light" panose="020B0603020202020204" pitchFamily="34" charset="0"/>
              <a:cs typeface="+mj-cs"/>
            </a:endParaRPr>
          </a:p>
        </p:txBody>
      </p:sp>
    </p:spTree>
    <p:custDataLst>
      <p:tags r:id="rId1"/>
    </p:custDataLst>
    <p:extLst>
      <p:ext uri="{BB962C8B-B14F-4D97-AF65-F5344CB8AC3E}">
        <p14:creationId xmlns:p14="http://schemas.microsoft.com/office/powerpoint/2010/main" val="1191940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7A8639-946D-D29D-D0DA-7E5122961974}"/>
              </a:ext>
            </a:extLst>
          </p:cNvPr>
          <p:cNvPicPr>
            <a:picLocks noChangeAspect="1"/>
          </p:cNvPicPr>
          <p:nvPr/>
        </p:nvPicPr>
        <p:blipFill>
          <a:blip r:embed="rId4"/>
          <a:stretch>
            <a:fillRect/>
          </a:stretch>
        </p:blipFill>
        <p:spPr>
          <a:xfrm>
            <a:off x="512495" y="1359981"/>
            <a:ext cx="7288927" cy="4373357"/>
          </a:xfrm>
          <a:prstGeom prst="rect">
            <a:avLst/>
          </a:prstGeom>
        </p:spPr>
      </p:pic>
      <p:sp>
        <p:nvSpPr>
          <p:cNvPr id="4" name="TextBox 3">
            <a:extLst>
              <a:ext uri="{FF2B5EF4-FFF2-40B4-BE49-F238E27FC236}">
                <a16:creationId xmlns:a16="http://schemas.microsoft.com/office/drawing/2014/main" id="{07692B3E-64C0-E16E-9388-C4FA40BF2565}"/>
              </a:ext>
            </a:extLst>
          </p:cNvPr>
          <p:cNvSpPr txBox="1"/>
          <p:nvPr>
            <p:custDataLst>
              <p:tags r:id="rId1"/>
            </p:custDataLst>
          </p:nvPr>
        </p:nvSpPr>
        <p:spPr>
          <a:xfrm>
            <a:off x="929548" y="1164438"/>
            <a:ext cx="4536115" cy="891859"/>
          </a:xfrm>
          <a:prstGeom prst="rect">
            <a:avLst/>
          </a:prstGeom>
          <a:noFill/>
        </p:spPr>
        <p:txBody>
          <a:bodyPr vert="horz" wrap="square" lIns="0" tIns="0" rIns="0" bIns="0" rtlCol="0" anchor="t">
            <a:noAutofit/>
          </a:bodyPr>
          <a:lstStyle/>
          <a:p>
            <a:pPr marL="0" marR="0" lvl="0" indent="0" algn="l" defTabSz="830874" rtl="0" eaLnBrk="1" fontAlgn="auto" latinLnBrk="0" hangingPunct="1">
              <a:lnSpc>
                <a:spcPct val="100000"/>
              </a:lnSpc>
              <a:spcBef>
                <a:spcPts val="0"/>
              </a:spcBef>
              <a:spcAft>
                <a:spcPts val="545"/>
              </a:spcAft>
              <a:buClrTx/>
              <a:buSzTx/>
              <a:buFontTx/>
              <a:buNone/>
              <a:tabLst/>
              <a:defRPr/>
            </a:pPr>
            <a:r>
              <a:rPr kumimoji="0" lang="en-US" sz="1600" b="0" i="0" u="none" strike="noStrike" kern="0" cap="none" spc="-45" normalizeH="0" baseline="0" noProof="0" dirty="0">
                <a:ln>
                  <a:noFill/>
                </a:ln>
                <a:solidFill>
                  <a:prstClr val="black"/>
                </a:solidFill>
                <a:effectLst/>
                <a:uLnTx/>
                <a:uFillTx/>
                <a:latin typeface="Frutiger 45 Light" panose="020B0603020202020204" pitchFamily="34" charset="0"/>
                <a:ea typeface="+mn-ea"/>
                <a:cs typeface="+mn-cs"/>
              </a:rPr>
              <a:t>UK 30y gilt yield, %</a:t>
            </a:r>
          </a:p>
        </p:txBody>
      </p:sp>
      <p:sp>
        <p:nvSpPr>
          <p:cNvPr id="6" name="TextBox 5">
            <a:extLst>
              <a:ext uri="{FF2B5EF4-FFF2-40B4-BE49-F238E27FC236}">
                <a16:creationId xmlns:a16="http://schemas.microsoft.com/office/drawing/2014/main" id="{F75C4AFD-0BF1-9898-49AE-9CC856DEC14F}"/>
              </a:ext>
            </a:extLst>
          </p:cNvPr>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defTabSz="993775" rtl="0" eaLnBrk="0" fontAlgn="base" latinLnBrk="0" hangingPunct="0">
              <a:lnSpc>
                <a:spcPct val="100000"/>
              </a:lnSpc>
              <a:spcBef>
                <a:spcPct val="50000"/>
              </a:spcBef>
              <a:spcAft>
                <a:spcPct val="0"/>
              </a:spcAft>
              <a:buClrTx/>
              <a:buSzTx/>
              <a:buFontTx/>
              <a:buNone/>
              <a:tabLst/>
              <a:defRPr/>
            </a:pPr>
            <a: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Source: Refinitiv, UBS, as of October 2022</a:t>
            </a:r>
            <a:b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br>
            <a:r>
              <a:rPr kumimoji="0" lang="en-US" altLang="en-US" sz="727" b="0" i="0" u="none" strike="noStrike" kern="1200" cap="none" spc="0" normalizeH="0" baseline="0" noProof="0" dirty="0">
                <a:ln>
                  <a:noFill/>
                </a:ln>
                <a:solidFill>
                  <a:srgbClr val="000000"/>
                </a:solidFill>
                <a:effectLst/>
                <a:uLnTx/>
                <a:uFillTx/>
                <a:latin typeface="Frutiger 45 Light" panose="020B0603020202020204" pitchFamily="34" charset="0"/>
                <a:ea typeface="Arial Unicode MS" pitchFamily="34" charset="-128"/>
                <a:cs typeface="Arial Unicode MS" pitchFamily="34" charset="-128"/>
              </a:rPr>
              <a:t>Please see important disclaimer at the end of the document.</a:t>
            </a:r>
          </a:p>
        </p:txBody>
      </p:sp>
      <p:sp>
        <p:nvSpPr>
          <p:cNvPr id="7" name="Title 6">
            <a:extLst>
              <a:ext uri="{FF2B5EF4-FFF2-40B4-BE49-F238E27FC236}">
                <a16:creationId xmlns:a16="http://schemas.microsoft.com/office/drawing/2014/main" id="{A3A6922C-E729-BB6D-DC02-3D2B3EB09923}"/>
              </a:ext>
            </a:extLst>
          </p:cNvPr>
          <p:cNvSpPr txBox="1">
            <a:spLocks/>
          </p:cNvSpPr>
          <p:nvPr>
            <p:custDataLst>
              <p:tags r:id="rId2"/>
            </p:custDataLst>
          </p:nvPr>
        </p:nvSpPr>
        <p:spPr>
          <a:xfrm>
            <a:off x="512495" y="7"/>
            <a:ext cx="11101091" cy="857455"/>
          </a:xfrm>
          <a:prstGeom prst="rect">
            <a:avLst/>
          </a:prstGeom>
        </p:spPr>
        <p:txBody>
          <a:bodyPr vert="horz" lIns="0" tIns="0" rIns="0" bIns="0" rtlCol="0" anchor="b" anchorCtr="0">
            <a:normAutofit/>
          </a:bodyPr>
          <a:lstStyle>
            <a:lvl1pPr algn="l" defTabSz="914105" rtl="0" eaLnBrk="1" latinLnBrk="0" hangingPunct="1">
              <a:spcBef>
                <a:spcPct val="0"/>
              </a:spcBef>
              <a:buNone/>
              <a:defRPr lang="en-US" sz="2545" b="0" kern="1200" baseline="0">
                <a:solidFill>
                  <a:schemeClr val="tx1"/>
                </a:solidFill>
                <a:latin typeface="Frutiger 45 Light"/>
                <a:ea typeface="+mn-ea"/>
                <a:cs typeface="+mj-cs"/>
              </a:defRPr>
            </a:lvl1pPr>
          </a:lstStyle>
          <a:p>
            <a:pPr marL="0" marR="0" lvl="0" indent="0" algn="l" defTabSz="914105" rtl="0" eaLnBrk="1" fontAlgn="auto" latinLnBrk="0" hangingPunct="1">
              <a:lnSpc>
                <a:spcPct val="100000"/>
              </a:lnSpc>
              <a:spcBef>
                <a:spcPct val="0"/>
              </a:spcBef>
              <a:spcAft>
                <a:spcPct val="0"/>
              </a:spcAft>
              <a:buClrTx/>
              <a:buSzTx/>
              <a:buFontTx/>
              <a:buNone/>
              <a:tabLst/>
              <a:defRPr/>
            </a:pPr>
            <a:r>
              <a:rPr lang="en-GB" sz="2500" dirty="0"/>
              <a:t>UK bond market concerns have subsided </a:t>
            </a:r>
            <a:endParaRPr kumimoji="0" lang="en-US" sz="2500" b="0" i="0" u="none" strike="noStrike" kern="1200" cap="none" spc="0" normalizeH="0" baseline="0" noProof="0" dirty="0">
              <a:ln>
                <a:noFill/>
              </a:ln>
              <a:effectLst/>
              <a:uLnTx/>
              <a:uFillTx/>
              <a:latin typeface="Frutiger 45 Light" panose="020B0603020202020204" pitchFamily="34" charset="0"/>
              <a:cs typeface="+mj-cs"/>
            </a:endParaRPr>
          </a:p>
        </p:txBody>
      </p:sp>
    </p:spTree>
    <p:extLst>
      <p:ext uri="{BB962C8B-B14F-4D97-AF65-F5344CB8AC3E}">
        <p14:creationId xmlns:p14="http://schemas.microsoft.com/office/powerpoint/2010/main" val="1408381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0.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0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0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0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0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0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07.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0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0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1.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110.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3"/>
</p:tagLst>
</file>

<file path=ppt/tags/tag112.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1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115.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16.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1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18.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1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2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12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2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2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2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2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29.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3.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13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1.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6.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13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13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14.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14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1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1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1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1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1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1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1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1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1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1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1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1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15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1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1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1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1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1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158.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59.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33.84"/>
  <p:tag name="WIDTH" val="87.26456"/>
  <p:tag name="HEIGHT" val="31.89315"/>
</p:tagLst>
</file>

<file path=ppt/tags/tag160.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1.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2.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3.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4.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6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6.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7.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8.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6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xml><?xml version="1.0" encoding="utf-8"?>
<p:tagLst xmlns:a="http://schemas.openxmlformats.org/drawingml/2006/main" xmlns:r="http://schemas.openxmlformats.org/officeDocument/2006/relationships" xmlns:p="http://schemas.openxmlformats.org/presentationml/2006/main">
  <p:tag name="FONT STYLE" val="SANS SERIF"/>
</p:tagLst>
</file>

<file path=ppt/tags/tag17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8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19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1.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3.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5.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6sEoZrI.F.MdS.aXw.otJA"/>
</p:tagLst>
</file>

<file path=ppt/tags/tag19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19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20.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0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20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20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20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20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20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20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2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2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2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2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2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2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2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2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2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2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2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2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2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2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2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2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2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2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2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2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2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2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2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2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2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2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2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2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2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2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2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2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2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2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2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2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2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2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2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2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2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2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2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2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2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2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2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2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2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2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2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2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2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2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2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2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2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2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2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2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2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2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2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2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2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2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2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2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2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2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2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2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2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2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2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2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2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2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2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3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3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3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3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3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3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3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3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3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3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3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3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3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3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3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3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3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3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3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2.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323.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6.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32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9.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33.xml><?xml version="1.0" encoding="utf-8"?>
<p:tagLst xmlns:a="http://schemas.openxmlformats.org/drawingml/2006/main" xmlns:r="http://schemas.openxmlformats.org/officeDocument/2006/relationships" xmlns:p="http://schemas.openxmlformats.org/presentationml/2006/main">
  <p:tag name="TEXT_TYPE" val="DOCUMENT ID"/>
</p:tagLst>
</file>

<file path=ppt/tags/tag330.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3.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33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6.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337.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40.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34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344.xml><?xml version="1.0" encoding="utf-8"?>
<p:tagLst xmlns:a="http://schemas.openxmlformats.org/drawingml/2006/main" xmlns:r="http://schemas.openxmlformats.org/officeDocument/2006/relationships" xmlns:p="http://schemas.openxmlformats.org/presentationml/2006/main">
  <p:tag name="TEXT_TYPE" val="BODY TEXT"/>
  <p:tag name="COL" val="1"/>
  <p:tag name="ROW" val="1"/>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34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3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50.xml><?xml version="1.0" encoding="utf-8"?>
<p:tagLst xmlns:a="http://schemas.openxmlformats.org/drawingml/2006/main" xmlns:r="http://schemas.openxmlformats.org/officeDocument/2006/relationships" xmlns:p="http://schemas.openxmlformats.org/presentationml/2006/main">
  <p:tag name="TEXT_TYPE" val="BODY TEXT"/>
  <p:tag name="COL" val="1"/>
  <p:tag name="ROW" val="1"/>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35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KE6TnOTVaLlYzVOFj2L9c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KE6TnOTVaLlYzVOFj2L9cg"/>
</p:tagLst>
</file>

<file path=ppt/tags/tag35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4Oayle8ol_xGb4VZ2MUUjw"/>
</p:tagLst>
</file>

<file path=ppt/tags/tag36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4Oayle8ol_xGb4VZ2MUUjw"/>
</p:tagLst>
</file>

<file path=ppt/tags/tag36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bQqFSPugqwpdjV1Zpv2eqA"/>
</p:tagLst>
</file>

<file path=ppt/tags/tag36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36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6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3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7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bQqFSPugqwpdjV1Zpv2eqA"/>
</p:tagLst>
</file>

<file path=ppt/tags/tag37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YahEb5Q7vn9qS8wRh4N4KA"/>
</p:tagLst>
</file>

<file path=ppt/tags/tag37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7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7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7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8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38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38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38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38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38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YahEb5Q7vn9qS8wRh4N4KA"/>
</p:tagLst>
</file>

<file path=ppt/tags/tag38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FZ6HyZaKD0DfltubEc5waQ"/>
</p:tagLst>
</file>

<file path=ppt/tags/tag39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9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9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9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95.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39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39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39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39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4.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4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0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01.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40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40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FZ6HyZaKD0DfltubEc5waQ"/>
</p:tagLst>
</file>

<file path=ppt/tags/tag40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Va.KbaNvFb6XIZOJ7CFnIw"/>
</p:tagLst>
</file>

<file path=ppt/tags/tag40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1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3.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41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415.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41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1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41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19.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4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2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421.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42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2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2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25.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42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42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Va.KbaNvFb6XIZOJ7CFnIw"/>
</p:tagLst>
</file>

<file path=ppt/tags/tag43.xml><?xml version="1.0" encoding="utf-8"?>
<p:tagLst xmlns:a="http://schemas.openxmlformats.org/drawingml/2006/main" xmlns:r="http://schemas.openxmlformats.org/officeDocument/2006/relationships" xmlns:p="http://schemas.openxmlformats.org/presentationml/2006/main">
  <p:tag name="TEXT_TYPE" val="DOCUMENT ID"/>
</p:tagLst>
</file>

<file path=ppt/tags/tag43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ChpgvwuaSlYjU2Jg0Obahw"/>
</p:tagLst>
</file>

<file path=ppt/tags/tag43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3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3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3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3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3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43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44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4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442.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ChpgvwuaSlYjU2Jg0Obahw"/>
</p:tagLst>
</file>

<file path=ppt/tags/tag44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IKwhSUtfT0qavFz53Q5iMw"/>
</p:tagLst>
</file>

<file path=ppt/tags/tag44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4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45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5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52.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45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45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45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5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45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9.xml><?xml version="1.0" encoding="utf-8"?>
<p:tagLst xmlns:a="http://schemas.openxmlformats.org/drawingml/2006/main" xmlns:r="http://schemas.openxmlformats.org/officeDocument/2006/relationships" xmlns:p="http://schemas.openxmlformats.org/presentationml/2006/main">
  <p:tag name="THINKCELLSHAPEDONOTDELETE" val="tIKwhSUtfT0qavFz53Q5iMw"/>
</p:tagLst>
</file>

<file path=ppt/tags/tag4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6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6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6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6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6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46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66.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4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6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4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74.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4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7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4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82.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4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4.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8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90.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4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2.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9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498.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4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5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50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0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06.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0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14.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1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22.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4.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2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530.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2.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3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38.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4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4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46.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4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5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54.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5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5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62.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4.xml><?xml version="1.0" encoding="utf-8"?>
<p:tagLst xmlns:a="http://schemas.openxmlformats.org/drawingml/2006/main" xmlns:r="http://schemas.openxmlformats.org/officeDocument/2006/relationships" xmlns:p="http://schemas.openxmlformats.org/presentationml/2006/main">
  <p:tag name="THINKCELLSHAPEDONOTDELETE" val="tKE6TnOTVaLlYzVOFj2L9cg"/>
</p:tagLst>
</file>

<file path=ppt/tags/tag56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5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6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57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2.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73.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7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8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81.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8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89.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5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9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4.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597.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5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9.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6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0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2.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4.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05.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7.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0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1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2.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13.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5.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1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620.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21.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2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29.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3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3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6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3.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3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8.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39.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1.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4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4.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6.xml><?xml version="1.0" encoding="utf-8"?>
<p:tagLst xmlns:a="http://schemas.openxmlformats.org/drawingml/2006/main" xmlns:r="http://schemas.openxmlformats.org/officeDocument/2006/relationships" xmlns:p="http://schemas.openxmlformats.org/presentationml/2006/main">
  <p:tag name="THINKCELLSHAPEDONOTDELETE" val="tzTMgJ5OaWi1WlEsqDVj99g"/>
</p:tagLst>
</file>

<file path=ppt/tags/tag647.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648.xml><?xml version="1.0" encoding="utf-8"?>
<p:tagLst xmlns:a="http://schemas.openxmlformats.org/drawingml/2006/main" xmlns:r="http://schemas.openxmlformats.org/officeDocument/2006/relationships" xmlns:p="http://schemas.openxmlformats.org/presentationml/2006/main">
  <p:tag name="ROW" val="1"/>
  <p:tag name="COL" val="1"/>
  <p:tag name="TEXT_TYPE" val="BODY TEXT"/>
  <p:tag name="FONT STYLE" val="SANS SERIF"/>
</p:tagLst>
</file>

<file path=ppt/tags/tag64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5.xml><?xml version="1.0" encoding="utf-8"?>
<p:tagLst xmlns:a="http://schemas.openxmlformats.org/drawingml/2006/main" xmlns:r="http://schemas.openxmlformats.org/officeDocument/2006/relationships" xmlns:p="http://schemas.openxmlformats.org/presentationml/2006/main">
  <p:tag name="TEXT_TYPE" val="DOCUMENT ID"/>
</p:tagLst>
</file>

<file path=ppt/tags/tag65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51.xml><?xml version="1.0" encoding="utf-8"?>
<p:tagLst xmlns:a="http://schemas.openxmlformats.org/drawingml/2006/main" xmlns:r="http://schemas.openxmlformats.org/officeDocument/2006/relationships" xmlns:p="http://schemas.openxmlformats.org/presentationml/2006/main">
  <p:tag name="TEXT_TYPE" val="DOCUMENT ID"/>
</p:tagLst>
</file>

<file path=ppt/tags/tag65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65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008"/>
  <p:tag name="WIDTH" val="56.09866"/>
  <p:tag name="HEIGHT" val="20.50276"/>
</p:tagLst>
</file>

<file path=ppt/tags/tag6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5.xml><?xml version="1.0" encoding="utf-8"?>
<p:tagLst xmlns:a="http://schemas.openxmlformats.org/drawingml/2006/main" xmlns:r="http://schemas.openxmlformats.org/officeDocument/2006/relationships" xmlns:p="http://schemas.openxmlformats.org/presentationml/2006/main">
  <p:tag name="THINKCELLSHAPEDONOTDELETE" val="t6sEoZrI.F.MdS.aXw.otJA"/>
</p:tagLst>
</file>

<file path=ppt/tags/tag6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6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6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6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6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6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6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66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66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66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66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66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66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66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66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6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67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67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67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67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67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67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67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6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8.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679.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6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6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2.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68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6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686.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6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9.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6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69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6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2.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693.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6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6.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69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6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9.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0.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700.xml><?xml version="1.0" encoding="utf-8"?>
<p:tagLst xmlns:a="http://schemas.openxmlformats.org/drawingml/2006/main" xmlns:r="http://schemas.openxmlformats.org/officeDocument/2006/relationships" xmlns:p="http://schemas.openxmlformats.org/presentationml/2006/main">
  <p:tag name="TEXT_TYPE" val="BODY TEXT"/>
  <p:tag name="COL" val="1"/>
  <p:tag name="ROW" val="1"/>
</p:tagLst>
</file>

<file path=ppt/tags/tag7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2.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70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5.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706.xml><?xml version="1.0" encoding="utf-8"?>
<p:tagLst xmlns:a="http://schemas.openxmlformats.org/drawingml/2006/main" xmlns:r="http://schemas.openxmlformats.org/officeDocument/2006/relationships" xmlns:p="http://schemas.openxmlformats.org/presentationml/2006/main">
  <p:tag name="TEXT_TYPE" val="BODY TEXT"/>
  <p:tag name="COL" val="1"/>
  <p:tag name="ROW" val="1"/>
</p:tagLst>
</file>

<file path=ppt/tags/tag7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8.xml><?xml version="1.0" encoding="utf-8"?>
<p:tagLst xmlns:a="http://schemas.openxmlformats.org/drawingml/2006/main" xmlns:r="http://schemas.openxmlformats.org/officeDocument/2006/relationships" xmlns:p="http://schemas.openxmlformats.org/presentationml/2006/main">
  <p:tag name="THINKCELLSHAPEDONOTDELETE" val="tLjCUtu5gaXiFxodTvW0UGw"/>
</p:tagLst>
</file>

<file path=ppt/tags/tag70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1.xml><?xml version="1.0" encoding="utf-8"?>
<p:tagLst xmlns:a="http://schemas.openxmlformats.org/drawingml/2006/main" xmlns:r="http://schemas.openxmlformats.org/officeDocument/2006/relationships" xmlns:p="http://schemas.openxmlformats.org/presentationml/2006/main">
  <p:tag name="THINKCELLSHAPEDONOTDELETE" val="tKE6TnOTVaLlYzVOFj2L9cg"/>
</p:tagLst>
</file>

<file path=ppt/tags/tag7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3.xml><?xml version="1.0" encoding="utf-8"?>
<p:tagLst xmlns:a="http://schemas.openxmlformats.org/drawingml/2006/main" xmlns:r="http://schemas.openxmlformats.org/officeDocument/2006/relationships" xmlns:p="http://schemas.openxmlformats.org/presentationml/2006/main">
  <p:tag name="THINKCELLSHAPEDONOTDELETE" val="tKE6TnOTVaLlYzVOFj2L9cg"/>
</p:tagLst>
</file>

<file path=ppt/tags/tag71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6.xml><?xml version="1.0" encoding="utf-8"?>
<p:tagLst xmlns:a="http://schemas.openxmlformats.org/drawingml/2006/main" xmlns:r="http://schemas.openxmlformats.org/officeDocument/2006/relationships" xmlns:p="http://schemas.openxmlformats.org/presentationml/2006/main">
  <p:tag name="THINKCELLSHAPEDONOTDELETE" val="t4Oayle8ol_xGb4VZ2MUUjw"/>
</p:tagLst>
</file>

<file path=ppt/tags/tag71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7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9.xml><?xml version="1.0" encoding="utf-8"?>
<p:tagLst xmlns:a="http://schemas.openxmlformats.org/drawingml/2006/main" xmlns:r="http://schemas.openxmlformats.org/officeDocument/2006/relationships" xmlns:p="http://schemas.openxmlformats.org/presentationml/2006/main">
  <p:tag name="THINKCELLSHAPEDONOTDELETE" val="t4Oayle8ol_xGb4VZ2MUUjw"/>
</p:tagLst>
</file>

<file path=ppt/tags/tag7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2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2.xml><?xml version="1.0" encoding="utf-8"?>
<p:tagLst xmlns:a="http://schemas.openxmlformats.org/drawingml/2006/main" xmlns:r="http://schemas.openxmlformats.org/officeDocument/2006/relationships" xmlns:p="http://schemas.openxmlformats.org/presentationml/2006/main">
  <p:tag name="THINKCELLSHAPEDONOTDELETE" val="tbQqFSPugqwpdjV1Zpv2eqA"/>
</p:tagLst>
</file>

<file path=ppt/tags/tag72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72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2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72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8.xml><?xml version="1.0" encoding="utf-8"?>
<p:tagLst xmlns:a="http://schemas.openxmlformats.org/drawingml/2006/main" xmlns:r="http://schemas.openxmlformats.org/officeDocument/2006/relationships" xmlns:p="http://schemas.openxmlformats.org/presentationml/2006/main">
  <p:tag name="THINKCELLSHAPEDONOTDELETE" val="tbQqFSPugqwpdjV1Zpv2eqA"/>
</p:tagLst>
</file>

<file path=ppt/tags/tag72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1.xml><?xml version="1.0" encoding="utf-8"?>
<p:tagLst xmlns:a="http://schemas.openxmlformats.org/drawingml/2006/main" xmlns:r="http://schemas.openxmlformats.org/officeDocument/2006/relationships" xmlns:p="http://schemas.openxmlformats.org/presentationml/2006/main">
  <p:tag name="THINKCELLSHAPEDONOTDELETE" val="tYahEb5Q7vn9qS8wRh4N4KA"/>
</p:tagLst>
</file>

<file path=ppt/tags/tag73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73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3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3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3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3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3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3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7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4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74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7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3.xml><?xml version="1.0" encoding="utf-8"?>
<p:tagLst xmlns:a="http://schemas.openxmlformats.org/drawingml/2006/main" xmlns:r="http://schemas.openxmlformats.org/officeDocument/2006/relationships" xmlns:p="http://schemas.openxmlformats.org/presentationml/2006/main">
  <p:tag name="THINKCELLSHAPEDONOTDELETE" val="tYahEb5Q7vn9qS8wRh4N4KA"/>
</p:tagLst>
</file>

<file path=ppt/tags/tag74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6.xml><?xml version="1.0" encoding="utf-8"?>
<p:tagLst xmlns:a="http://schemas.openxmlformats.org/drawingml/2006/main" xmlns:r="http://schemas.openxmlformats.org/officeDocument/2006/relationships" xmlns:p="http://schemas.openxmlformats.org/presentationml/2006/main">
  <p:tag name="THINKCELLSHAPEDONOTDELETE" val="tFZ6HyZaKD0DfltubEc5waQ"/>
</p:tagLst>
</file>

<file path=ppt/tags/tag74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74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4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75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51.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75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75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5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5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5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57.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75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59.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6.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7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1.xml><?xml version="1.0" encoding="utf-8"?>
<p:tagLst xmlns:a="http://schemas.openxmlformats.org/drawingml/2006/main" xmlns:r="http://schemas.openxmlformats.org/officeDocument/2006/relationships" xmlns:p="http://schemas.openxmlformats.org/presentationml/2006/main">
  <p:tag name="THINKCELLSHAPEDONOTDELETE" val="tFZ6HyZaKD0DfltubEc5waQ"/>
</p:tagLst>
</file>

<file path=ppt/tags/tag76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4.xml><?xml version="1.0" encoding="utf-8"?>
<p:tagLst xmlns:a="http://schemas.openxmlformats.org/drawingml/2006/main" xmlns:r="http://schemas.openxmlformats.org/officeDocument/2006/relationships" xmlns:p="http://schemas.openxmlformats.org/presentationml/2006/main">
  <p:tag name="THINKCELLSHAPEDONOTDELETE" val="tVa.KbaNvFb6XIZOJ7CFnIw"/>
</p:tagLst>
</file>

<file path=ppt/tags/tag76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76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6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6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69.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7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7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771.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7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7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7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75.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77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7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7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7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8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81.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78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78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5.xml><?xml version="1.0" encoding="utf-8"?>
<p:tagLst xmlns:a="http://schemas.openxmlformats.org/drawingml/2006/main" xmlns:r="http://schemas.openxmlformats.org/officeDocument/2006/relationships" xmlns:p="http://schemas.openxmlformats.org/presentationml/2006/main">
  <p:tag name="THINKCELLSHAPEDONOTDELETE" val="tVa.KbaNvFb6XIZOJ7CFnIw"/>
</p:tagLst>
</file>

<file path=ppt/tags/tag78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8.xml><?xml version="1.0" encoding="utf-8"?>
<p:tagLst xmlns:a="http://schemas.openxmlformats.org/drawingml/2006/main" xmlns:r="http://schemas.openxmlformats.org/officeDocument/2006/relationships" xmlns:p="http://schemas.openxmlformats.org/presentationml/2006/main">
  <p:tag name="THINKCELLSHAPEDONOTDELETE" val="tChpgvwuaSlYjU2Jg0Obahw"/>
</p:tagLst>
</file>

<file path=ppt/tags/tag78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7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9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9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9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9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9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9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9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9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9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43.92"/>
  <p:tag name="WIDTH" val="87.26456"/>
  <p:tag name="HEIGHT" val="31.89315"/>
</p:tagLst>
</file>

<file path=ppt/tags/tag8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00.xml><?xml version="1.0" encoding="utf-8"?>
<p:tagLst xmlns:a="http://schemas.openxmlformats.org/drawingml/2006/main" xmlns:r="http://schemas.openxmlformats.org/officeDocument/2006/relationships" xmlns:p="http://schemas.openxmlformats.org/presentationml/2006/main">
  <p:tag name="THINKCELLSHAPEDONOTDELETE" val="tChpgvwuaSlYjU2Jg0Obahw"/>
</p:tagLst>
</file>

<file path=ppt/tags/tag80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3.xml><?xml version="1.0" encoding="utf-8"?>
<p:tagLst xmlns:a="http://schemas.openxmlformats.org/drawingml/2006/main" xmlns:r="http://schemas.openxmlformats.org/officeDocument/2006/relationships" xmlns:p="http://schemas.openxmlformats.org/presentationml/2006/main">
  <p:tag name="THINKCELLSHAPEDONOTDELETE" val="tIKwhSUtfT0qavFz53Q5iMw"/>
</p:tagLst>
</file>

<file path=ppt/tags/tag80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0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0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80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08.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80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81.xml><?xml version="1.0" encoding="utf-8"?>
<p:tagLst xmlns:a="http://schemas.openxmlformats.org/drawingml/2006/main" xmlns:r="http://schemas.openxmlformats.org/officeDocument/2006/relationships" xmlns:p="http://schemas.openxmlformats.org/presentationml/2006/main">
  <p:tag name="TEXT_TYPE" val="DOCUMENT ID"/>
</p:tagLst>
</file>

<file path=ppt/tags/tag810.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81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1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81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5.xml><?xml version="1.0" encoding="utf-8"?>
<p:tagLst xmlns:a="http://schemas.openxmlformats.org/drawingml/2006/main" xmlns:r="http://schemas.openxmlformats.org/officeDocument/2006/relationships" xmlns:p="http://schemas.openxmlformats.org/presentationml/2006/main">
  <p:tag name="THINKCELLSHAPEDONOTDELETE" val="tIKwhSUtfT0qavFz53Q5iMw"/>
</p:tagLst>
</file>

<file path=ppt/tags/tag81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1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1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1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82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82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2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823.xml><?xml version="1.0" encoding="utf-8"?>
<p:tagLst xmlns:a="http://schemas.openxmlformats.org/drawingml/2006/main" xmlns:r="http://schemas.openxmlformats.org/officeDocument/2006/relationships" xmlns:p="http://schemas.openxmlformats.org/presentationml/2006/main">
  <p:tag name="ROW" val="1"/>
  <p:tag name="COL" val="1"/>
  <p:tag name="TEXT_TYPE" val="BODY TEXT"/>
  <p:tag name="FONT STYLE" val="SANS SERIF"/>
</p:tagLst>
</file>

<file path=ppt/tags/tag82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2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2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827.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828.xml><?xml version="1.0" encoding="utf-8"?>
<p:tagLst xmlns:a="http://schemas.openxmlformats.org/drawingml/2006/main" xmlns:r="http://schemas.openxmlformats.org/officeDocument/2006/relationships" xmlns:p="http://schemas.openxmlformats.org/presentationml/2006/main">
  <p:tag name="CONTAINEDIMAGEPATH" val="C:\Users\t685866\AppData\Local\Temp\Templafy\PowerPointVsto\Assets\d7c18135-62d0-419b-993b-4817f24db2fa.jpeg"/>
</p:tagLst>
</file>

<file path=ppt/tags/tag8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830.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31.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3.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34.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35.xml><?xml version="1.0" encoding="utf-8"?>
<p:tagLst xmlns:a="http://schemas.openxmlformats.org/drawingml/2006/main" xmlns:r="http://schemas.openxmlformats.org/officeDocument/2006/relationships" xmlns:p="http://schemas.openxmlformats.org/presentationml/2006/main">
  <p:tag name="SLIDE_TYPE" val="BODY"/>
</p:tagLst>
</file>

<file path=ppt/tags/tag8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7.xml><?xml version="1.0" encoding="utf-8"?>
<p:tagLst xmlns:a="http://schemas.openxmlformats.org/drawingml/2006/main" xmlns:r="http://schemas.openxmlformats.org/officeDocument/2006/relationships" xmlns:p="http://schemas.openxmlformats.org/presentationml/2006/main">
  <p:tag name="TEXT_TYPE" val="PAGE HEADING"/>
  <p:tag name="ISLOCKED" val="TRUE"/>
  <p:tag name="TOP" val="000000000000000E0"/>
  <p:tag name="LEFT" val="331199989318848E-13"/>
  <p:tag name="HEIGHT" val="741600036621094E-13"/>
  <p:tag name="WIDTH" val="723599975585938E-12"/>
</p:tagLst>
</file>

<file path=ppt/tags/tag838.xml><?xml version="1.0" encoding="utf-8"?>
<p:tagLst xmlns:a="http://schemas.openxmlformats.org/drawingml/2006/main" xmlns:r="http://schemas.openxmlformats.org/officeDocument/2006/relationships" xmlns:p="http://schemas.openxmlformats.org/presentationml/2006/main">
  <p:tag name="SLIDE_TYPE" val="BODY"/>
</p:tagLst>
</file>

<file path=ppt/tags/tag839.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840.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41.xml><?xml version="1.0" encoding="utf-8"?>
<p:tagLst xmlns:a="http://schemas.openxmlformats.org/drawingml/2006/main" xmlns:r="http://schemas.openxmlformats.org/officeDocument/2006/relationships" xmlns:p="http://schemas.openxmlformats.org/presentationml/2006/main">
  <p:tag name="TEXT_TYPE" val="PAGE HEADING"/>
  <p:tag name="ISLOCKED" val="TRUE"/>
  <p:tag name="TOP" val="000000000000000E0"/>
  <p:tag name="LEFT" val="331199989318848E-13"/>
  <p:tag name="HEIGHT" val="741600036621094E-13"/>
  <p:tag name="WIDTH" val="723599975585938E-12"/>
</p:tagLst>
</file>

<file path=ppt/tags/tag842.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43.xml><?xml version="1.0" encoding="utf-8"?>
<p:tagLst xmlns:a="http://schemas.openxmlformats.org/drawingml/2006/main" xmlns:r="http://schemas.openxmlformats.org/officeDocument/2006/relationships" xmlns:p="http://schemas.openxmlformats.org/presentationml/2006/main">
  <p:tag name="TEXT_TYPE" val="PAGE HEADING"/>
  <p:tag name="ISLOCKED" val="TRUE"/>
  <p:tag name="TOP" val="000000000000000E0"/>
  <p:tag name="LEFT" val="331199989318848E-13"/>
  <p:tag name="HEIGHT" val="741600036621094E-13"/>
  <p:tag name="WIDTH" val="723599975585938E-12"/>
</p:tagLst>
</file>

<file path=ppt/tags/tag844.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45.xml><?xml version="1.0" encoding="utf-8"?>
<p:tagLst xmlns:a="http://schemas.openxmlformats.org/drawingml/2006/main" xmlns:r="http://schemas.openxmlformats.org/officeDocument/2006/relationships" xmlns:p="http://schemas.openxmlformats.org/presentationml/2006/main">
  <p:tag name="TEXT_TYPE" val="PAGE HEADING"/>
  <p:tag name="ISLOCKED" val="TRUE"/>
  <p:tag name="TOP" val="000000000000000E0"/>
  <p:tag name="LEFT" val="331199989318848E-13"/>
  <p:tag name="HEIGHT" val="741600036621094E-13"/>
  <p:tag name="WIDTH" val="723599975585938E-12"/>
</p:tagLst>
</file>

<file path=ppt/tags/tag846.xml><?xml version="1.0" encoding="utf-8"?>
<p:tagLst xmlns:a="http://schemas.openxmlformats.org/drawingml/2006/main" xmlns:r="http://schemas.openxmlformats.org/officeDocument/2006/relationships" xmlns:p="http://schemas.openxmlformats.org/presentationml/2006/main">
  <p:tag name="SLIDE_TYPE" val="BODY"/>
</p:tagLst>
</file>

<file path=ppt/tags/tag84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48.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49.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850.xml><?xml version="1.0" encoding="utf-8"?>
<p:tagLst xmlns:a="http://schemas.openxmlformats.org/drawingml/2006/main" xmlns:r="http://schemas.openxmlformats.org/officeDocument/2006/relationships" xmlns:p="http://schemas.openxmlformats.org/presentationml/2006/main">
  <p:tag name="SLIDE_TYPE" val="BODY"/>
</p:tagLst>
</file>

<file path=ppt/tags/tag85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52.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3.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4.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5.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6.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57.xml><?xml version="1.0" encoding="utf-8"?>
<p:tagLst xmlns:a="http://schemas.openxmlformats.org/drawingml/2006/main" xmlns:r="http://schemas.openxmlformats.org/officeDocument/2006/relationships" xmlns:p="http://schemas.openxmlformats.org/presentationml/2006/main">
  <p:tag name="SLIDE_TYPE" val="BODY"/>
</p:tagLst>
</file>

<file path=ppt/tags/tag85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59.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60.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861.xml><?xml version="1.0" encoding="utf-8"?>
<p:tagLst xmlns:a="http://schemas.openxmlformats.org/drawingml/2006/main" xmlns:r="http://schemas.openxmlformats.org/officeDocument/2006/relationships" xmlns:p="http://schemas.openxmlformats.org/presentationml/2006/main">
  <p:tag name="SLIDE_TYPE" val="BODY"/>
</p:tagLst>
</file>

<file path=ppt/tags/tag8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64.xml><?xml version="1.0" encoding="utf-8"?>
<p:tagLst xmlns:a="http://schemas.openxmlformats.org/drawingml/2006/main" xmlns:r="http://schemas.openxmlformats.org/officeDocument/2006/relationships" xmlns:p="http://schemas.openxmlformats.org/presentationml/2006/main">
  <p:tag name="SLIDE_TYPE" val="BODY"/>
</p:tagLst>
</file>

<file path=ppt/tags/tag865.xml><?xml version="1.0" encoding="utf-8"?>
<p:tagLst xmlns:a="http://schemas.openxmlformats.org/drawingml/2006/main" xmlns:r="http://schemas.openxmlformats.org/officeDocument/2006/relationships" xmlns:p="http://schemas.openxmlformats.org/presentationml/2006/main">
  <p:tag name="TEXT_TYPE" val="PAGE HEADING"/>
</p:tagLst>
</file>

<file path=ppt/tags/tag8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7.xml><?xml version="1.0" encoding="utf-8"?>
<p:tagLst xmlns:a="http://schemas.openxmlformats.org/drawingml/2006/main" xmlns:r="http://schemas.openxmlformats.org/officeDocument/2006/relationships" xmlns:p="http://schemas.openxmlformats.org/presentationml/2006/main">
  <p:tag name="THINKCELLSHAPEDONOTDELETE" val="tZowmka4xQrOF_qwCjbQqJg"/>
</p:tagLst>
</file>

<file path=ppt/tags/tag8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20847d3a-6205-4f67-a62b-920fcfd2faf1&quot; IsConsolidated=&quot;False&quot; IsTopLevel=&quot;False&quot; Layer=&quot;Graphic 4 [1]&quot; Source=&quot;Group 5&quot; /&gt;"/>
  <p:tag name="TEMPLAFYSLIDEID" val="637556579997943364"/>
</p:tagLst>
</file>

<file path=ppt/tags/tag8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eea5c2ac-b049-473d-aad8-f173ab02b27c&quot; IsConsolidated=&quot;False&quot; IsTopLevel=&quot;False&quot; Layer=&quot;Graphic 4 [1]&quot; Source=&quot;Group 5&quot; /&gt;"/>
  <p:tag name="TEMPLAFYSLIDEID" val="637556579998099606"/>
</p:tagLst>
</file>

<file path=ppt/tags/tag8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ee1ceb48-74db-4b44-b3f8-090c91283be3&quot; IsConsolidated=&quot;False&quot; IsTopLevel=&quot;False&quot; Layer=&quot;Graphic 4 [1]&quot; Source=&quot;Group 5&quot; /&gt;"/>
  <p:tag name="TEMPLAFYSLIDEID" val="637556579997162110"/>
</p:tagLst>
</file>

<file path=ppt/tags/tag871.xml><?xml version="1.0" encoding="utf-8"?>
<p:tagLst xmlns:a="http://schemas.openxmlformats.org/drawingml/2006/main" xmlns:r="http://schemas.openxmlformats.org/officeDocument/2006/relationships" xmlns:p="http://schemas.openxmlformats.org/presentationml/2006/main">
  <p:tag name="SLIDE_TYPE" val="TOC"/>
</p:tagLst>
</file>

<file path=ppt/tags/tag872.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873.xml><?xml version="1.0" encoding="utf-8"?>
<p:tagLst xmlns:a="http://schemas.openxmlformats.org/drawingml/2006/main" xmlns:r="http://schemas.openxmlformats.org/officeDocument/2006/relationships" xmlns:p="http://schemas.openxmlformats.org/presentationml/2006/main">
  <p:tag name="SLIDE_TYPE" val="BODY"/>
  <p:tag name="TEMPLAFYSLIDEID" val="637775257074424965"/>
</p:tagLst>
</file>

<file path=ppt/tags/tag874.xml><?xml version="1.0" encoding="utf-8"?>
<p:tagLst xmlns:a="http://schemas.openxmlformats.org/drawingml/2006/main" xmlns:r="http://schemas.openxmlformats.org/officeDocument/2006/relationships" xmlns:p="http://schemas.openxmlformats.org/presentationml/2006/main">
  <p:tag name="SLIDE_TYPE" val="BODY"/>
  <p:tag name="TEMPLAFYSLIDEID" val="637775257074581056"/>
</p:tagLst>
</file>

<file path=ppt/tags/tag8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8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xml><?xml version="1.0" encoding="utf-8"?>
<p:tagLst xmlns:a="http://schemas.openxmlformats.org/drawingml/2006/main" xmlns:r="http://schemas.openxmlformats.org/officeDocument/2006/relationships" xmlns:p="http://schemas.openxmlformats.org/presentationml/2006/main">
  <p:tag name="FONT STYLE" val="SANS SERIF"/>
</p:tagLst>
</file>

<file path=ppt/tags/tag9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9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94.xml><?xml version="1.0" encoding="utf-8"?>
<p:tagLst xmlns:a="http://schemas.openxmlformats.org/drawingml/2006/main" xmlns:r="http://schemas.openxmlformats.org/officeDocument/2006/relationships" xmlns:p="http://schemas.openxmlformats.org/presentationml/2006/main">
  <p:tag name="TEXT_TYPE" val="DOCUMENT ID"/>
</p:tagLst>
</file>

<file path=ppt/tags/tag9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96.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9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9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99.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3.xml><?xml version="1.0" encoding="utf-8"?>
<a:theme xmlns:a="http://schemas.openxmlformats.org/drawingml/2006/main" name="7_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4.xml><?xml version="1.0" encoding="utf-8"?>
<a:theme xmlns:a="http://schemas.openxmlformats.org/drawingml/2006/main" name="UBSTemplafy_Screen169">
  <a:themeElements>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600" dirty="0" err="1" smtClean="0">
            <a:latin typeface="+mn-lt"/>
          </a:defRPr>
        </a:defPPr>
      </a:lstStyle>
    </a:txDef>
  </a:objectDefaults>
  <a:extraClrSchemeLst/>
  <a:extLst>
    <a:ext uri="{05A4C25C-085E-4340-85A3-A5531E510DB2}">
      <thm15:themeFamily xmlns:thm15="http://schemas.microsoft.com/office/thememl/2012/main" name="UBSTemplafy_Screen169" id="{0BE17FF2-37B1-4AB7-87D9-17D5988701FF}" vid="{32DEAEEC-504E-4045-8ED3-D57C6126358C}"/>
    </a:ext>
  </a:extLst>
</a:theme>
</file>

<file path=ppt/theme/theme5.xml><?xml version="1.0" encoding="utf-8"?>
<a:theme xmlns:a="http://schemas.openxmlformats.org/drawingml/2006/main" name="1_UBSTemplafy_Screen169">
  <a:themeElements>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600" dirty="0" err="1" smtClean="0">
            <a:latin typeface="+mn-lt"/>
          </a:defRPr>
        </a:defPPr>
      </a:lstStyle>
    </a:txDef>
  </a:objectDefaults>
  <a:extraClrSchemeLst/>
  <a:extLst>
    <a:ext uri="{05A4C25C-085E-4340-85A3-A5531E510DB2}">
      <thm15:themeFamily xmlns:thm15="http://schemas.microsoft.com/office/thememl/2012/main" name="UBSTemplafy_Screen169" id="{0BE17FF2-37B1-4AB7-87D9-17D5988701FF}" vid="{32DEAEEC-504E-4045-8ED3-D57C6126358C}"/>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Props1.xml><?xml version="1.0" encoding="utf-8"?>
<ds:datastoreItem xmlns:ds="http://schemas.openxmlformats.org/officeDocument/2006/customXml" ds:itemID="{C4116ED6-038C-404A-8CED-BC4CFB709229}">
  <ds:schemaRefs/>
</ds:datastoreItem>
</file>

<file path=customXml/itemProps2.xml><?xml version="1.0" encoding="utf-8"?>
<ds:datastoreItem xmlns:ds="http://schemas.openxmlformats.org/officeDocument/2006/customXml" ds:itemID="{73BC4AB0-E8F4-4E87-9C85-609243D05FB4}">
  <ds:schemaRefs/>
</ds:datastoreItem>
</file>

<file path=docProps/app.xml><?xml version="1.0" encoding="utf-8"?>
<Properties xmlns="http://schemas.openxmlformats.org/officeDocument/2006/extended-properties" xmlns:vt="http://schemas.openxmlformats.org/officeDocument/2006/docPropsVTypes">
  <TotalTime>0</TotalTime>
  <Words>4475</Words>
  <Application>Microsoft Office PowerPoint</Application>
  <PresentationFormat>Widescreen</PresentationFormat>
  <Paragraphs>214</Paragraphs>
  <Slides>24</Slides>
  <Notes>17</Notes>
  <HiddenSlides>0</HiddenSlides>
  <MMClips>0</MMClips>
  <ScaleCrop>false</ScaleCrop>
  <HeadingPairs>
    <vt:vector size="8" baseType="variant">
      <vt:variant>
        <vt:lpstr>Fonts Used</vt:lpstr>
      </vt:variant>
      <vt:variant>
        <vt:i4>11</vt:i4>
      </vt:variant>
      <vt:variant>
        <vt:lpstr>Theme</vt:lpstr>
      </vt:variant>
      <vt:variant>
        <vt:i4>6</vt:i4>
      </vt:variant>
      <vt:variant>
        <vt:lpstr>Embedded OLE Servers</vt:lpstr>
      </vt:variant>
      <vt:variant>
        <vt:i4>2</vt:i4>
      </vt:variant>
      <vt:variant>
        <vt:lpstr>Slide Titles</vt:lpstr>
      </vt:variant>
      <vt:variant>
        <vt:i4>24</vt:i4>
      </vt:variant>
    </vt:vector>
  </HeadingPairs>
  <TitlesOfParts>
    <vt:vector size="43" baseType="lpstr">
      <vt:lpstr>Arial</vt:lpstr>
      <vt:lpstr>Calibri</vt:lpstr>
      <vt:lpstr>Calibri Light</vt:lpstr>
      <vt:lpstr>Frutiger 45 Light</vt:lpstr>
      <vt:lpstr>Frutiger 47 Light CN</vt:lpstr>
      <vt:lpstr>Frutiger 55 Roman</vt:lpstr>
      <vt:lpstr>Monotype Sorts</vt:lpstr>
      <vt:lpstr>Symbol</vt:lpstr>
      <vt:lpstr>UBSHeadline</vt:lpstr>
      <vt:lpstr>Wingdings</vt:lpstr>
      <vt:lpstr>Wingdings 2</vt:lpstr>
      <vt:lpstr>1_Office Theme</vt:lpstr>
      <vt:lpstr>2_PresXpress_OnScreen_Theme</vt:lpstr>
      <vt:lpstr>7_UBS Screen4:3 Theme</vt:lpstr>
      <vt:lpstr>UBSTemplafy_Screen169</vt:lpstr>
      <vt:lpstr>1_UBSTemplafy_Screen169</vt:lpstr>
      <vt:lpstr>Office Theme</vt:lpstr>
      <vt:lpstr>think-cell Slide</vt:lpstr>
      <vt:lpstr>Macrobond document</vt:lpstr>
      <vt:lpstr>Global CIO livestream When will the market turn?</vt:lpstr>
      <vt:lpstr>PowerPoint Presentation</vt:lpstr>
      <vt:lpstr>PowerPoint Presentation</vt:lpstr>
      <vt:lpstr>Inflation: Has not yet turned the corner</vt:lpstr>
      <vt:lpstr>Labor market: A tight labour market means rising wages</vt:lpstr>
      <vt:lpstr>Central Banks: Aggressive hiking cycle is in place to slow demand</vt:lpstr>
      <vt:lpstr>PowerPoint Presentation</vt:lpstr>
      <vt:lpstr>PowerPoint Presentation</vt:lpstr>
      <vt:lpstr>PowerPoint Presentation</vt:lpstr>
      <vt:lpstr>PowerPoint Presentation</vt:lpstr>
      <vt:lpstr>PowerPoint Presentation</vt:lpstr>
      <vt:lpstr>We have moved US equities to least preferred</vt:lpstr>
      <vt:lpstr>We have moved tech to least preferred</vt:lpstr>
      <vt:lpstr>Invest in value</vt:lpstr>
      <vt:lpstr>Add defensive exposure</vt:lpstr>
      <vt:lpstr>PowerPoint Presentation</vt:lpstr>
      <vt:lpstr>Bonds: Yield levels are more attractive. Go for higher quality.</vt:lpstr>
      <vt:lpstr>High Yield: Be cautious as default rates start to rise </vt:lpstr>
      <vt:lpstr>Asset class preference: Playing defense – for now</vt:lpstr>
      <vt:lpstr>PowerPoint Presentation</vt:lpstr>
      <vt:lpstr>PowerPoint Presentation</vt:lpstr>
      <vt:lpstr>Risk information</vt:lpstr>
      <vt:lpstr>Risk information</vt:lpstr>
      <vt:lpstr>Risk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CIO livestream – monthly update Navigating Uncertainty: Risk-Opportunity Tradeoffs</dc:title>
  <dc:creator>Lorena</dc:creator>
  <cp:lastModifiedBy>Fostieris, Nikolaos</cp:lastModifiedBy>
  <cp:revision>110</cp:revision>
  <dcterms:created xsi:type="dcterms:W3CDTF">2022-02-14T14:48:53Z</dcterms:created>
  <dcterms:modified xsi:type="dcterms:W3CDTF">2022-10-26T10:30:47Z</dcterms:modified>
</cp:coreProperties>
</file>